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35"/>
  </p:notesMasterIdLst>
  <p:handoutMasterIdLst>
    <p:handoutMasterId r:id="rId36"/>
  </p:handoutMasterIdLst>
  <p:sldIdLst>
    <p:sldId id="312" r:id="rId2"/>
    <p:sldId id="489" r:id="rId3"/>
    <p:sldId id="501" r:id="rId4"/>
    <p:sldId id="500" r:id="rId5"/>
    <p:sldId id="502" r:id="rId6"/>
    <p:sldId id="510" r:id="rId7"/>
    <p:sldId id="516" r:id="rId8"/>
    <p:sldId id="517" r:id="rId9"/>
    <p:sldId id="518" r:id="rId10"/>
    <p:sldId id="504" r:id="rId11"/>
    <p:sldId id="515" r:id="rId12"/>
    <p:sldId id="505" r:id="rId13"/>
    <p:sldId id="511" r:id="rId14"/>
    <p:sldId id="512" r:id="rId15"/>
    <p:sldId id="513" r:id="rId16"/>
    <p:sldId id="514" r:id="rId17"/>
    <p:sldId id="507" r:id="rId18"/>
    <p:sldId id="503" r:id="rId19"/>
    <p:sldId id="508" r:id="rId20"/>
    <p:sldId id="499" r:id="rId21"/>
    <p:sldId id="509" r:id="rId22"/>
    <p:sldId id="520" r:id="rId23"/>
    <p:sldId id="521" r:id="rId24"/>
    <p:sldId id="519" r:id="rId25"/>
    <p:sldId id="498" r:id="rId26"/>
    <p:sldId id="493" r:id="rId27"/>
    <p:sldId id="494" r:id="rId28"/>
    <p:sldId id="475" r:id="rId29"/>
    <p:sldId id="491" r:id="rId30"/>
    <p:sldId id="497" r:id="rId31"/>
    <p:sldId id="490" r:id="rId32"/>
    <p:sldId id="496" r:id="rId33"/>
    <p:sldId id="492" r:id="rId34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33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33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33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33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33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0033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0033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0033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0033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487E"/>
    <a:srgbClr val="346CB0"/>
    <a:srgbClr val="0066FF"/>
    <a:srgbClr val="3399FF"/>
    <a:srgbClr val="6699FF"/>
    <a:srgbClr val="CCECFF"/>
    <a:srgbClr val="FFA86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0299" autoAdjust="0"/>
  </p:normalViewPr>
  <p:slideViewPr>
    <p:cSldViewPr>
      <p:cViewPr>
        <p:scale>
          <a:sx n="120" d="100"/>
          <a:sy n="120" d="100"/>
        </p:scale>
        <p:origin x="-1674" y="-72"/>
      </p:cViewPr>
      <p:guideLst>
        <p:guide orient="horz" pos="2160"/>
        <p:guide orient="horz" pos="284"/>
        <p:guide orient="horz" pos="4292"/>
        <p:guide orient="horz" pos="4196"/>
        <p:guide orient="horz" pos="1026"/>
        <p:guide orient="horz" pos="1480"/>
        <p:guide pos="2880"/>
        <p:guide pos="340"/>
        <p:guide pos="170"/>
        <p:guide pos="14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26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2627637333226"/>
          <c:y val="0.16538208717549907"/>
          <c:w val="0.83873728464230868"/>
          <c:h val="0.82110938290807201"/>
        </c:manualLayout>
      </c:layout>
      <c:pie3DChart>
        <c:varyColors val="1"/>
        <c:ser>
          <c:idx val="0"/>
          <c:order val="0"/>
          <c:tx>
            <c:strRef>
              <c:f>Лист2!$C$2</c:f>
              <c:strCache>
                <c:ptCount val="1"/>
                <c:pt idx="0">
                  <c:v>Чисті страхові премії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482148400956488"/>
                  <c:y val="9.320723623301116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uk-UA">
                        <a:solidFill>
                          <a:schemeClr val="bg1"/>
                        </a:solidFill>
                      </a:rPr>
                      <a:t>КАСКО; </a:t>
                    </a:r>
                    <a:endParaRPr lang="uk-UA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uk-UA" smtClean="0">
                        <a:solidFill>
                          <a:schemeClr val="bg1"/>
                        </a:solidFill>
                      </a:rPr>
                      <a:t>2 </a:t>
                    </a:r>
                    <a:r>
                      <a:rPr lang="uk-UA">
                        <a:solidFill>
                          <a:schemeClr val="bg1"/>
                        </a:solidFill>
                      </a:rPr>
                      <a:t>436,2; 15%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662022401551459E-2"/>
                  <c:y val="1.539257983680825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Страхование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имущества; 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920,3; 12%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063765642201371E-2"/>
                  <c:y val="-0.1522390644866619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Страхование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финансовых рисков; 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844,5; 11%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9486294452131571E-2"/>
                  <c:y val="-0.231956865903788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uk-UA">
                        <a:solidFill>
                          <a:schemeClr val="bg1"/>
                        </a:solidFill>
                      </a:rPr>
                      <a:t>ОСАГО; </a:t>
                    </a:r>
                    <a:endParaRPr lang="uk-UA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uk-UA" smtClean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uk-UA">
                        <a:solidFill>
                          <a:schemeClr val="bg1"/>
                        </a:solidFill>
                      </a:rPr>
                      <a:t>840,2; 11%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635227965324726"/>
                  <c:y val="-0.2092516340776950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Страхование жизни;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703,7; 10%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7920036403016493"/>
                  <c:y val="-0.1570585521361824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</a:rPr>
                      <a:t>Страхование огневых рисков; </a:t>
                    </a:r>
                    <a:endParaRPr lang="ru-RU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smtClean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ru-RU">
                        <a:solidFill>
                          <a:schemeClr val="bg1"/>
                        </a:solidFill>
                      </a:rPr>
                      <a:t>280,1; 8%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445993374473544"/>
                  <c:y val="-0.1048309447098470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</a:rPr>
                      <a:t>Медицинское страхование; </a:t>
                    </a:r>
                    <a:endParaRPr lang="ru-RU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smtClean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ru-RU">
                        <a:solidFill>
                          <a:schemeClr val="bg1"/>
                        </a:solidFill>
                      </a:rPr>
                      <a:t>562,1; 10%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969877084364367E-2"/>
                  <c:y val="6.3167942759446497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/>
                      <a:t>Страхование ответственности перед третьими лицами; </a:t>
                    </a:r>
                    <a:endParaRPr lang="ru-RU" sz="1050" smtClean="0"/>
                  </a:p>
                  <a:p>
                    <a:pPr>
                      <a:defRPr sz="1050" b="1"/>
                    </a:pPr>
                    <a:r>
                      <a:rPr lang="ru-RU" sz="1050" smtClean="0"/>
                      <a:t>790,1</a:t>
                    </a:r>
                    <a:r>
                      <a:rPr lang="ru-RU" sz="1050"/>
                      <a:t>; 5%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9114972073810028E-2"/>
                  <c:y val="1.9806827019220093E-3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7568388865883589"/>
                  <c:y val="-2.8049545420879174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9777562594055201"/>
                  <c:y val="-0.10051159439074668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uk-UA" sz="1050" dirty="0"/>
                      <a:t>Страхование </a:t>
                    </a:r>
                    <a:endParaRPr lang="uk-UA" sz="1050" dirty="0" smtClean="0"/>
                  </a:p>
                  <a:p>
                    <a:pPr>
                      <a:defRPr sz="1050" b="1"/>
                    </a:pPr>
                    <a:r>
                      <a:rPr lang="uk-UA" sz="1050" dirty="0" smtClean="0"/>
                      <a:t>кредитов</a:t>
                    </a:r>
                    <a:r>
                      <a:rPr lang="uk-UA" sz="1050" dirty="0"/>
                      <a:t>; </a:t>
                    </a:r>
                    <a:endParaRPr lang="uk-UA" sz="1050" dirty="0" smtClean="0"/>
                  </a:p>
                  <a:p>
                    <a:pPr>
                      <a:defRPr sz="1050" b="1"/>
                    </a:pPr>
                    <a:r>
                      <a:rPr lang="uk-UA" sz="1050" dirty="0" smtClean="0"/>
                      <a:t>541,7</a:t>
                    </a:r>
                    <a:r>
                      <a:rPr lang="uk-UA" sz="1050" dirty="0"/>
                      <a:t>; 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4958085465251359E-2"/>
                  <c:y val="-0.10270309471787087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uk-UA" sz="1050" dirty="0"/>
                      <a:t>"Зеленая карта"; </a:t>
                    </a:r>
                    <a:endParaRPr lang="uk-UA" sz="1050" dirty="0" smtClean="0"/>
                  </a:p>
                  <a:p>
                    <a:pPr>
                      <a:defRPr sz="1050" b="1"/>
                    </a:pPr>
                    <a:r>
                      <a:rPr lang="uk-UA" sz="1050" dirty="0" smtClean="0"/>
                      <a:t>265,0</a:t>
                    </a:r>
                    <a:r>
                      <a:rPr lang="uk-UA" sz="1050" dirty="0"/>
                      <a:t>; 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2661648705699382E-2"/>
                  <c:y val="-9.4188222913503442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uk-UA"/>
                      <a:t>Авиационное страхование; </a:t>
                    </a:r>
                    <a:endParaRPr lang="uk-UA" smtClean="0"/>
                  </a:p>
                  <a:p>
                    <a:pPr>
                      <a:defRPr sz="1050" b="1"/>
                    </a:pPr>
                    <a:r>
                      <a:rPr lang="uk-UA" smtClean="0"/>
                      <a:t>170,6</a:t>
                    </a:r>
                    <a:r>
                      <a:rPr lang="uk-UA"/>
                      <a:t>; 1%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22263915120542166"/>
                  <c:y val="-9.2471399782740202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33377718132328738"/>
                  <c:y val="-3.4294029058499681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dirty="0"/>
                      <a:t>Другие виды страхования; </a:t>
                    </a:r>
                    <a:endParaRPr lang="ru-RU" sz="1050" dirty="0" smtClean="0"/>
                  </a:p>
                  <a:p>
                    <a:pPr>
                      <a:defRPr sz="1050" b="1"/>
                    </a:pPr>
                    <a:r>
                      <a:rPr lang="ru-RU" sz="1050" dirty="0" smtClean="0"/>
                      <a:t>365,8</a:t>
                    </a:r>
                    <a:r>
                      <a:rPr lang="ru-RU" sz="1050" dirty="0"/>
                      <a:t>; 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Лист2!$B$3:$B$17</c:f>
              <c:strCache>
                <c:ptCount val="15"/>
                <c:pt idx="0">
                  <c:v>КАСКО</c:v>
                </c:pt>
                <c:pt idx="1">
                  <c:v>Страхование имущества</c:v>
                </c:pt>
                <c:pt idx="2">
                  <c:v>Страхование финансовых рисков</c:v>
                </c:pt>
                <c:pt idx="3">
                  <c:v>ОСАГО</c:v>
                </c:pt>
                <c:pt idx="4">
                  <c:v>Страхование жизни</c:v>
                </c:pt>
                <c:pt idx="5">
                  <c:v>Страхование огневых рисков</c:v>
                </c:pt>
                <c:pt idx="6">
                  <c:v>Медицинское страхование</c:v>
                </c:pt>
                <c:pt idx="7">
                  <c:v>Страхование ответственности перед третьими лицами</c:v>
                </c:pt>
                <c:pt idx="8">
                  <c:v>Страхование грузов</c:v>
                </c:pt>
                <c:pt idx="9">
                  <c:v>Страхование от несчастных случаев</c:v>
                </c:pt>
                <c:pt idx="10">
                  <c:v>Страхование кредитов</c:v>
                </c:pt>
                <c:pt idx="11">
                  <c:v>"Зеленая карта"</c:v>
                </c:pt>
                <c:pt idx="12">
                  <c:v>Авиационное страхование</c:v>
                </c:pt>
                <c:pt idx="13">
                  <c:v>Личное страхование от несчастных случаев на транспорте</c:v>
                </c:pt>
                <c:pt idx="14">
                  <c:v>Другие виды страхования</c:v>
                </c:pt>
              </c:strCache>
            </c:strRef>
          </c:cat>
          <c:val>
            <c:numRef>
              <c:f>Лист2!$C$3:$C$17</c:f>
              <c:numCache>
                <c:formatCode>#,##0.0</c:formatCode>
                <c:ptCount val="15"/>
                <c:pt idx="0">
                  <c:v>2436.2429923100044</c:v>
                </c:pt>
                <c:pt idx="1">
                  <c:v>1920.2621613999995</c:v>
                </c:pt>
                <c:pt idx="2">
                  <c:v>1844.5028883300006</c:v>
                </c:pt>
                <c:pt idx="3">
                  <c:v>1840.2144260199993</c:v>
                </c:pt>
                <c:pt idx="4">
                  <c:v>1703.7350800000004</c:v>
                </c:pt>
                <c:pt idx="5">
                  <c:v>1280.1285473200019</c:v>
                </c:pt>
                <c:pt idx="6">
                  <c:v>1562.1296370700002</c:v>
                </c:pt>
                <c:pt idx="7">
                  <c:v>790.13293839999983</c:v>
                </c:pt>
                <c:pt idx="8">
                  <c:v>736.92005383000071</c:v>
                </c:pt>
                <c:pt idx="9">
                  <c:v>644.57445705000055</c:v>
                </c:pt>
                <c:pt idx="10">
                  <c:v>541.68534449999993</c:v>
                </c:pt>
                <c:pt idx="11">
                  <c:v>265.02514977999999</c:v>
                </c:pt>
                <c:pt idx="12">
                  <c:v>170.64273999999997</c:v>
                </c:pt>
                <c:pt idx="13">
                  <c:v>118.85652243000004</c:v>
                </c:pt>
                <c:pt idx="14">
                  <c:v>365.82868449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62014323770391"/>
          <c:y val="0.15195635733689772"/>
          <c:w val="0.83907315841876084"/>
          <c:h val="0.81536265967862676"/>
        </c:manualLayout>
      </c:layout>
      <c:pie3DChart>
        <c:varyColors val="1"/>
        <c:ser>
          <c:idx val="0"/>
          <c:order val="0"/>
          <c:tx>
            <c:strRef>
              <c:f>Лист2!$I$2</c:f>
              <c:strCache>
                <c:ptCount val="1"/>
                <c:pt idx="0">
                  <c:v>Чисті страхові виплати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414970149274845"/>
                  <c:y val="7.905280667463970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Медицинское страхование; </a:t>
                    </a:r>
                    <a:endParaRPr lang="ru-RU" sz="1400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155,5; 30%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0141931264576"/>
                  <c:y val="-0.3206733807802292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uk-UA" dirty="0"/>
                      <a:t>КАСКО; </a:t>
                    </a:r>
                    <a:endParaRPr lang="uk-UA" dirty="0" smtClean="0"/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uk-UA" dirty="0" smtClean="0"/>
                      <a:t>1 </a:t>
                    </a:r>
                    <a:r>
                      <a:rPr lang="uk-UA" dirty="0"/>
                      <a:t>108,3; 29%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644037576590975"/>
                  <c:y val="-0.1675955617095311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uk-UA" sz="1400" b="1">
                        <a:solidFill>
                          <a:schemeClr val="bg1"/>
                        </a:solidFill>
                      </a:rPr>
                      <a:t>ОСАГО; </a:t>
                    </a:r>
                    <a:endParaRPr lang="uk-UA" sz="1400" b="1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uk-UA" sz="1400" b="1" smtClean="0">
                        <a:solidFill>
                          <a:schemeClr val="bg1"/>
                        </a:solidFill>
                      </a:rPr>
                      <a:t>713,2</a:t>
                    </a:r>
                    <a:r>
                      <a:rPr lang="uk-UA" sz="1400" b="1">
                        <a:solidFill>
                          <a:schemeClr val="bg1"/>
                        </a:solidFill>
                      </a:rPr>
                      <a:t>; 18%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748299796460351E-2"/>
                  <c:y val="5.2921937170394513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/>
                      <a:t>Страхование финансовых рисков; </a:t>
                    </a:r>
                    <a:endParaRPr lang="ru-RU" smtClean="0"/>
                  </a:p>
                  <a:p>
                    <a:pPr>
                      <a:defRPr sz="1050" b="1"/>
                    </a:pPr>
                    <a:r>
                      <a:rPr lang="ru-RU" smtClean="0"/>
                      <a:t>285,8</a:t>
                    </a:r>
                    <a:r>
                      <a:rPr lang="ru-RU"/>
                      <a:t>; 7%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393748867634686E-2"/>
                  <c:y val="1.3503218919618688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697764381345024"/>
                  <c:y val="-5.6399236962046836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961100124818967"/>
                  <c:y val="-0.11900002497354834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uk-UA"/>
                      <a:t>"Зеленая карта"; </a:t>
                    </a:r>
                    <a:endParaRPr lang="uk-UA" smtClean="0"/>
                  </a:p>
                  <a:p>
                    <a:pPr>
                      <a:defRPr sz="1050" b="1"/>
                    </a:pPr>
                    <a:r>
                      <a:rPr lang="uk-UA" smtClean="0"/>
                      <a:t>62,1</a:t>
                    </a:r>
                    <a:r>
                      <a:rPr lang="uk-UA"/>
                      <a:t>; 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uk-UA"/>
                      <a:t>Страхование кредитов; </a:t>
                    </a:r>
                    <a:endParaRPr lang="uk-UA" smtClean="0"/>
                  </a:p>
                  <a:p>
                    <a:pPr>
                      <a:defRPr sz="1050" b="1"/>
                    </a:pPr>
                    <a:r>
                      <a:rPr lang="uk-UA" smtClean="0"/>
                      <a:t>61,4</a:t>
                    </a:r>
                    <a:r>
                      <a:rPr lang="uk-UA"/>
                      <a:t>; 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6208669228196509"/>
                  <c:y val="-6.6856323334451101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b="1"/>
                      <a:t>Страхование огневых рисков; </a:t>
                    </a:r>
                    <a:endParaRPr lang="ru-RU" sz="1050" b="1" smtClean="0"/>
                  </a:p>
                  <a:p>
                    <a:pPr>
                      <a:defRPr sz="1050" b="1"/>
                    </a:pPr>
                    <a:r>
                      <a:rPr lang="ru-RU" sz="1050" b="1" smtClean="0"/>
                      <a:t>60,6</a:t>
                    </a:r>
                    <a:r>
                      <a:rPr lang="ru-RU" sz="1050" b="1"/>
                      <a:t>; 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29422351917476242"/>
                  <c:y val="-5.6109799940533084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Лист2!$H$3:$H$12</c:f>
              <c:strCache>
                <c:ptCount val="10"/>
                <c:pt idx="0">
                  <c:v>Медицинское страхование</c:v>
                </c:pt>
                <c:pt idx="1">
                  <c:v>КАСКО</c:v>
                </c:pt>
                <c:pt idx="2">
                  <c:v>ОСАГО</c:v>
                </c:pt>
                <c:pt idx="3">
                  <c:v>Страхование финансовых рисков</c:v>
                </c:pt>
                <c:pt idx="4">
                  <c:v>Страхование имущества</c:v>
                </c:pt>
                <c:pt idx="5">
                  <c:v>Страхование жизни</c:v>
                </c:pt>
                <c:pt idx="6">
                  <c:v>"Зеленая карта"</c:v>
                </c:pt>
                <c:pt idx="7">
                  <c:v>Страхование кредитов</c:v>
                </c:pt>
                <c:pt idx="8">
                  <c:v>Страхование огневых рисков</c:v>
                </c:pt>
                <c:pt idx="9">
                  <c:v>Другие виды страхования</c:v>
                </c:pt>
              </c:strCache>
            </c:strRef>
          </c:cat>
          <c:val>
            <c:numRef>
              <c:f>Лист2!$I$3:$I$12</c:f>
              <c:numCache>
                <c:formatCode>#,##0.0</c:formatCode>
                <c:ptCount val="10"/>
                <c:pt idx="0">
                  <c:v>1155.5467601500002</c:v>
                </c:pt>
                <c:pt idx="1">
                  <c:v>1108.3466381399996</c:v>
                </c:pt>
                <c:pt idx="2">
                  <c:v>713.19941719000008</c:v>
                </c:pt>
                <c:pt idx="3">
                  <c:v>285.75190000000003</c:v>
                </c:pt>
                <c:pt idx="4">
                  <c:v>106.92029770000003</c:v>
                </c:pt>
                <c:pt idx="5">
                  <c:v>91.407780000000002</c:v>
                </c:pt>
                <c:pt idx="6">
                  <c:v>62.079535620000016</c:v>
                </c:pt>
                <c:pt idx="7">
                  <c:v>61.362364880000001</c:v>
                </c:pt>
                <c:pt idx="8">
                  <c:v>60.614456349999998</c:v>
                </c:pt>
                <c:pt idx="9">
                  <c:v>208.6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3B5F2-AB68-455F-90EA-036BBC7B1297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52DD376-21AB-464B-B623-8E5FE49E971C}">
      <dgm:prSet phldrT="[Tekst]" custT="1"/>
      <dgm:spPr/>
      <dgm:t>
        <a:bodyPr/>
        <a:lstStyle/>
        <a:p>
          <a:r>
            <a:rPr lang="ru-RU" sz="1400" dirty="0" smtClean="0">
              <a:latin typeface="Arial Narrow" pitchFamily="34" charset="0"/>
            </a:rPr>
            <a:t>Оборот </a:t>
          </a:r>
          <a:r>
            <a:rPr lang="pl-PL" sz="1400" dirty="0" smtClean="0">
              <a:latin typeface="Arial Narrow" pitchFamily="34" charset="0"/>
            </a:rPr>
            <a:t>3,</a:t>
          </a:r>
          <a:r>
            <a:rPr lang="en-GB" sz="1400" dirty="0" smtClean="0">
              <a:latin typeface="Arial Narrow" pitchFamily="34" charset="0"/>
            </a:rPr>
            <a:t>4</a:t>
          </a:r>
          <a:r>
            <a:rPr lang="pl-PL" sz="1400" dirty="0" smtClean="0">
              <a:latin typeface="Arial Narrow" pitchFamily="34" charset="0"/>
            </a:rPr>
            <a:t> </a:t>
          </a:r>
          <a:r>
            <a:rPr lang="ru-RU" sz="1400" dirty="0" smtClean="0">
              <a:latin typeface="Arial Narrow" pitchFamily="34" charset="0"/>
            </a:rPr>
            <a:t>млрд долларов США </a:t>
          </a:r>
          <a:r>
            <a:rPr lang="pl-PL" sz="1400" dirty="0" smtClean="0">
              <a:latin typeface="Arial Narrow" pitchFamily="34" charset="0"/>
            </a:rPr>
            <a:t> </a:t>
          </a:r>
          <a:endParaRPr lang="pl-PL" sz="1400" dirty="0">
            <a:latin typeface="Arial Narrow" pitchFamily="34" charset="0"/>
          </a:endParaRPr>
        </a:p>
      </dgm:t>
    </dgm:pt>
    <dgm:pt modelId="{2CB579AC-F420-491C-915E-50A84BB5C80F}" type="parTrans" cxnId="{DC819CEA-2F53-4CEC-9BF9-48BBD958249A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8A4B499F-E498-4A46-BD29-74B57C8B02ED}" type="sibTrans" cxnId="{DC819CEA-2F53-4CEC-9BF9-48BBD958249A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E80BB741-620C-43D4-8078-1C7863CDA383}">
      <dgm:prSet phldrT="[Tekst]" custT="1"/>
      <dgm:spPr/>
      <dgm:t>
        <a:bodyPr/>
        <a:lstStyle/>
        <a:p>
          <a:r>
            <a:rPr lang="pl-PL" sz="1400" dirty="0" smtClean="0">
              <a:latin typeface="Arial Narrow" pitchFamily="34" charset="0"/>
            </a:rPr>
            <a:t>17 000 </a:t>
          </a:r>
          <a:r>
            <a:rPr lang="ru-RU" sz="1400" dirty="0" smtClean="0">
              <a:latin typeface="Arial Narrow" pitchFamily="34" charset="0"/>
            </a:rPr>
            <a:t>сотрудников</a:t>
          </a:r>
          <a:endParaRPr lang="pl-PL" sz="1400" dirty="0">
            <a:latin typeface="Arial Narrow" pitchFamily="34" charset="0"/>
          </a:endParaRPr>
        </a:p>
      </dgm:t>
    </dgm:pt>
    <dgm:pt modelId="{BDA6B297-4AD3-4499-A061-CF36A7F5BA0D}" type="parTrans" cxnId="{1F441857-AC15-4FBE-8E76-F850FBE413D2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82117738-DDC5-4CB7-ADF7-1223ADE9ADB4}" type="sibTrans" cxnId="{1F441857-AC15-4FBE-8E76-F850FBE413D2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D1403404-5D8E-47D9-85A8-23050BB698B1}">
      <dgm:prSet phldrT="[Tekst]" custT="1"/>
      <dgm:spPr/>
      <dgm:t>
        <a:bodyPr/>
        <a:lstStyle/>
        <a:p>
          <a:r>
            <a:rPr lang="ru-RU" sz="1400" dirty="0" smtClean="0">
              <a:latin typeface="Arial Narrow" pitchFamily="34" charset="0"/>
            </a:rPr>
            <a:t>3 место в мире </a:t>
          </a:r>
          <a:r>
            <a:rPr lang="pl-PL" sz="1400" dirty="0" smtClean="0">
              <a:latin typeface="Arial Narrow" pitchFamily="34" charset="0"/>
            </a:rPr>
            <a:t> </a:t>
          </a:r>
          <a:endParaRPr lang="pl-PL" sz="1400" dirty="0">
            <a:latin typeface="Arial Narrow" pitchFamily="34" charset="0"/>
          </a:endParaRPr>
        </a:p>
      </dgm:t>
    </dgm:pt>
    <dgm:pt modelId="{E0F5FAC2-ECD8-4849-BF9B-5A8F770A8987}" type="parTrans" cxnId="{68F5654F-0322-4472-9D75-3BDEDEC443FD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1567A0DB-7FE5-412D-8CD2-8CC816F36601}" type="sibTrans" cxnId="{68F5654F-0322-4472-9D75-3BDEDEC443FD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5DFF7C98-7E5B-445E-BC77-AEC7E92173C5}">
      <dgm:prSet custT="1"/>
      <dgm:spPr/>
      <dgm:t>
        <a:bodyPr/>
        <a:lstStyle/>
        <a:p>
          <a:r>
            <a:rPr lang="ru-RU" sz="1400" dirty="0" smtClean="0">
              <a:latin typeface="Arial Narrow" pitchFamily="34" charset="0"/>
            </a:rPr>
            <a:t>Основана в </a:t>
          </a:r>
          <a:r>
            <a:rPr lang="pl-PL" sz="1400" dirty="0" smtClean="0">
              <a:latin typeface="Arial Narrow" pitchFamily="34" charset="0"/>
            </a:rPr>
            <a:t> 1828</a:t>
          </a:r>
          <a:r>
            <a:rPr lang="ru-RU" sz="1400" dirty="0" smtClean="0">
              <a:latin typeface="Arial Narrow" pitchFamily="34" charset="0"/>
            </a:rPr>
            <a:t> г.</a:t>
          </a:r>
          <a:endParaRPr lang="pl-PL" sz="1400" dirty="0">
            <a:latin typeface="Arial Narrow" pitchFamily="34" charset="0"/>
          </a:endParaRPr>
        </a:p>
      </dgm:t>
    </dgm:pt>
    <dgm:pt modelId="{046901FE-E51B-4B4B-91FC-3C8892E09EB8}" type="parTrans" cxnId="{EF2CB0B7-EC4B-4A3A-B548-C6D7E6CEBAA8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084C8216-1A5F-4C7D-8125-9AEBD4789B7D}" type="sibTrans" cxnId="{EF2CB0B7-EC4B-4A3A-B548-C6D7E6CEBAA8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67074E62-5D8C-4C1A-8B13-196A47398447}" type="pres">
      <dgm:prSet presAssocID="{0673B5F2-AB68-455F-90EA-036BBC7B129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29088A-3D43-4396-AD0F-0E807AD73522}" type="pres">
      <dgm:prSet presAssocID="{0673B5F2-AB68-455F-90EA-036BBC7B1297}" presName="arrow" presStyleLbl="bgShp" presStyleIdx="0" presStyleCnt="1" custAng="9838813" custScaleX="46986" custScaleY="138468" custLinFactNeighborX="-23118" custLinFactNeighborY="-682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pl-PL"/>
        </a:p>
      </dgm:t>
    </dgm:pt>
    <dgm:pt modelId="{01B0089D-BDE4-4F63-B430-76F5F0B78F9C}" type="pres">
      <dgm:prSet presAssocID="{0673B5F2-AB68-455F-90EA-036BBC7B1297}" presName="arrowDiagram4" presStyleCnt="0"/>
      <dgm:spPr/>
    </dgm:pt>
    <dgm:pt modelId="{F8590651-CD5A-4CE9-A1E6-682AB71F6969}" type="pres">
      <dgm:prSet presAssocID="{C52DD376-21AB-464B-B623-8E5FE49E971C}" presName="bullet4a" presStyleLbl="node1" presStyleIdx="0" presStyleCnt="4" custLinFactX="788531" custLinFactY="-1100000" custLinFactNeighborX="800000" custLinFactNeighborY="-1176096"/>
      <dgm:spPr>
        <a:solidFill>
          <a:srgbClr val="003366"/>
        </a:solidFill>
      </dgm:spPr>
      <dgm:t>
        <a:bodyPr/>
        <a:lstStyle/>
        <a:p>
          <a:endParaRPr lang="pl-PL"/>
        </a:p>
      </dgm:t>
    </dgm:pt>
    <dgm:pt modelId="{B8A8F0D5-687C-480C-A821-7367A85857C4}" type="pres">
      <dgm:prSet presAssocID="{C52DD376-21AB-464B-B623-8E5FE49E971C}" presName="textBox4a" presStyleLbl="revTx" presStyleIdx="0" presStyleCnt="4" custScaleX="150685" custLinFactX="93587" custLinFactNeighborX="100000" custLinFactNeighborY="544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9E8B80-24D0-4F08-A1FE-573564ED291E}" type="pres">
      <dgm:prSet presAssocID="{E80BB741-620C-43D4-8078-1C7863CDA383}" presName="bullet4b" presStyleLbl="node1" presStyleIdx="1" presStyleCnt="4" custLinFactX="200000" custLinFactY="-146726" custLinFactNeighborX="271945" custLinFactNeighborY="-200000"/>
      <dgm:spPr>
        <a:solidFill>
          <a:srgbClr val="003366"/>
        </a:solidFill>
      </dgm:spPr>
      <dgm:t>
        <a:bodyPr/>
        <a:lstStyle/>
        <a:p>
          <a:endParaRPr lang="pl-PL"/>
        </a:p>
      </dgm:t>
    </dgm:pt>
    <dgm:pt modelId="{B7153896-96F7-4AB8-91A6-CE8E22EDA272}" type="pres">
      <dgm:prSet presAssocID="{E80BB741-620C-43D4-8078-1C7863CDA383}" presName="textBox4b" presStyleLbl="revTx" presStyleIdx="1" presStyleCnt="4" custLinFactNeighborX="90055" custLinFactNeighborY="105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E9BE84-D62C-4654-90AA-9CEE98498ED7}" type="pres">
      <dgm:prSet presAssocID="{D1403404-5D8E-47D9-85A8-23050BB698B1}" presName="bullet4c" presStyleLbl="node1" presStyleIdx="2" presStyleCnt="4" custLinFactY="112486" custLinFactNeighborX="-92507" custLinFactNeighborY="200000"/>
      <dgm:spPr>
        <a:solidFill>
          <a:srgbClr val="003366"/>
        </a:solidFill>
      </dgm:spPr>
      <dgm:t>
        <a:bodyPr/>
        <a:lstStyle/>
        <a:p>
          <a:endParaRPr lang="pl-PL"/>
        </a:p>
      </dgm:t>
    </dgm:pt>
    <dgm:pt modelId="{2758029F-F868-4D9F-8BFD-0FCE5FAF31F3}" type="pres">
      <dgm:prSet presAssocID="{D1403404-5D8E-47D9-85A8-23050BB698B1}" presName="textBox4c" presStyleLbl="revTx" presStyleIdx="2" presStyleCnt="4" custScaleX="121549" custLinFactNeighborX="27284" custLinFactNeighborY="-186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08F346-2F1B-49DA-99DB-E3024963E0CB}" type="pres">
      <dgm:prSet presAssocID="{5DFF7C98-7E5B-445E-BC77-AEC7E92173C5}" presName="bullet4d" presStyleLbl="node1" presStyleIdx="3" presStyleCnt="4" custLinFactX="-221497" custLinFactY="251299" custLinFactNeighborX="-300000" custLinFactNeighborY="300000"/>
      <dgm:spPr>
        <a:solidFill>
          <a:srgbClr val="003366"/>
        </a:solidFill>
      </dgm:spPr>
      <dgm:t>
        <a:bodyPr/>
        <a:lstStyle/>
        <a:p>
          <a:endParaRPr lang="pl-PL"/>
        </a:p>
      </dgm:t>
    </dgm:pt>
    <dgm:pt modelId="{EA248EA0-46D3-4229-ACD9-68CA18E1F376}" type="pres">
      <dgm:prSet presAssocID="{5DFF7C98-7E5B-445E-BC77-AEC7E92173C5}" presName="textBox4d" presStyleLbl="revTx" presStyleIdx="3" presStyleCnt="4" custLinFactX="-928" custLinFactNeighborX="-100000" custLinFactNeighborY="-557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EEF1228-1AA0-4D6D-A4A4-17F97472EF81}" type="presOf" srcId="{0673B5F2-AB68-455F-90EA-036BBC7B1297}" destId="{67074E62-5D8C-4C1A-8B13-196A47398447}" srcOrd="0" destOrd="0" presId="urn:microsoft.com/office/officeart/2005/8/layout/arrow2"/>
    <dgm:cxn modelId="{414FC07A-7DFC-40AA-96DF-57F28488653D}" type="presOf" srcId="{D1403404-5D8E-47D9-85A8-23050BB698B1}" destId="{2758029F-F868-4D9F-8BFD-0FCE5FAF31F3}" srcOrd="0" destOrd="0" presId="urn:microsoft.com/office/officeart/2005/8/layout/arrow2"/>
    <dgm:cxn modelId="{3BB2BA0B-38C1-4C5F-9407-0A43ED4DB637}" type="presOf" srcId="{E80BB741-620C-43D4-8078-1C7863CDA383}" destId="{B7153896-96F7-4AB8-91A6-CE8E22EDA272}" srcOrd="0" destOrd="0" presId="urn:microsoft.com/office/officeart/2005/8/layout/arrow2"/>
    <dgm:cxn modelId="{DC819CEA-2F53-4CEC-9BF9-48BBD958249A}" srcId="{0673B5F2-AB68-455F-90EA-036BBC7B1297}" destId="{C52DD376-21AB-464B-B623-8E5FE49E971C}" srcOrd="0" destOrd="0" parTransId="{2CB579AC-F420-491C-915E-50A84BB5C80F}" sibTransId="{8A4B499F-E498-4A46-BD29-74B57C8B02ED}"/>
    <dgm:cxn modelId="{34BF1AED-118B-45B9-8B1F-57DC076229B9}" type="presOf" srcId="{C52DD376-21AB-464B-B623-8E5FE49E971C}" destId="{B8A8F0D5-687C-480C-A821-7367A85857C4}" srcOrd="0" destOrd="0" presId="urn:microsoft.com/office/officeart/2005/8/layout/arrow2"/>
    <dgm:cxn modelId="{1F441857-AC15-4FBE-8E76-F850FBE413D2}" srcId="{0673B5F2-AB68-455F-90EA-036BBC7B1297}" destId="{E80BB741-620C-43D4-8078-1C7863CDA383}" srcOrd="1" destOrd="0" parTransId="{BDA6B297-4AD3-4499-A061-CF36A7F5BA0D}" sibTransId="{82117738-DDC5-4CB7-ADF7-1223ADE9ADB4}"/>
    <dgm:cxn modelId="{14D6C873-33B8-43AC-8749-D8E62CF36C8E}" type="presOf" srcId="{5DFF7C98-7E5B-445E-BC77-AEC7E92173C5}" destId="{EA248EA0-46D3-4229-ACD9-68CA18E1F376}" srcOrd="0" destOrd="0" presId="urn:microsoft.com/office/officeart/2005/8/layout/arrow2"/>
    <dgm:cxn modelId="{68F5654F-0322-4472-9D75-3BDEDEC443FD}" srcId="{0673B5F2-AB68-455F-90EA-036BBC7B1297}" destId="{D1403404-5D8E-47D9-85A8-23050BB698B1}" srcOrd="2" destOrd="0" parTransId="{E0F5FAC2-ECD8-4849-BF9B-5A8F770A8987}" sibTransId="{1567A0DB-7FE5-412D-8CD2-8CC816F36601}"/>
    <dgm:cxn modelId="{EF2CB0B7-EC4B-4A3A-B548-C6D7E6CEBAA8}" srcId="{0673B5F2-AB68-455F-90EA-036BBC7B1297}" destId="{5DFF7C98-7E5B-445E-BC77-AEC7E92173C5}" srcOrd="3" destOrd="0" parTransId="{046901FE-E51B-4B4B-91FC-3C8892E09EB8}" sibTransId="{084C8216-1A5F-4C7D-8125-9AEBD4789B7D}"/>
    <dgm:cxn modelId="{ADC91895-6BD2-409D-B48E-4464FF90CB78}" type="presParOf" srcId="{67074E62-5D8C-4C1A-8B13-196A47398447}" destId="{3E29088A-3D43-4396-AD0F-0E807AD73522}" srcOrd="0" destOrd="0" presId="urn:microsoft.com/office/officeart/2005/8/layout/arrow2"/>
    <dgm:cxn modelId="{CE93CFE6-ED92-4915-8986-AE75955965A0}" type="presParOf" srcId="{67074E62-5D8C-4C1A-8B13-196A47398447}" destId="{01B0089D-BDE4-4F63-B430-76F5F0B78F9C}" srcOrd="1" destOrd="0" presId="urn:microsoft.com/office/officeart/2005/8/layout/arrow2"/>
    <dgm:cxn modelId="{E8350367-1CC4-41E4-9FAE-91B33DA1B834}" type="presParOf" srcId="{01B0089D-BDE4-4F63-B430-76F5F0B78F9C}" destId="{F8590651-CD5A-4CE9-A1E6-682AB71F6969}" srcOrd="0" destOrd="0" presId="urn:microsoft.com/office/officeart/2005/8/layout/arrow2"/>
    <dgm:cxn modelId="{B0A7DE3F-3454-49D8-A975-31369BD2A801}" type="presParOf" srcId="{01B0089D-BDE4-4F63-B430-76F5F0B78F9C}" destId="{B8A8F0D5-687C-480C-A821-7367A85857C4}" srcOrd="1" destOrd="0" presId="urn:microsoft.com/office/officeart/2005/8/layout/arrow2"/>
    <dgm:cxn modelId="{D9CE889E-3B30-45D2-A778-9D646ADD9819}" type="presParOf" srcId="{01B0089D-BDE4-4F63-B430-76F5F0B78F9C}" destId="{E29E8B80-24D0-4F08-A1FE-573564ED291E}" srcOrd="2" destOrd="0" presId="urn:microsoft.com/office/officeart/2005/8/layout/arrow2"/>
    <dgm:cxn modelId="{7860E407-2D58-455B-A697-762B582974EB}" type="presParOf" srcId="{01B0089D-BDE4-4F63-B430-76F5F0B78F9C}" destId="{B7153896-96F7-4AB8-91A6-CE8E22EDA272}" srcOrd="3" destOrd="0" presId="urn:microsoft.com/office/officeart/2005/8/layout/arrow2"/>
    <dgm:cxn modelId="{8051B6E2-65B9-4186-9D42-BDB8010E510E}" type="presParOf" srcId="{01B0089D-BDE4-4F63-B430-76F5F0B78F9C}" destId="{07E9BE84-D62C-4654-90AA-9CEE98498ED7}" srcOrd="4" destOrd="0" presId="urn:microsoft.com/office/officeart/2005/8/layout/arrow2"/>
    <dgm:cxn modelId="{0E2F2895-F891-4601-B5A6-BDAB3B4604E8}" type="presParOf" srcId="{01B0089D-BDE4-4F63-B430-76F5F0B78F9C}" destId="{2758029F-F868-4D9F-8BFD-0FCE5FAF31F3}" srcOrd="5" destOrd="0" presId="urn:microsoft.com/office/officeart/2005/8/layout/arrow2"/>
    <dgm:cxn modelId="{3FA76E0A-EB67-44D7-9824-3EF5BD747C28}" type="presParOf" srcId="{01B0089D-BDE4-4F63-B430-76F5F0B78F9C}" destId="{B408F346-2F1B-49DA-99DB-E3024963E0CB}" srcOrd="6" destOrd="0" presId="urn:microsoft.com/office/officeart/2005/8/layout/arrow2"/>
    <dgm:cxn modelId="{8963F263-6D25-4C12-96F1-6B4BBC2B95B7}" type="presParOf" srcId="{01B0089D-BDE4-4F63-B430-76F5F0B78F9C}" destId="{EA248EA0-46D3-4229-ACD9-68CA18E1F37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3B5F2-AB68-455F-90EA-036BBC7B1297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52DD376-21AB-464B-B623-8E5FE49E971C}">
      <dgm:prSet phldrT="[Tekst]" custT="1"/>
      <dgm:spPr/>
      <dgm:t>
        <a:bodyPr/>
        <a:lstStyle/>
        <a:p>
          <a:r>
            <a:rPr lang="ru-RU" sz="1400" dirty="0" smtClean="0">
              <a:latin typeface="Arial Narrow" pitchFamily="34" charset="0"/>
            </a:rPr>
            <a:t>Оборот </a:t>
          </a:r>
          <a:r>
            <a:rPr lang="pl-PL" sz="1400" dirty="0" smtClean="0">
              <a:latin typeface="Arial Narrow" pitchFamily="34" charset="0"/>
            </a:rPr>
            <a:t> 55</a:t>
          </a:r>
          <a:r>
            <a:rPr lang="fr-FR" sz="1400" dirty="0" smtClean="0">
              <a:latin typeface="Arial Narrow" pitchFamily="34" charset="0"/>
            </a:rPr>
            <a:t>0</a:t>
          </a:r>
          <a:r>
            <a:rPr lang="pl-PL" sz="1400" dirty="0" smtClean="0">
              <a:latin typeface="Arial Narrow" pitchFamily="34" charset="0"/>
            </a:rPr>
            <a:t> </a:t>
          </a:r>
          <a:r>
            <a:rPr lang="ru-RU" sz="1400" dirty="0" smtClean="0">
              <a:latin typeface="Arial Narrow" pitchFamily="34" charset="0"/>
            </a:rPr>
            <a:t>млн евро </a:t>
          </a:r>
          <a:endParaRPr lang="pl-PL" sz="1400" dirty="0" smtClean="0">
            <a:latin typeface="Arial Narrow" pitchFamily="34" charset="0"/>
          </a:endParaRPr>
        </a:p>
      </dgm:t>
    </dgm:pt>
    <dgm:pt modelId="{2CB579AC-F420-491C-915E-50A84BB5C80F}" type="parTrans" cxnId="{DC819CEA-2F53-4CEC-9BF9-48BBD958249A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8A4B499F-E498-4A46-BD29-74B57C8B02ED}" type="sibTrans" cxnId="{DC819CEA-2F53-4CEC-9BF9-48BBD958249A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E80BB741-620C-43D4-8078-1C7863CDA383}">
      <dgm:prSet phldrT="[Tekst]" custT="1"/>
      <dgm:spPr/>
      <dgm:t>
        <a:bodyPr/>
        <a:lstStyle/>
        <a:p>
          <a:r>
            <a:rPr lang="pl-PL" sz="1400" dirty="0" smtClean="0">
              <a:latin typeface="Arial Narrow" pitchFamily="34" charset="0"/>
            </a:rPr>
            <a:t>3 800 </a:t>
          </a:r>
          <a:r>
            <a:rPr lang="ru-RU" sz="1400" dirty="0" smtClean="0">
              <a:latin typeface="Arial Narrow" pitchFamily="34" charset="0"/>
            </a:rPr>
            <a:t>сотрудников</a:t>
          </a:r>
          <a:endParaRPr lang="pl-PL" sz="1400" dirty="0">
            <a:latin typeface="Arial Narrow" pitchFamily="34" charset="0"/>
          </a:endParaRPr>
        </a:p>
      </dgm:t>
    </dgm:pt>
    <dgm:pt modelId="{BDA6B297-4AD3-4499-A061-CF36A7F5BA0D}" type="parTrans" cxnId="{1F441857-AC15-4FBE-8E76-F850FBE413D2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82117738-DDC5-4CB7-ADF7-1223ADE9ADB4}" type="sibTrans" cxnId="{1F441857-AC15-4FBE-8E76-F850FBE413D2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D1403404-5D8E-47D9-85A8-23050BB698B1}">
      <dgm:prSet phldrT="[Tekst]" custT="1"/>
      <dgm:spPr>
        <a:noFill/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Ведущая позиция во Франции, Польше и Украине </a:t>
          </a:r>
          <a:endParaRPr lang="pl-PL" sz="1400" dirty="0">
            <a:latin typeface="Arial Narrow" pitchFamily="34" charset="0"/>
          </a:endParaRPr>
        </a:p>
      </dgm:t>
    </dgm:pt>
    <dgm:pt modelId="{E0F5FAC2-ECD8-4849-BF9B-5A8F770A8987}" type="parTrans" cxnId="{68F5654F-0322-4472-9D75-3BDEDEC443FD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1567A0DB-7FE5-412D-8CD2-8CC816F36601}" type="sibTrans" cxnId="{68F5654F-0322-4472-9D75-3BDEDEC443FD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5DFF7C98-7E5B-445E-BC77-AEC7E92173C5}">
      <dgm:prSet custT="1"/>
      <dgm:spPr/>
      <dgm:t>
        <a:bodyPr/>
        <a:lstStyle/>
        <a:p>
          <a:r>
            <a:rPr lang="ru-RU" sz="1400" dirty="0" smtClean="0">
              <a:latin typeface="Arial Narrow" pitchFamily="34" charset="0"/>
            </a:rPr>
            <a:t>Основана в </a:t>
          </a:r>
          <a:r>
            <a:rPr lang="pl-PL" sz="1400" dirty="0" smtClean="0">
              <a:latin typeface="Arial Narrow" pitchFamily="34" charset="0"/>
            </a:rPr>
            <a:t>1907</a:t>
          </a:r>
          <a:r>
            <a:rPr lang="ru-RU" sz="1400" dirty="0" smtClean="0">
              <a:latin typeface="Arial Narrow" pitchFamily="34" charset="0"/>
            </a:rPr>
            <a:t> г. </a:t>
          </a:r>
          <a:endParaRPr lang="pl-PL" sz="1400" dirty="0">
            <a:latin typeface="Arial Narrow" pitchFamily="34" charset="0"/>
          </a:endParaRPr>
        </a:p>
      </dgm:t>
    </dgm:pt>
    <dgm:pt modelId="{046901FE-E51B-4B4B-91FC-3C8892E09EB8}" type="parTrans" cxnId="{EF2CB0B7-EC4B-4A3A-B548-C6D7E6CEBAA8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084C8216-1A5F-4C7D-8125-9AEBD4789B7D}" type="sibTrans" cxnId="{EF2CB0B7-EC4B-4A3A-B548-C6D7E6CEBAA8}">
      <dgm:prSet/>
      <dgm:spPr/>
      <dgm:t>
        <a:bodyPr/>
        <a:lstStyle/>
        <a:p>
          <a:endParaRPr lang="pl-PL" sz="1400">
            <a:latin typeface="Arial Narrow" pitchFamily="34" charset="0"/>
          </a:endParaRPr>
        </a:p>
      </dgm:t>
    </dgm:pt>
    <dgm:pt modelId="{67074E62-5D8C-4C1A-8B13-196A47398447}" type="pres">
      <dgm:prSet presAssocID="{0673B5F2-AB68-455F-90EA-036BBC7B129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29088A-3D43-4396-AD0F-0E807AD73522}" type="pres">
      <dgm:prSet presAssocID="{0673B5F2-AB68-455F-90EA-036BBC7B1297}" presName="arrow" presStyleLbl="bgShp" presStyleIdx="0" presStyleCnt="1" custAng="9988196" custFlipHor="1" custScaleX="51060" custScaleY="134100" custLinFactNeighborX="4984" custLinFactNeighborY="-2947"/>
      <dgm:spPr>
        <a:solidFill>
          <a:schemeClr val="bg1">
            <a:lumMod val="85000"/>
          </a:schemeClr>
        </a:solidFill>
      </dgm:spPr>
      <dgm:t>
        <a:bodyPr/>
        <a:lstStyle/>
        <a:p>
          <a:endParaRPr lang="pl-PL"/>
        </a:p>
      </dgm:t>
    </dgm:pt>
    <dgm:pt modelId="{01B0089D-BDE4-4F63-B430-76F5F0B78F9C}" type="pres">
      <dgm:prSet presAssocID="{0673B5F2-AB68-455F-90EA-036BBC7B1297}" presName="arrowDiagram4" presStyleCnt="0"/>
      <dgm:spPr/>
    </dgm:pt>
    <dgm:pt modelId="{F8590651-CD5A-4CE9-A1E6-682AB71F6969}" type="pres">
      <dgm:prSet presAssocID="{C52DD376-21AB-464B-B623-8E5FE49E971C}" presName="bullet4a" presStyleLbl="node1" presStyleIdx="0" presStyleCnt="4" custLinFactX="600000" custLinFactY="-1009890" custLinFactNeighborX="642517" custLinFactNeighborY="-1100000"/>
      <dgm:spPr>
        <a:solidFill>
          <a:srgbClr val="003366"/>
        </a:solidFill>
      </dgm:spPr>
      <dgm:t>
        <a:bodyPr/>
        <a:lstStyle/>
        <a:p>
          <a:endParaRPr lang="pl-PL"/>
        </a:p>
      </dgm:t>
    </dgm:pt>
    <dgm:pt modelId="{B8A8F0D5-687C-480C-A821-7367A85857C4}" type="pres">
      <dgm:prSet presAssocID="{C52DD376-21AB-464B-B623-8E5FE49E971C}" presName="textBox4a" presStyleLbl="revTx" presStyleIdx="0" presStyleCnt="4" custScaleX="146922" custLinFactX="19346" custLinFactNeighborX="100000" custLinFactNeighborY="542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9E8B80-24D0-4F08-A1FE-573564ED291E}" type="pres">
      <dgm:prSet presAssocID="{E80BB741-620C-43D4-8078-1C7863CDA383}" presName="bullet4b" presStyleLbl="node1" presStyleIdx="1" presStyleCnt="4" custLinFactX="103097" custLinFactY="-100000" custLinFactNeighborX="200000" custLinFactNeighborY="-186369"/>
      <dgm:spPr>
        <a:solidFill>
          <a:srgbClr val="003366"/>
        </a:solidFill>
      </dgm:spPr>
      <dgm:t>
        <a:bodyPr/>
        <a:lstStyle/>
        <a:p>
          <a:endParaRPr lang="pl-PL"/>
        </a:p>
      </dgm:t>
    </dgm:pt>
    <dgm:pt modelId="{B7153896-96F7-4AB8-91A6-CE8E22EDA272}" type="pres">
      <dgm:prSet presAssocID="{E80BB741-620C-43D4-8078-1C7863CDA383}" presName="textBox4b" presStyleLbl="revTx" presStyleIdx="1" presStyleCnt="4" custLinFactNeighborX="-24489" custLinFactNeighborY="212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E9BE84-D62C-4654-90AA-9CEE98498ED7}" type="pres">
      <dgm:prSet presAssocID="{D1403404-5D8E-47D9-85A8-23050BB698B1}" presName="bullet4c" presStyleLbl="node1" presStyleIdx="2" presStyleCnt="4" custLinFactY="158039" custLinFactNeighborX="-85618" custLinFactNeighborY="200000"/>
      <dgm:spPr>
        <a:solidFill>
          <a:srgbClr val="003366"/>
        </a:solidFill>
      </dgm:spPr>
      <dgm:t>
        <a:bodyPr/>
        <a:lstStyle/>
        <a:p>
          <a:endParaRPr lang="pl-PL"/>
        </a:p>
      </dgm:t>
    </dgm:pt>
    <dgm:pt modelId="{2758029F-F868-4D9F-8BFD-0FCE5FAF31F3}" type="pres">
      <dgm:prSet presAssocID="{D1403404-5D8E-47D9-85A8-23050BB698B1}" presName="textBox4c" presStyleLbl="revTx" presStyleIdx="2" presStyleCnt="4" custLinFactX="-39914" custLinFactNeighborX="-100000" custLinFactNeighborY="-270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08F346-2F1B-49DA-99DB-E3024963E0CB}" type="pres">
      <dgm:prSet presAssocID="{5DFF7C98-7E5B-445E-BC77-AEC7E92173C5}" presName="bullet4d" presStyleLbl="node1" presStyleIdx="3" presStyleCnt="4" custLinFactX="-100000" custLinFactY="285303" custLinFactNeighborX="-158395" custLinFactNeighborY="300000"/>
      <dgm:spPr>
        <a:solidFill>
          <a:srgbClr val="003366"/>
        </a:solidFill>
      </dgm:spPr>
      <dgm:t>
        <a:bodyPr/>
        <a:lstStyle/>
        <a:p>
          <a:endParaRPr lang="pl-PL"/>
        </a:p>
      </dgm:t>
    </dgm:pt>
    <dgm:pt modelId="{EA248EA0-46D3-4229-ACD9-68CA18E1F376}" type="pres">
      <dgm:prSet presAssocID="{5DFF7C98-7E5B-445E-BC77-AEC7E92173C5}" presName="textBox4d" presStyleLbl="revTx" presStyleIdx="3" presStyleCnt="4" custScaleY="87428" custLinFactX="-100000" custLinFactNeighborX="-164348" custLinFactNeighborY="-534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2B48847-4210-4422-8C8C-854EBD6D657F}" type="presOf" srcId="{C52DD376-21AB-464B-B623-8E5FE49E971C}" destId="{B8A8F0D5-687C-480C-A821-7367A85857C4}" srcOrd="0" destOrd="0" presId="urn:microsoft.com/office/officeart/2005/8/layout/arrow2"/>
    <dgm:cxn modelId="{DC819CEA-2F53-4CEC-9BF9-48BBD958249A}" srcId="{0673B5F2-AB68-455F-90EA-036BBC7B1297}" destId="{C52DD376-21AB-464B-B623-8E5FE49E971C}" srcOrd="0" destOrd="0" parTransId="{2CB579AC-F420-491C-915E-50A84BB5C80F}" sibTransId="{8A4B499F-E498-4A46-BD29-74B57C8B02ED}"/>
    <dgm:cxn modelId="{68F5654F-0322-4472-9D75-3BDEDEC443FD}" srcId="{0673B5F2-AB68-455F-90EA-036BBC7B1297}" destId="{D1403404-5D8E-47D9-85A8-23050BB698B1}" srcOrd="2" destOrd="0" parTransId="{E0F5FAC2-ECD8-4849-BF9B-5A8F770A8987}" sibTransId="{1567A0DB-7FE5-412D-8CD2-8CC816F36601}"/>
    <dgm:cxn modelId="{8851CCA9-48E8-4300-B98F-C356D79E4D35}" type="presOf" srcId="{E80BB741-620C-43D4-8078-1C7863CDA383}" destId="{B7153896-96F7-4AB8-91A6-CE8E22EDA272}" srcOrd="0" destOrd="0" presId="urn:microsoft.com/office/officeart/2005/8/layout/arrow2"/>
    <dgm:cxn modelId="{4DE58949-FBB3-44D6-B205-8DF7199C4422}" type="presOf" srcId="{0673B5F2-AB68-455F-90EA-036BBC7B1297}" destId="{67074E62-5D8C-4C1A-8B13-196A47398447}" srcOrd="0" destOrd="0" presId="urn:microsoft.com/office/officeart/2005/8/layout/arrow2"/>
    <dgm:cxn modelId="{CF289FDE-36EA-480E-9020-059782E85F2D}" type="presOf" srcId="{5DFF7C98-7E5B-445E-BC77-AEC7E92173C5}" destId="{EA248EA0-46D3-4229-ACD9-68CA18E1F376}" srcOrd="0" destOrd="0" presId="urn:microsoft.com/office/officeart/2005/8/layout/arrow2"/>
    <dgm:cxn modelId="{AC6DCF6B-604F-4E66-B161-EEB24645E82C}" type="presOf" srcId="{D1403404-5D8E-47D9-85A8-23050BB698B1}" destId="{2758029F-F868-4D9F-8BFD-0FCE5FAF31F3}" srcOrd="0" destOrd="0" presId="urn:microsoft.com/office/officeart/2005/8/layout/arrow2"/>
    <dgm:cxn modelId="{EF2CB0B7-EC4B-4A3A-B548-C6D7E6CEBAA8}" srcId="{0673B5F2-AB68-455F-90EA-036BBC7B1297}" destId="{5DFF7C98-7E5B-445E-BC77-AEC7E92173C5}" srcOrd="3" destOrd="0" parTransId="{046901FE-E51B-4B4B-91FC-3C8892E09EB8}" sibTransId="{084C8216-1A5F-4C7D-8125-9AEBD4789B7D}"/>
    <dgm:cxn modelId="{1F441857-AC15-4FBE-8E76-F850FBE413D2}" srcId="{0673B5F2-AB68-455F-90EA-036BBC7B1297}" destId="{E80BB741-620C-43D4-8078-1C7863CDA383}" srcOrd="1" destOrd="0" parTransId="{BDA6B297-4AD3-4499-A061-CF36A7F5BA0D}" sibTransId="{82117738-DDC5-4CB7-ADF7-1223ADE9ADB4}"/>
    <dgm:cxn modelId="{5CFF8335-5362-4737-A263-C079C9B4C359}" type="presParOf" srcId="{67074E62-5D8C-4C1A-8B13-196A47398447}" destId="{3E29088A-3D43-4396-AD0F-0E807AD73522}" srcOrd="0" destOrd="0" presId="urn:microsoft.com/office/officeart/2005/8/layout/arrow2"/>
    <dgm:cxn modelId="{EFDABD2E-9300-43C5-85DB-2F194124759F}" type="presParOf" srcId="{67074E62-5D8C-4C1A-8B13-196A47398447}" destId="{01B0089D-BDE4-4F63-B430-76F5F0B78F9C}" srcOrd="1" destOrd="0" presId="urn:microsoft.com/office/officeart/2005/8/layout/arrow2"/>
    <dgm:cxn modelId="{F3AA67F0-8A29-4943-ABB2-396F82BA8AFF}" type="presParOf" srcId="{01B0089D-BDE4-4F63-B430-76F5F0B78F9C}" destId="{F8590651-CD5A-4CE9-A1E6-682AB71F6969}" srcOrd="0" destOrd="0" presId="urn:microsoft.com/office/officeart/2005/8/layout/arrow2"/>
    <dgm:cxn modelId="{3A16FB34-B1EC-4130-81FD-2CE96BD60ECF}" type="presParOf" srcId="{01B0089D-BDE4-4F63-B430-76F5F0B78F9C}" destId="{B8A8F0D5-687C-480C-A821-7367A85857C4}" srcOrd="1" destOrd="0" presId="urn:microsoft.com/office/officeart/2005/8/layout/arrow2"/>
    <dgm:cxn modelId="{93359F5B-5DED-46B3-8936-CB41E5B3F915}" type="presParOf" srcId="{01B0089D-BDE4-4F63-B430-76F5F0B78F9C}" destId="{E29E8B80-24D0-4F08-A1FE-573564ED291E}" srcOrd="2" destOrd="0" presId="urn:microsoft.com/office/officeart/2005/8/layout/arrow2"/>
    <dgm:cxn modelId="{D70926E5-531A-4490-836C-7EDB77ACFB5D}" type="presParOf" srcId="{01B0089D-BDE4-4F63-B430-76F5F0B78F9C}" destId="{B7153896-96F7-4AB8-91A6-CE8E22EDA272}" srcOrd="3" destOrd="0" presId="urn:microsoft.com/office/officeart/2005/8/layout/arrow2"/>
    <dgm:cxn modelId="{524046C9-FCB5-4A66-966B-785D4CFE2254}" type="presParOf" srcId="{01B0089D-BDE4-4F63-B430-76F5F0B78F9C}" destId="{07E9BE84-D62C-4654-90AA-9CEE98498ED7}" srcOrd="4" destOrd="0" presId="urn:microsoft.com/office/officeart/2005/8/layout/arrow2"/>
    <dgm:cxn modelId="{3EBF7C5F-A36F-4203-9C8B-BBBAE3D18B29}" type="presParOf" srcId="{01B0089D-BDE4-4F63-B430-76F5F0B78F9C}" destId="{2758029F-F868-4D9F-8BFD-0FCE5FAF31F3}" srcOrd="5" destOrd="0" presId="urn:microsoft.com/office/officeart/2005/8/layout/arrow2"/>
    <dgm:cxn modelId="{B613FECD-5126-4E8A-A9B9-E067E2F53A22}" type="presParOf" srcId="{01B0089D-BDE4-4F63-B430-76F5F0B78F9C}" destId="{B408F346-2F1B-49DA-99DB-E3024963E0CB}" srcOrd="6" destOrd="0" presId="urn:microsoft.com/office/officeart/2005/8/layout/arrow2"/>
    <dgm:cxn modelId="{65B3BE30-4918-43D9-97A5-339F19A35506}" type="presParOf" srcId="{01B0089D-BDE4-4F63-B430-76F5F0B78F9C}" destId="{EA248EA0-46D3-4229-ACD9-68CA18E1F37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t" anchorCtr="0" compatLnSpc="1">
            <a:prstTxWarp prst="textNoShape">
              <a:avLst/>
            </a:prstTxWarp>
          </a:bodyPr>
          <a:lstStyle>
            <a:lvl1pPr algn="l" defTabSz="920294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t" anchorCtr="0" compatLnSpc="1">
            <a:prstTxWarp prst="textNoShape">
              <a:avLst/>
            </a:prstTxWarp>
          </a:bodyPr>
          <a:lstStyle>
            <a:lvl1pPr algn="r" defTabSz="920294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uk-UA" smtClean="0"/>
              <a:t>22 жовтня 2013 р., Львів, Україна</a:t>
            </a:r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05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b" anchorCtr="0" compatLnSpc="1">
            <a:prstTxWarp prst="textNoShape">
              <a:avLst/>
            </a:prstTxWarp>
          </a:bodyPr>
          <a:lstStyle>
            <a:lvl1pPr algn="l" defTabSz="920294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705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b" anchorCtr="0" compatLnSpc="1">
            <a:prstTxWarp prst="textNoShape">
              <a:avLst/>
            </a:prstTxWarp>
          </a:bodyPr>
          <a:lstStyle>
            <a:lvl1pPr algn="r" defTabSz="920294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A0B7599-09A1-4A4C-BCA3-65C79AE285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57905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t" anchorCtr="0" compatLnSpc="1">
            <a:prstTxWarp prst="textNoShape">
              <a:avLst/>
            </a:prstTxWarp>
          </a:bodyPr>
          <a:lstStyle>
            <a:lvl1pPr algn="l" defTabSz="920294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t" anchorCtr="0" compatLnSpc="1">
            <a:prstTxWarp prst="textNoShape">
              <a:avLst/>
            </a:prstTxWarp>
          </a:bodyPr>
          <a:lstStyle>
            <a:lvl1pPr algn="r" defTabSz="920294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uk-UA" smtClean="0"/>
              <a:t>22 жовтня 2013 р., Львів, Україна</a:t>
            </a: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6937"/>
            <a:ext cx="4984962" cy="44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705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b" anchorCtr="0" compatLnSpc="1">
            <a:prstTxWarp prst="textNoShape">
              <a:avLst/>
            </a:prstTxWarp>
          </a:bodyPr>
          <a:lstStyle>
            <a:lvl1pPr algn="l" defTabSz="920294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705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7" tIns="46020" rIns="92037" bIns="46020" numCol="1" anchor="b" anchorCtr="0" compatLnSpc="1">
            <a:prstTxWarp prst="textNoShape">
              <a:avLst/>
            </a:prstTxWarp>
          </a:bodyPr>
          <a:lstStyle>
            <a:lvl1pPr algn="r" defTabSz="920294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CA06144-9CFD-4A52-B8BA-6BA4A23C65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4319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19473"/>
            <a:r>
              <a:rPr lang="fr-FR" smtClean="0">
                <a:cs typeface="Arial" charset="0"/>
              </a:rPr>
              <a:t>Page 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473"/>
            <a:fld id="{4562BF65-4CA4-4203-B2C8-1073D26ACEB0}" type="slidenum">
              <a:rPr lang="fr-FR" smtClean="0">
                <a:cs typeface="Arial" charset="0"/>
              </a:rPr>
              <a:pPr defTabSz="919473"/>
              <a:t>1</a:t>
            </a:fld>
            <a:endParaRPr lang="fr-FR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22 жовтня 2013 р., Львів, Україна</a:t>
            </a:r>
            <a:endParaRPr lang="fr-FR" dirty="0"/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9E636-812C-45BF-A91E-FF2000668CD3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uk-UA" sz="1800" dirty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C08AE7-4943-427C-9AFC-848F7FC3ABA4}" type="slidenum">
              <a:rPr lang="pl-PL" smtClean="0"/>
              <a:pPr/>
              <a:t>31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2276475"/>
          </a:xfrm>
          <a:prstGeom prst="rect">
            <a:avLst/>
          </a:prstGeom>
          <a:solidFill>
            <a:srgbClr val="0034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pl-PL">
              <a:latin typeface="Arial" pitchFamily="34" charset="0"/>
              <a:cs typeface="+mn-cs"/>
            </a:endParaRPr>
          </a:p>
        </p:txBody>
      </p:sp>
      <p:sp>
        <p:nvSpPr>
          <p:cNvPr id="5" name="Rectangle 59"/>
          <p:cNvSpPr>
            <a:spLocks noChangeArrowheads="1"/>
          </p:cNvSpPr>
          <p:nvPr userDrawn="1"/>
        </p:nvSpPr>
        <p:spPr bwMode="auto">
          <a:xfrm>
            <a:off x="-3175" y="2276475"/>
            <a:ext cx="9144000" cy="2232025"/>
          </a:xfrm>
          <a:prstGeom prst="rect">
            <a:avLst/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85725" indent="6350" algn="ctr" eaLnBrk="0" hangingPunct="0">
              <a:defRPr/>
            </a:pPr>
            <a:endParaRPr lang="pl-PL">
              <a:solidFill>
                <a:srgbClr val="3399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Rectangle 60"/>
          <p:cNvSpPr>
            <a:spLocks noChangeArrowheads="1"/>
          </p:cNvSpPr>
          <p:nvPr userDrawn="1"/>
        </p:nvSpPr>
        <p:spPr bwMode="auto">
          <a:xfrm>
            <a:off x="4140200" y="61913"/>
            <a:ext cx="4943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r-FR" sz="1000" dirty="0">
                <a:solidFill>
                  <a:srgbClr val="CCECFF"/>
                </a:solidFill>
                <a:latin typeface="Times New Roman" pitchFamily="18" charset="0"/>
                <a:cs typeface="+mn-cs"/>
              </a:rPr>
              <a:t>GRAS SAVOYE</a:t>
            </a:r>
            <a:endParaRPr lang="fr-FR" sz="1000" b="1" dirty="0">
              <a:solidFill>
                <a:srgbClr val="CCECFF"/>
              </a:solidFill>
              <a:latin typeface="Times New Roman" pitchFamily="18" charset="0"/>
              <a:cs typeface="+mn-cs"/>
              <a:sym typeface="Webdings" pitchFamily="18" charset="2"/>
            </a:endParaRPr>
          </a:p>
        </p:txBody>
      </p:sp>
      <p:pic>
        <p:nvPicPr>
          <p:cNvPr id="8" name="Picture 8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210175"/>
            <a:ext cx="6084888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9" name="Group 84"/>
          <p:cNvGrpSpPr>
            <a:grpSpLocks/>
          </p:cNvGrpSpPr>
          <p:nvPr userDrawn="1"/>
        </p:nvGrpSpPr>
        <p:grpSpPr bwMode="auto">
          <a:xfrm>
            <a:off x="3048000" y="2276475"/>
            <a:ext cx="3035300" cy="1079500"/>
            <a:chOff x="1920" y="1434"/>
            <a:chExt cx="1912" cy="680"/>
          </a:xfrm>
        </p:grpSpPr>
        <p:sp>
          <p:nvSpPr>
            <p:cNvPr id="10" name="Rectangle 85"/>
            <p:cNvSpPr>
              <a:spLocks noChangeArrowheads="1"/>
            </p:cNvSpPr>
            <p:nvPr userDrawn="1"/>
          </p:nvSpPr>
          <p:spPr bwMode="auto">
            <a:xfrm>
              <a:off x="1923" y="1434"/>
              <a:ext cx="1909" cy="6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pl-PL">
                <a:latin typeface="Arial" pitchFamily="34" charset="0"/>
                <a:cs typeface="+mn-cs"/>
              </a:endParaRPr>
            </a:p>
          </p:txBody>
        </p:sp>
        <p:pic>
          <p:nvPicPr>
            <p:cNvPr id="11" name="Picture 86" descr="IMAGINE-SuperSmall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1560"/>
              <a:ext cx="1908" cy="5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73"/>
          <p:cNvGrpSpPr>
            <a:grpSpLocks/>
          </p:cNvGrpSpPr>
          <p:nvPr userDrawn="1"/>
        </p:nvGrpSpPr>
        <p:grpSpPr bwMode="auto">
          <a:xfrm>
            <a:off x="-60325" y="0"/>
            <a:ext cx="9324975" cy="6958013"/>
            <a:chOff x="-38" y="0"/>
            <a:chExt cx="5874" cy="4383"/>
          </a:xfrm>
        </p:grpSpPr>
        <p:sp>
          <p:nvSpPr>
            <p:cNvPr id="13" name="Line 74"/>
            <p:cNvSpPr>
              <a:spLocks noChangeShapeType="1"/>
            </p:cNvSpPr>
            <p:nvPr userDrawn="1"/>
          </p:nvSpPr>
          <p:spPr bwMode="auto">
            <a:xfrm>
              <a:off x="3833" y="1434"/>
              <a:ext cx="0" cy="2949"/>
            </a:xfrm>
            <a:prstGeom prst="line">
              <a:avLst/>
            </a:prstGeom>
            <a:noFill/>
            <a:ln w="28575">
              <a:solidFill>
                <a:srgbClr val="003477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pl-PL">
                <a:latin typeface="Arial" pitchFamily="34" charset="0"/>
                <a:cs typeface="+mn-cs"/>
              </a:endParaRPr>
            </a:p>
          </p:txBody>
        </p:sp>
        <p:sp>
          <p:nvSpPr>
            <p:cNvPr id="14" name="Line 75"/>
            <p:cNvSpPr>
              <a:spLocks noChangeShapeType="1"/>
            </p:cNvSpPr>
            <p:nvPr userDrawn="1"/>
          </p:nvSpPr>
          <p:spPr bwMode="auto">
            <a:xfrm>
              <a:off x="-38" y="1434"/>
              <a:ext cx="5874" cy="0"/>
            </a:xfrm>
            <a:prstGeom prst="line">
              <a:avLst/>
            </a:prstGeom>
            <a:noFill/>
            <a:ln w="28575">
              <a:solidFill>
                <a:srgbClr val="003477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pl-PL">
                <a:latin typeface="Arial" pitchFamily="34" charset="0"/>
                <a:cs typeface="+mn-cs"/>
              </a:endParaRPr>
            </a:p>
          </p:txBody>
        </p:sp>
        <p:sp>
          <p:nvSpPr>
            <p:cNvPr id="15" name="Line 76"/>
            <p:cNvSpPr>
              <a:spLocks noChangeShapeType="1"/>
            </p:cNvSpPr>
            <p:nvPr userDrawn="1"/>
          </p:nvSpPr>
          <p:spPr bwMode="auto">
            <a:xfrm>
              <a:off x="1927" y="2111"/>
              <a:ext cx="3908" cy="0"/>
            </a:xfrm>
            <a:prstGeom prst="line">
              <a:avLst/>
            </a:prstGeom>
            <a:noFill/>
            <a:ln w="28575">
              <a:solidFill>
                <a:srgbClr val="003477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pl-PL">
                <a:latin typeface="Arial" pitchFamily="34" charset="0"/>
                <a:cs typeface="+mn-cs"/>
              </a:endParaRPr>
            </a:p>
          </p:txBody>
        </p:sp>
        <p:sp>
          <p:nvSpPr>
            <p:cNvPr id="16" name="Line 77"/>
            <p:cNvSpPr>
              <a:spLocks noChangeShapeType="1"/>
            </p:cNvSpPr>
            <p:nvPr userDrawn="1"/>
          </p:nvSpPr>
          <p:spPr bwMode="auto">
            <a:xfrm>
              <a:off x="-38" y="2846"/>
              <a:ext cx="5874" cy="0"/>
            </a:xfrm>
            <a:prstGeom prst="line">
              <a:avLst/>
            </a:prstGeom>
            <a:noFill/>
            <a:ln w="28575">
              <a:solidFill>
                <a:srgbClr val="003477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pl-PL">
                <a:latin typeface="Arial" pitchFamily="34" charset="0"/>
                <a:cs typeface="+mn-cs"/>
              </a:endParaRPr>
            </a:p>
          </p:txBody>
        </p:sp>
        <p:sp>
          <p:nvSpPr>
            <p:cNvPr id="17" name="Line 78"/>
            <p:cNvSpPr>
              <a:spLocks noChangeShapeType="1"/>
            </p:cNvSpPr>
            <p:nvPr userDrawn="1"/>
          </p:nvSpPr>
          <p:spPr bwMode="auto">
            <a:xfrm>
              <a:off x="1921" y="1434"/>
              <a:ext cx="0" cy="1406"/>
            </a:xfrm>
            <a:prstGeom prst="line">
              <a:avLst/>
            </a:prstGeom>
            <a:noFill/>
            <a:ln w="28575">
              <a:solidFill>
                <a:srgbClr val="003477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pl-PL">
                <a:latin typeface="Arial" pitchFamily="34" charset="0"/>
                <a:cs typeface="+mn-cs"/>
              </a:endParaRPr>
            </a:p>
          </p:txBody>
        </p:sp>
        <p:sp>
          <p:nvSpPr>
            <p:cNvPr id="18" name="Rectangle 79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28575" algn="ctr">
              <a:solidFill>
                <a:srgbClr val="0034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pl-PL">
                <a:latin typeface="Arial" pitchFamily="34" charset="0"/>
                <a:cs typeface="+mn-cs"/>
              </a:endParaRPr>
            </a:p>
          </p:txBody>
        </p:sp>
      </p:grpSp>
      <p:pic>
        <p:nvPicPr>
          <p:cNvPr id="19" name="Obraz 20" descr="GS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797425"/>
            <a:ext cx="26860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653" name="Rectangle 61"/>
          <p:cNvSpPr>
            <a:spLocks noGrp="1" noChangeArrowheads="1"/>
          </p:cNvSpPr>
          <p:nvPr>
            <p:ph type="ctrTitle"/>
          </p:nvPr>
        </p:nvSpPr>
        <p:spPr>
          <a:xfrm>
            <a:off x="539750" y="1125538"/>
            <a:ext cx="8501063" cy="1079500"/>
          </a:xfrm>
        </p:spPr>
        <p:txBody>
          <a:bodyPr anchor="t"/>
          <a:lstStyle>
            <a:lvl1pPr algn="r">
              <a:defRPr sz="3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38657" name="Rectangle 65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3357563"/>
            <a:ext cx="6084887" cy="1150937"/>
          </a:xfrm>
          <a:solidFill>
            <a:schemeClr val="bg1"/>
          </a:solidFill>
        </p:spPr>
        <p:txBody>
          <a:bodyPr/>
          <a:lstStyle>
            <a:lvl1pPr marL="88900" indent="0">
              <a:buFont typeface="Wingdings" pitchFamily="2" charset="2"/>
              <a:buNone/>
              <a:defRPr sz="2000" b="1">
                <a:solidFill>
                  <a:srgbClr val="003366"/>
                </a:solidFill>
                <a:latin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5763" y="0"/>
            <a:ext cx="2228850" cy="65976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4450" y="0"/>
            <a:ext cx="6538913" cy="65976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4450" y="966788"/>
            <a:ext cx="4383088" cy="5630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9938" y="966788"/>
            <a:ext cx="4384675" cy="5630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" y="966788"/>
            <a:ext cx="8920163" cy="5630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7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0"/>
            <a:ext cx="852805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>
            <a:off x="539750" y="898525"/>
            <a:ext cx="8424863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pl-PL">
              <a:latin typeface="Arial" pitchFamily="34" charset="0"/>
              <a:cs typeface="+mn-cs"/>
            </a:endParaRPr>
          </a:p>
        </p:txBody>
      </p:sp>
      <p:pic>
        <p:nvPicPr>
          <p:cNvPr id="1030" name="Picture 1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23300" y="6634163"/>
            <a:ext cx="376238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415" name="Rectangle 119"/>
          <p:cNvSpPr>
            <a:spLocks noChangeArrowheads="1"/>
          </p:cNvSpPr>
          <p:nvPr userDrawn="1"/>
        </p:nvSpPr>
        <p:spPr bwMode="auto">
          <a:xfrm>
            <a:off x="136525" y="0"/>
            <a:ext cx="268288" cy="900113"/>
          </a:xfrm>
          <a:prstGeom prst="rect">
            <a:avLst/>
          </a:prstGeom>
          <a:solidFill>
            <a:srgbClr val="0034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pl-PL">
              <a:latin typeface="Arial" pitchFamily="34" charset="0"/>
              <a:cs typeface="+mn-cs"/>
            </a:endParaRPr>
          </a:p>
        </p:txBody>
      </p:sp>
      <p:sp>
        <p:nvSpPr>
          <p:cNvPr id="55419" name="Rectangle 123"/>
          <p:cNvSpPr>
            <a:spLocks noChangeArrowheads="1"/>
          </p:cNvSpPr>
          <p:nvPr userDrawn="1"/>
        </p:nvSpPr>
        <p:spPr bwMode="auto">
          <a:xfrm>
            <a:off x="136525" y="6597650"/>
            <a:ext cx="268288" cy="258763"/>
          </a:xfrm>
          <a:prstGeom prst="rect">
            <a:avLst/>
          </a:prstGeom>
          <a:solidFill>
            <a:srgbClr val="0034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pl-PL">
              <a:latin typeface="Arial" pitchFamily="34" charset="0"/>
              <a:cs typeface="+mn-cs"/>
            </a:endParaRPr>
          </a:p>
        </p:txBody>
      </p:sp>
      <p:sp>
        <p:nvSpPr>
          <p:cNvPr id="55420" name="Rectangle 124"/>
          <p:cNvSpPr>
            <a:spLocks noChangeArrowheads="1"/>
          </p:cNvSpPr>
          <p:nvPr userDrawn="1"/>
        </p:nvSpPr>
        <p:spPr bwMode="auto">
          <a:xfrm>
            <a:off x="439737" y="6602025"/>
            <a:ext cx="80772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200" b="1" baseline="0" dirty="0" smtClean="0">
                <a:solidFill>
                  <a:schemeClr val="bg2"/>
                </a:solidFill>
                <a:latin typeface="Arial" pitchFamily="34" charset="0"/>
                <a:cs typeface="+mn-cs"/>
              </a:rPr>
              <a:t>	</a:t>
            </a:r>
            <a:r>
              <a:rPr lang="ru-RU" sz="1200" b="0" baseline="0" dirty="0" smtClean="0">
                <a:solidFill>
                  <a:schemeClr val="bg2"/>
                </a:solidFill>
                <a:latin typeface="Arial Narrow" panose="020B0606020202030204" pitchFamily="34" charset="0"/>
                <a:cs typeface="+mn-cs"/>
              </a:rPr>
              <a:t>ТОП-клуб, 06.03.2014 г.</a:t>
            </a:r>
            <a:r>
              <a:rPr lang="ru-RU" sz="1200" b="1" baseline="0" dirty="0" smtClean="0">
                <a:solidFill>
                  <a:schemeClr val="bg2"/>
                </a:solidFill>
                <a:latin typeface="Arial" pitchFamily="34" charset="0"/>
                <a:cs typeface="+mn-cs"/>
              </a:rPr>
              <a:t>	</a:t>
            </a:r>
            <a:r>
              <a:rPr lang="en-US" sz="1200" b="1" baseline="0" dirty="0" smtClean="0">
                <a:solidFill>
                  <a:schemeClr val="bg2"/>
                </a:solidFill>
                <a:latin typeface="Arial" pitchFamily="34" charset="0"/>
                <a:cs typeface="+mn-cs"/>
              </a:rPr>
              <a:t>	</a:t>
            </a:r>
            <a:endParaRPr lang="fr-FR" sz="11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9pPr>
    </p:titleStyle>
    <p:bodyStyle>
      <a:lvl1pPr marL="393700" indent="-3048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15988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+mn-lt"/>
        </a:defRPr>
      </a:lvl2pPr>
      <a:lvl3pPr marL="13239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731963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13995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9715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305435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51155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96875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://da.wikipedia.org/wiki/Billede:Flag_of_Ukrain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da.wikipedia.org/wiki/Billede:Flag_of_Poland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://da.wikipedia.org/wiki/Billede:Flag_of_Ukrain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da.wikipedia.org/wiki/Billede:Flag_of_Poland.sv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10.emf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5.emf"/><Relationship Id="rId5" Type="http://schemas.openxmlformats.org/officeDocument/2006/relationships/image" Target="../media/image13.emf"/><Relationship Id="rId10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Microsoft_Excel_97-2003_Worksheet4.xls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rzemyslaw.konopka@grassavoye.pl" TargetMode="External"/><Relationship Id="rId2" Type="http://schemas.openxmlformats.org/officeDocument/2006/relationships/hyperlink" Target="mailto:alexander.konopka@grassavoye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driy.pikula@grassavoye.ua" TargetMode="External"/><Relationship Id="rId4" Type="http://schemas.openxmlformats.org/officeDocument/2006/relationships/hyperlink" Target="mailto:Ibragim.gabidulin@grassavoye.u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51520" y="764704"/>
            <a:ext cx="8501063" cy="648072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latin typeface="+mj-lt"/>
                <a:cs typeface="Arial" charset="0"/>
              </a:rPr>
              <a:t>С</a:t>
            </a:r>
            <a:r>
              <a:rPr lang="ru-RU" sz="3600" b="1" dirty="0" smtClean="0">
                <a:latin typeface="+mj-lt"/>
                <a:cs typeface="Arial" charset="0"/>
              </a:rPr>
              <a:t>траховой рынок Украины</a:t>
            </a:r>
            <a:endParaRPr lang="ru-RU" sz="3600" b="1" dirty="0" smtClean="0">
              <a:latin typeface="+mj-lt"/>
            </a:endParaRPr>
          </a:p>
        </p:txBody>
      </p:sp>
      <p:sp>
        <p:nvSpPr>
          <p:cNvPr id="15362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pl-PL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 eaLnBrk="1" hangingPunct="1"/>
            <a:r>
              <a:rPr lang="ru-RU" dirty="0" smtClean="0">
                <a:latin typeface="Arial Narrow" pitchFamily="34" charset="0"/>
              </a:rPr>
              <a:t>Киев</a:t>
            </a:r>
            <a:r>
              <a:rPr lang="pl-PL" dirty="0" smtClean="0">
                <a:latin typeface="Arial Narrow" pitchFamily="34" charset="0"/>
              </a:rPr>
              <a:t>, </a:t>
            </a:r>
            <a:r>
              <a:rPr lang="ru-RU" dirty="0" smtClean="0">
                <a:latin typeface="Arial Narrow" pitchFamily="34" charset="0"/>
              </a:rPr>
              <a:t>06 марта </a:t>
            </a:r>
            <a:r>
              <a:rPr lang="pl-PL" dirty="0" smtClean="0">
                <a:latin typeface="Arial Narrow" pitchFamily="34" charset="0"/>
              </a:rPr>
              <a:t> 201</a:t>
            </a:r>
            <a:r>
              <a:rPr lang="uk-UA" dirty="0" smtClean="0">
                <a:latin typeface="Arial Narrow" pitchFamily="34" charset="0"/>
              </a:rPr>
              <a:t>4</a:t>
            </a:r>
            <a:endParaRPr lang="pl-PL" b="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Содержание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Введение</a:t>
            </a:r>
            <a:endParaRPr lang="ru-RU" altLang="ru-RU" sz="2400" b="1" i="1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Страховой рынок. </a:t>
            </a: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</a:rPr>
              <a:t>Е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го место в структуре финансового рынка.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2400" b="1" dirty="0" smtClean="0">
                <a:solidFill>
                  <a:srgbClr val="FFC000"/>
                </a:solidFill>
                <a:latin typeface="Tahoma" pitchFamily="34" charset="0"/>
              </a:rPr>
              <a:t>Макроэкономика страхового рынка.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Сравнение рынков ЕС, Франции, Польши и Украины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Проблемы развития страхового рынка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Страховые посредники и их роль на страховом рынке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Место 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Gras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ahoma" pitchFamily="34" charset="0"/>
              </a:rPr>
              <a:t>Savoye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 Ukraine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на рынке страхового посредничества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1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-99392"/>
            <a:ext cx="8447918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Макроэкономика страхового рынка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(9 мес. 2013 г.)</a:t>
            </a:r>
            <a:endParaRPr lang="pl-PL" sz="28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1277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Страховые премии – 21,4 млрд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r>
              <a:rPr lang="ru-RU" sz="2000" b="1" dirty="0" smtClean="0">
                <a:solidFill>
                  <a:schemeClr val="tx1"/>
                </a:solidFill>
              </a:rPr>
              <a:t> (рост 35,2%), чистые премии – 16,2 млрд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r>
              <a:rPr lang="ru-RU" sz="2000" b="1" dirty="0" smtClean="0">
                <a:solidFill>
                  <a:schemeClr val="tx1"/>
                </a:solidFill>
              </a:rPr>
              <a:t> (8,7%)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Премия </a:t>
            </a:r>
            <a:r>
              <a:rPr lang="ru-RU" sz="2000" b="1" dirty="0">
                <a:solidFill>
                  <a:schemeClr val="tx1"/>
                </a:solidFill>
              </a:rPr>
              <a:t>/ капитал - 21 635,0 / 15 105,7 = </a:t>
            </a:r>
            <a:r>
              <a:rPr lang="ru-RU" sz="2000" b="1" dirty="0" smtClean="0">
                <a:solidFill>
                  <a:schemeClr val="tx1"/>
                </a:solidFill>
              </a:rPr>
              <a:t>1,43 (увеличение на 0,37)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Доля страхового рынка в ВВП - </a:t>
            </a:r>
            <a:r>
              <a:rPr lang="ru-RU" sz="2000" b="1" dirty="0">
                <a:solidFill>
                  <a:schemeClr val="tx1"/>
                </a:solidFill>
              </a:rPr>
              <a:t>21 365,00/1 046,00 = 2,04 </a:t>
            </a:r>
            <a:r>
              <a:rPr lang="ru-RU" sz="2000" b="1" dirty="0" smtClean="0">
                <a:solidFill>
                  <a:schemeClr val="tx1"/>
                </a:solidFill>
              </a:rPr>
              <a:t>% (1,51%)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Страховые выплаты - </a:t>
            </a:r>
            <a:r>
              <a:rPr lang="ru-RU" sz="2000" b="1" dirty="0">
                <a:solidFill>
                  <a:schemeClr val="tx1"/>
                </a:solidFill>
              </a:rPr>
              <a:t>3 622,1 млн.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r>
              <a:rPr lang="ru-RU" sz="2000" b="1" dirty="0" smtClean="0">
                <a:solidFill>
                  <a:schemeClr val="tx1"/>
                </a:solidFill>
              </a:rPr>
              <a:t> (-7,4%)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Доля иностранного капитала – 112 СК (27%)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Премии на душу населения - 21 365,0 / 45,48 = 469,77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r>
              <a:rPr lang="ru-RU" sz="2000" b="1" dirty="0" smtClean="0">
                <a:solidFill>
                  <a:schemeClr val="tx1"/>
                </a:solidFill>
              </a:rPr>
              <a:t> или $58,79 (346,82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r>
              <a:rPr lang="ru-RU" sz="2000" b="1" dirty="0" smtClean="0">
                <a:solidFill>
                  <a:schemeClr val="tx1"/>
                </a:solidFill>
              </a:rPr>
              <a:t> или $43,4)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Выплаты на душу населения - 3 622,1 / 45,48 = 79,64 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r>
              <a:rPr lang="ru-RU" sz="2000" b="1" dirty="0" smtClean="0">
                <a:solidFill>
                  <a:schemeClr val="tx1"/>
                </a:solidFill>
              </a:rPr>
              <a:t>  (87,41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Сальдо </a:t>
            </a:r>
            <a:r>
              <a:rPr lang="ru-RU" sz="2000" b="1" dirty="0" smtClean="0">
                <a:solidFill>
                  <a:schemeClr val="tx1"/>
                </a:solidFill>
              </a:rPr>
              <a:t>торгового баланса - минус 1.079,8 </a:t>
            </a:r>
            <a:r>
              <a:rPr lang="ru-RU" sz="2000" b="1" dirty="0">
                <a:solidFill>
                  <a:schemeClr val="tx1"/>
                </a:solidFill>
              </a:rPr>
              <a:t>млн. </a:t>
            </a:r>
            <a:r>
              <a:rPr lang="ru-RU" sz="2000" b="1" dirty="0" err="1">
                <a:solidFill>
                  <a:schemeClr val="tx1"/>
                </a:solidFill>
              </a:rPr>
              <a:t>грн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Исходящее перестрахование 1.346,2 млн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Входящее перестрахование </a:t>
            </a:r>
            <a:r>
              <a:rPr lang="ru-RU" sz="2000" b="1" dirty="0">
                <a:solidFill>
                  <a:schemeClr val="tx1"/>
                </a:solidFill>
              </a:rPr>
              <a:t>266,4 млн. </a:t>
            </a:r>
            <a:r>
              <a:rPr lang="ru-RU" sz="2000" b="1" dirty="0" err="1" smtClean="0">
                <a:solidFill>
                  <a:schemeClr val="tx1"/>
                </a:solidFill>
              </a:rPr>
              <a:t>грн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61248"/>
            <a:ext cx="500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dirty="0" smtClean="0"/>
              <a:t>http://info.dedal.ua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9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Содержание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Введение</a:t>
            </a:r>
            <a:endParaRPr lang="ru-RU" altLang="ru-RU" sz="2400" b="1" i="1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Страховой рынок. </a:t>
            </a: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</a:rPr>
              <a:t>Е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го место в структуре финансового рынка.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Макроэкономика страхового рынка.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rgbClr val="FFC000"/>
                </a:solidFill>
                <a:latin typeface="Tahoma" pitchFamily="34" charset="0"/>
              </a:rPr>
              <a:t> Сравнение рынков ЕС, Франции, Польши и Украины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Проблемы развития страхового рынка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Страховые посредники и их роль на страховом рынке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Место 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Gras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ahoma" pitchFamily="34" charset="0"/>
              </a:rPr>
              <a:t>Savoye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 Ukraine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на рынке страхового посредничества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531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3"/>
            <a:ext cx="8578614" cy="6667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Экономическая ситуация 2011 г.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Group 3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246160"/>
              </p:ext>
            </p:extLst>
          </p:nvPr>
        </p:nvGraphicFramePr>
        <p:xfrm>
          <a:off x="52038" y="2132856"/>
          <a:ext cx="8971138" cy="2676525"/>
        </p:xfrm>
        <a:graphic>
          <a:graphicData uri="http://schemas.openxmlformats.org/drawingml/2006/table">
            <a:tbl>
              <a:tblPr/>
              <a:tblGrid>
                <a:gridCol w="1789799"/>
                <a:gridCol w="1742118"/>
                <a:gridCol w="1793205"/>
                <a:gridCol w="1791503"/>
                <a:gridCol w="1854513"/>
              </a:tblGrid>
              <a:tr h="719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км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²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,7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,7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4 386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НАСЕЛЕНИЕ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503</a:t>
                      </a: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ИНФЛЯЦИЯ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3,7%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2,7%</a:t>
                      </a: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ВВП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PER CAPITA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(на душу населения)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7 233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20 334</a:t>
                      </a: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$ 35 156</a:t>
                      </a: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31 607</a:t>
                      </a:r>
                    </a:p>
                  </a:txBody>
                  <a:tcPr marL="99060" marR="99060" marT="45684" marB="45684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18" descr="Ukraines flag">
            <a:hlinkClick r:id="rId2" tooltip="Ukraines fla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79" y="1052736"/>
            <a:ext cx="1290637" cy="790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Polens flag">
            <a:hlinkClick r:id="rId4" tooltip="Polens fla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6548"/>
            <a:ext cx="1290637" cy="742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https://encrypted-tbn0.google.com/images?q=tbn:ANd9GcQgH5FNLitXTEbYeWdCqtgNGhl2c7qlAHHagW2rn8xdWjeYjHH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47973"/>
            <a:ext cx="125412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2" descr="Flaga europejs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65435"/>
            <a:ext cx="1246188" cy="765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"/>
          <p:cNvSpPr txBox="1">
            <a:spLocks noChangeArrowheads="1"/>
          </p:cNvSpPr>
          <p:nvPr/>
        </p:nvSpPr>
        <p:spPr bwMode="auto">
          <a:xfrm>
            <a:off x="69850" y="5157192"/>
            <a:ext cx="16176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ru-RU" sz="1400" dirty="0">
                <a:latin typeface="Times New Roman" pitchFamily="18" charset="0"/>
                <a:cs typeface="Times New Roman" pitchFamily="18" charset="0"/>
              </a:rPr>
              <a:t>1 UAH = 0,12 USD</a:t>
            </a:r>
          </a:p>
          <a:p>
            <a:pPr eaLnBrk="1" hangingPunct="1"/>
            <a:r>
              <a:rPr lang="pl-PL" altLang="ru-RU" sz="1400" dirty="0">
                <a:latin typeface="Times New Roman" pitchFamily="18" charset="0"/>
                <a:cs typeface="Times New Roman" pitchFamily="18" charset="0"/>
              </a:rPr>
              <a:t>1 PLN = 0,30 USD</a:t>
            </a:r>
          </a:p>
          <a:p>
            <a:pPr eaLnBrk="1" hangingPunct="1"/>
            <a:r>
              <a:rPr lang="pl-PL" altLang="ru-RU" sz="1400" dirty="0">
                <a:latin typeface="Times New Roman" pitchFamily="18" charset="0"/>
                <a:cs typeface="Times New Roman" pitchFamily="18" charset="0"/>
              </a:rPr>
              <a:t>1 EUR = 1,25 USD</a:t>
            </a:r>
          </a:p>
        </p:txBody>
      </p:sp>
      <p:sp>
        <p:nvSpPr>
          <p:cNvPr id="17" name="pole tekstowe 7"/>
          <p:cNvSpPr txBox="1">
            <a:spLocks noChangeArrowheads="1"/>
          </p:cNvSpPr>
          <p:nvPr/>
        </p:nvSpPr>
        <p:spPr bwMode="auto">
          <a:xfrm>
            <a:off x="2974975" y="5530850"/>
            <a:ext cx="400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pl-PL" altLang="ru-RU" sz="1400" dirty="0">
                <a:latin typeface="Times New Roman" pitchFamily="18" charset="0"/>
                <a:cs typeface="Times New Roman" pitchFamily="18" charset="0"/>
              </a:rPr>
              <a:t>: CEA, Eurostat, OECD, Forinsurer, rbc.ua</a:t>
            </a:r>
          </a:p>
        </p:txBody>
      </p:sp>
    </p:spTree>
    <p:extLst>
      <p:ext uri="{BB962C8B-B14F-4D97-AF65-F5344CB8AC3E}">
        <p14:creationId xmlns:p14="http://schemas.microsoft.com/office/powerpoint/2010/main" val="19117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3"/>
            <a:ext cx="8578614" cy="6667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Страховые рынки в 2011 г.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18" descr="Ukraines flag">
            <a:hlinkClick r:id="rId2" tooltip="Ukraines fla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79" y="1052736"/>
            <a:ext cx="1290637" cy="7905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Polens flag">
            <a:hlinkClick r:id="rId4" tooltip="Polens fla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6548"/>
            <a:ext cx="1290637" cy="742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https://encrypted-tbn0.google.com/images?q=tbn:ANd9GcQgH5FNLitXTEbYeWdCqtgNGhl2c7qlAHHagW2rn8xdWjeYjHH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47973"/>
            <a:ext cx="125412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2" descr="Flaga europejs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65435"/>
            <a:ext cx="1246188" cy="765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oup 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501854"/>
              </p:ext>
            </p:extLst>
          </p:nvPr>
        </p:nvGraphicFramePr>
        <p:xfrm>
          <a:off x="273471" y="2132856"/>
          <a:ext cx="8591550" cy="2882901"/>
        </p:xfrm>
        <a:graphic>
          <a:graphicData uri="http://schemas.openxmlformats.org/drawingml/2006/table">
            <a:tbl>
              <a:tblPr/>
              <a:tblGrid>
                <a:gridCol w="1965969"/>
                <a:gridCol w="1829618"/>
                <a:gridCol w="1640394"/>
                <a:gridCol w="1640394"/>
                <a:gridCol w="1515175"/>
              </a:tblGrid>
              <a:tr h="3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ВЗНОС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UAH 22,7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2,7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PLN 57,1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17,1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EUR 190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$ 237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$ 1089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$ 1361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ВЗНОС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PER CAPITA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(на душу населения)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63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447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$ 3 646 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2 705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ВЗНОСА В ВВП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2,1%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3,8%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11%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9%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СК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cap="flat">
                      <a:noFill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450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~230</a:t>
                      </a: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4" marR="99054" marT="45706" marB="45706" horzOverflow="overflow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pole tekstowe 1"/>
          <p:cNvSpPr txBox="1">
            <a:spLocks noChangeArrowheads="1"/>
          </p:cNvSpPr>
          <p:nvPr/>
        </p:nvSpPr>
        <p:spPr bwMode="auto">
          <a:xfrm>
            <a:off x="11113" y="5794375"/>
            <a:ext cx="333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Данные</a:t>
            </a:r>
            <a:r>
              <a:rPr lang="pl-PL" altLang="ru-RU" sz="1400" dirty="0">
                <a:latin typeface="Times New Roman" pitchFamily="18" charset="0"/>
                <a:cs typeface="Times New Roman" pitchFamily="18" charset="0"/>
              </a:rPr>
              <a:t>: CEA, Eurostat, OECD, Forinsurer</a:t>
            </a:r>
          </a:p>
        </p:txBody>
      </p:sp>
    </p:spTree>
    <p:extLst>
      <p:ext uri="{BB962C8B-B14F-4D97-AF65-F5344CB8AC3E}">
        <p14:creationId xmlns:p14="http://schemas.microsoft.com/office/powerpoint/2010/main" val="18235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3"/>
            <a:ext cx="8578614" cy="6667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Страховые рынки в 2011 г.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06265660"/>
              </p:ext>
            </p:extLst>
          </p:nvPr>
        </p:nvGraphicFramePr>
        <p:xfrm>
          <a:off x="17292" y="1196752"/>
          <a:ext cx="4716577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Wykres" r:id="rId4" imgW="7757137" imgH="4351104" progId="Excel.Chart.8">
                  <p:embed/>
                </p:oleObj>
              </mc:Choice>
              <mc:Fallback>
                <p:oleObj name="Wykres" r:id="rId4" imgW="7757137" imgH="4351104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2" y="1196752"/>
                        <a:ext cx="4716577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80465433"/>
              </p:ext>
            </p:extLst>
          </p:nvPr>
        </p:nvGraphicFramePr>
        <p:xfrm>
          <a:off x="0" y="3933056"/>
          <a:ext cx="4733869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Wykres" r:id="rId7" imgW="7848550" imgH="3573720" progId="Excel.Chart.8">
                  <p:embed/>
                </p:oleObj>
              </mc:Choice>
              <mc:Fallback>
                <p:oleObj name="Wykres" r:id="rId7" imgW="7848550" imgH="3573720" progId="Excel.Chart.8">
                  <p:embed/>
                  <p:pic>
                    <p:nvPicPr>
                      <p:cNvPr id="0" name="Obiek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33056"/>
                        <a:ext cx="4733869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34097792"/>
              </p:ext>
            </p:extLst>
          </p:nvPr>
        </p:nvGraphicFramePr>
        <p:xfrm>
          <a:off x="4932040" y="2348880"/>
          <a:ext cx="4937837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Wykres" r:id="rId10" imgW="7932400" imgH="4396680" progId="Excel.Chart.8">
                  <p:embed/>
                </p:oleObj>
              </mc:Choice>
              <mc:Fallback>
                <p:oleObj name="Wykres" r:id="rId10" imgW="7932400" imgH="4396680" progId="Excel.Chart.8">
                  <p:embed/>
                  <p:pic>
                    <p:nvPicPr>
                      <p:cNvPr id="0" name="Obiek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348880"/>
                        <a:ext cx="4937837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6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3"/>
            <a:ext cx="8578614" cy="6667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Страховые рынки в 2011 г.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672" y="969537"/>
            <a:ext cx="5967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ВЗНОСА </a:t>
            </a:r>
            <a:r>
              <a:rPr lang="pl-PL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NON-LIFE 2011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35619"/>
              </p:ext>
            </p:extLst>
          </p:nvPr>
        </p:nvGraphicFramePr>
        <p:xfrm>
          <a:off x="179512" y="1412776"/>
          <a:ext cx="4154488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Wykres" r:id="rId4" imgW="3840426" imgH="2491776" progId="Excel.Chart.8">
                  <p:embed/>
                </p:oleObj>
              </mc:Choice>
              <mc:Fallback>
                <p:oleObj name="Wykres" r:id="rId4" imgW="3840426" imgH="2491776" progId="Excel.Chart.8">
                  <p:embed/>
                  <p:pic>
                    <p:nvPicPr>
                      <p:cNvPr id="0" name="Wykres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2776"/>
                        <a:ext cx="4154488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001521"/>
              </p:ext>
            </p:extLst>
          </p:nvPr>
        </p:nvGraphicFramePr>
        <p:xfrm>
          <a:off x="4580887" y="1412776"/>
          <a:ext cx="4406900" cy="216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Wykres" r:id="rId7" imgW="4587290" imgH="2461320" progId="Excel.Chart.8">
                  <p:embed/>
                </p:oleObj>
              </mc:Choice>
              <mc:Fallback>
                <p:oleObj name="Wykres" r:id="rId7" imgW="4587290" imgH="2461320" progId="Excel.Chart.8">
                  <p:embed/>
                  <p:pic>
                    <p:nvPicPr>
                      <p:cNvPr id="0" name="Wykres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887" y="1412776"/>
                        <a:ext cx="4406900" cy="2160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638338"/>
              </p:ext>
            </p:extLst>
          </p:nvPr>
        </p:nvGraphicFramePr>
        <p:xfrm>
          <a:off x="2339752" y="3789040"/>
          <a:ext cx="4210050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Wykres" r:id="rId10" imgW="4000561" imgH="2788992" progId="Excel.Chart.8">
                  <p:embed/>
                </p:oleObj>
              </mc:Choice>
              <mc:Fallback>
                <p:oleObj name="Wykres" r:id="rId10" imgW="4000561" imgH="2788992" progId="Excel.Chart.8">
                  <p:embed/>
                  <p:pic>
                    <p:nvPicPr>
                      <p:cNvPr id="0" name="Wykres 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789040"/>
                        <a:ext cx="4210050" cy="255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0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Содержание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Введение</a:t>
            </a:r>
            <a:endParaRPr lang="ru-RU" altLang="ru-RU" sz="2400" b="1" i="1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Страховой рынок. </a:t>
            </a: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</a:rPr>
              <a:t>Е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го место в структуре финансового рынка.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Макроэкономика страхового рынка.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Сравнение рынков ЕС, Франции, Польши и Украины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rgbClr val="FFC000"/>
                </a:solidFill>
                <a:latin typeface="Tahoma" pitchFamily="34" charset="0"/>
              </a:rPr>
              <a:t> Проблемы развития страхового рынка</a:t>
            </a:r>
            <a:endParaRPr lang="en-GB" altLang="ru-RU" sz="2400" b="1" i="1" dirty="0">
              <a:solidFill>
                <a:srgbClr val="FFC000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Страховые посредники и их роль на страховом рынке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Место 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Gras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ahoma" pitchFamily="34" charset="0"/>
              </a:rPr>
              <a:t>Savoye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 Ukraine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на рынке страхового посредничества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039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3"/>
            <a:ext cx="8578614" cy="7387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Проблемы развития страхового рынка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750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Несовершенное законодательство:</a:t>
            </a:r>
          </a:p>
          <a:p>
            <a:pPr marL="800100" lvl="1" indent="-342900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tx1"/>
                </a:solidFill>
                <a:latin typeface="Tahoma" pitchFamily="34" charset="0"/>
              </a:rPr>
              <a:t>с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ильное влияние банковского канала продаж</a:t>
            </a:r>
          </a:p>
          <a:p>
            <a:pPr marL="800100" lvl="1" indent="-342900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tx1"/>
                </a:solidFill>
                <a:latin typeface="Tahoma" pitchFamily="34" charset="0"/>
              </a:rPr>
              <a:t>у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ничтожение института страховых брокеров</a:t>
            </a:r>
          </a:p>
          <a:p>
            <a:pPr marL="800100" lvl="1" indent="-342900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tx1"/>
                </a:solidFill>
                <a:latin typeface="Tahoma" pitchFamily="34" charset="0"/>
              </a:rPr>
              <a:t>о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тсутствие субсидированного страхования в агробизнесе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b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Слабая регуляторная деятельность:</a:t>
            </a:r>
          </a:p>
          <a:p>
            <a:pPr marL="800100" lvl="1" indent="-342900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ограниченные права регулятора, </a:t>
            </a:r>
          </a:p>
          <a:p>
            <a:pPr marL="800100" lvl="1" indent="-342900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отсутствует контроль активов и резервов страховщиков</a:t>
            </a:r>
          </a:p>
          <a:p>
            <a:pPr marL="800100" lvl="1" indent="-342900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uk-UA" altLang="ru-RU" sz="2000" b="1" dirty="0" err="1">
                <a:solidFill>
                  <a:schemeClr val="tx1"/>
                </a:solidFill>
                <a:latin typeface="Tahoma" pitchFamily="34" charset="0"/>
              </a:rPr>
              <a:t>о</a:t>
            </a:r>
            <a:r>
              <a:rPr lang="uk-UA" altLang="ru-RU" sz="2000" b="1" dirty="0" err="1" smtClean="0">
                <a:solidFill>
                  <a:schemeClr val="tx1"/>
                </a:solidFill>
                <a:latin typeface="Tahoma" pitchFamily="34" charset="0"/>
              </a:rPr>
              <a:t>тсутствует</a:t>
            </a:r>
            <a:r>
              <a:rPr lang="uk-UA" altLang="ru-RU" sz="2000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uk-UA" altLang="ru-RU" sz="2000" b="1" dirty="0" err="1" smtClean="0">
                <a:solidFill>
                  <a:schemeClr val="tx1"/>
                </a:solidFill>
                <a:latin typeface="Tahoma" pitchFamily="34" charset="0"/>
              </a:rPr>
              <a:t>пруденциальный</a:t>
            </a:r>
            <a:r>
              <a:rPr lang="uk-UA" altLang="ru-RU" sz="2000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надзор</a:t>
            </a:r>
          </a:p>
          <a:p>
            <a:pPr marL="800100" lvl="1" indent="-342900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 err="1" smtClean="0">
                <a:solidFill>
                  <a:schemeClr val="tx1"/>
                </a:solidFill>
                <a:latin typeface="Tahoma" pitchFamily="34" charset="0"/>
              </a:rPr>
              <a:t>мегарегулятор</a:t>
            </a:r>
            <a:endParaRPr lang="ru-RU" altLang="ru-RU" sz="2000" b="1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3. Валютное регулирование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4. Непрозрачность рынка (345 СК нон-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ahoma" pitchFamily="34" charset="0"/>
              </a:rPr>
              <a:t>лайф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, 62 СК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ahoma" pitchFamily="34" charset="0"/>
              </a:rPr>
              <a:t>лайф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). Данные публикуют 70-80 СК. Первые 100 СК нон-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ahoma" pitchFamily="34" charset="0"/>
              </a:rPr>
              <a:t>лайф</a:t>
            </a:r>
            <a:r>
              <a:rPr lang="ru-RU" altLang="ru-RU" sz="2000" b="1" dirty="0" smtClean="0">
                <a:solidFill>
                  <a:schemeClr val="tx1"/>
                </a:solidFill>
                <a:latin typeface="Tahoma" pitchFamily="34" charset="0"/>
              </a:rPr>
              <a:t> собирают 99% премий рынка.  </a:t>
            </a:r>
            <a:endParaRPr lang="en-GB" altLang="ru-RU" sz="2000" b="1" i="1" dirty="0">
              <a:solidFill>
                <a:schemeClr val="tx1"/>
              </a:solidFill>
              <a:latin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7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Содержание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Введение</a:t>
            </a:r>
            <a:endParaRPr lang="ru-RU" altLang="ru-RU" sz="2400" b="1" i="1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Страховой рынок. </a:t>
            </a: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</a:rPr>
              <a:t>Е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го место в структуре финансового рынка.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Макроэкономика страхового рынка.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Сравнение рынков ЕС, Франции, Польши и Украины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Проблемы развития страхового рынка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rgbClr val="FFC000"/>
                </a:solidFill>
                <a:latin typeface="Tahoma" pitchFamily="34" charset="0"/>
              </a:rPr>
              <a:t> Страховые посредники и их роль на страховом рынке</a:t>
            </a:r>
            <a:endParaRPr lang="en-GB" altLang="ru-RU" sz="2400" b="1" i="1" dirty="0">
              <a:solidFill>
                <a:srgbClr val="FFC000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Место 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Gras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ahoma" pitchFamily="34" charset="0"/>
              </a:rPr>
              <a:t>Savoye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 Ukraine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на рынке страхового посредничества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926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Содержание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Введение</a:t>
            </a:r>
            <a:endParaRPr lang="ru-RU" altLang="ru-RU" sz="2400" b="1" i="1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</a:rPr>
              <a:t>М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есто страхового бизнеса в структуре финансового рынка.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Макроэкономика страхового рынка.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Сравнение рынков ЕС, Франции, Польши и Украины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Проблемы развития страхового рынка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Страховые посредники и их роль на страховом рынке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Место 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Gras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ahoma" pitchFamily="34" charset="0"/>
              </a:rPr>
              <a:t>Savoye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 Ukraine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на рынке страхового посредничества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310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6.1.Цитаты о посредниках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2" y="910845"/>
            <a:ext cx="907239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500"/>
              </a:spcBef>
              <a:buFont typeface="Tahoma" pitchFamily="34" charset="0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Tahoma" pitchFamily="34" charset="0"/>
              </a:rPr>
              <a:t>Aurea</a:t>
            </a: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ahoma" pitchFamily="34" charset="0"/>
              </a:rPr>
              <a:t>mediocritas</a:t>
            </a: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» </a:t>
            </a:r>
            <a:r>
              <a:rPr lang="ru-RU" b="1" i="1" baseline="30000" dirty="0">
                <a:solidFill>
                  <a:schemeClr val="tx1"/>
                </a:solidFill>
                <a:latin typeface="Tahoma" pitchFamily="34" charset="0"/>
              </a:rPr>
              <a:t>1) </a:t>
            </a:r>
            <a:endParaRPr lang="en-US" b="1" i="1" baseline="30000" dirty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Tahoma" pitchFamily="34" charset="0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Выбрав золотой середины меру, Мудрый избежит обветшалой кровли, Избежит дворцов, что рождают в людях Черную зависть» </a:t>
            </a:r>
            <a:r>
              <a:rPr lang="ru-RU" b="1" i="1" baseline="30000" dirty="0">
                <a:solidFill>
                  <a:schemeClr val="tx1"/>
                </a:solidFill>
                <a:latin typeface="Tahoma" pitchFamily="34" charset="0"/>
              </a:rPr>
              <a:t>2)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Tahoma" pitchFamily="34" charset="0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«Кто держится во всем средины золотой, тот в жизни обретет, и счастье, и    покой» </a:t>
            </a:r>
            <a:r>
              <a:rPr lang="ru-RU" b="1" i="1" baseline="30000" dirty="0">
                <a:solidFill>
                  <a:schemeClr val="tx1"/>
                </a:solidFill>
                <a:latin typeface="Tahoma" pitchFamily="34" charset="0"/>
              </a:rPr>
              <a:t>3)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Tahoma" pitchFamily="34" charset="0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«Только сейчас люди начинают понимать, что такое выбор». </a:t>
            </a:r>
            <a:r>
              <a:rPr lang="ru-RU" b="1" i="1" dirty="0">
                <a:solidFill>
                  <a:schemeClr val="tx1"/>
                </a:solidFill>
                <a:latin typeface="Tahoma" pitchFamily="34" charset="0"/>
              </a:rPr>
              <a:t>«Генеральный директор», декабрь 2007 г.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Tahoma" pitchFamily="34" charset="0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«Не случайно в жизни утвердилась практика посредничества:  присутствие третьей стороны смягчает противоречия и  делает компромиссы более приемлемыми». </a:t>
            </a:r>
            <a:r>
              <a:rPr lang="ru-RU" b="1" i="1" dirty="0">
                <a:solidFill>
                  <a:schemeClr val="tx1"/>
                </a:solidFill>
                <a:latin typeface="Tahoma" pitchFamily="34" charset="0"/>
              </a:rPr>
              <a:t>Ирина Хакамада. «Особенности национальной политики. Серьезные игры».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Tahoma" pitchFamily="34" charset="0"/>
              <a:buAutoNum type="arabicPeriod"/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«Страховой брокер необходим на рынке, поскольку здесь всегда сталкиваются противоположности и вечно царит неопределенность». </a:t>
            </a:r>
            <a:r>
              <a:rPr lang="ru-RU" b="1" i="1" dirty="0" err="1" smtClean="0">
                <a:solidFill>
                  <a:schemeClr val="tx1"/>
                </a:solidFill>
                <a:latin typeface="Tahoma" pitchFamily="34" charset="0"/>
              </a:rPr>
              <a:t>Габидулин</a:t>
            </a:r>
            <a:r>
              <a:rPr lang="ru-RU" b="1" i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ahoma" pitchFamily="34" charset="0"/>
              </a:rPr>
              <a:t>И.А.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358" y="5081217"/>
            <a:ext cx="9142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Tahoma" pitchFamily="34" charset="0"/>
              <a:buNone/>
              <a:defRPr/>
            </a:pPr>
            <a:r>
              <a:rPr lang="ru-RU" sz="1400" b="1" i="1" baseline="30000" dirty="0" smtClean="0">
                <a:solidFill>
                  <a:schemeClr val="tx1"/>
                </a:solidFill>
                <a:latin typeface="Tahoma" pitchFamily="34" charset="0"/>
              </a:rPr>
              <a:t>1</a:t>
            </a:r>
            <a:r>
              <a:rPr lang="ru-RU" sz="1400" b="1" i="1" baseline="30000" dirty="0">
                <a:solidFill>
                  <a:schemeClr val="tx1"/>
                </a:solidFill>
                <a:latin typeface="Tahoma" pitchFamily="34" charset="0"/>
              </a:rPr>
              <a:t>)</a:t>
            </a:r>
            <a:r>
              <a:rPr lang="ru-RU" sz="1400" b="1" i="1" dirty="0">
                <a:solidFill>
                  <a:schemeClr val="tx1"/>
                </a:solidFill>
                <a:latin typeface="Tahoma" pitchFamily="34" charset="0"/>
              </a:rPr>
              <a:t> «Золотая середина» (лат.)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4" charset="0"/>
              <a:buNone/>
              <a:defRPr/>
            </a:pPr>
            <a:r>
              <a:rPr lang="ru-RU" sz="1400" b="1" i="1" baseline="30000" dirty="0">
                <a:solidFill>
                  <a:schemeClr val="tx1"/>
                </a:solidFill>
                <a:latin typeface="Tahoma" pitchFamily="34" charset="0"/>
              </a:rPr>
              <a:t>2)</a:t>
            </a:r>
            <a:r>
              <a:rPr lang="ru-RU" sz="1400" b="1" i="1" dirty="0">
                <a:solidFill>
                  <a:schemeClr val="tx1"/>
                </a:solidFill>
                <a:latin typeface="Tahoma" pitchFamily="34" charset="0"/>
              </a:rPr>
              <a:t> «Ода», Крылатые латинские выражения. - М.: «</a:t>
            </a:r>
            <a:r>
              <a:rPr lang="ru-RU" sz="1400" b="1" i="1" dirty="0" err="1">
                <a:solidFill>
                  <a:schemeClr val="tx1"/>
                </a:solidFill>
                <a:latin typeface="Tahoma" pitchFamily="34" charset="0"/>
              </a:rPr>
              <a:t>Эксмо</a:t>
            </a:r>
            <a:r>
              <a:rPr lang="ru-RU" sz="1400" b="1" i="1" dirty="0">
                <a:solidFill>
                  <a:schemeClr val="tx1"/>
                </a:solidFill>
                <a:latin typeface="Tahoma" pitchFamily="34" charset="0"/>
              </a:rPr>
              <a:t>», 2007.-992с.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4" charset="0"/>
              <a:buNone/>
              <a:defRPr/>
            </a:pPr>
            <a:r>
              <a:rPr lang="ru-RU" sz="1400" b="1" i="1" baseline="30000" dirty="0">
                <a:solidFill>
                  <a:schemeClr val="tx1"/>
                </a:solidFill>
                <a:latin typeface="Tahoma" pitchFamily="34" charset="0"/>
              </a:rPr>
              <a:t>3)</a:t>
            </a:r>
            <a:r>
              <a:rPr lang="ru-RU" sz="1400" b="1" i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ahoma" pitchFamily="34" charset="0"/>
              </a:rPr>
              <a:t>Клеобуль</a:t>
            </a:r>
            <a:r>
              <a:rPr lang="ru-RU" sz="1400" b="1" i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ahoma" pitchFamily="34" charset="0"/>
              </a:rPr>
              <a:t>Линдский</a:t>
            </a:r>
            <a:r>
              <a:rPr lang="ru-RU" sz="1400" b="1" i="1" dirty="0">
                <a:solidFill>
                  <a:schemeClr val="tx1"/>
                </a:solidFill>
                <a:latin typeface="Tahoma" pitchFamily="34" charset="0"/>
              </a:rPr>
              <a:t>, греческий мудрец. Из книги: Семь греческих мудрецов, или краткое историческое описание их жизни, свойств и деяний, выбранное из </a:t>
            </a:r>
            <a:r>
              <a:rPr lang="ru-RU" sz="1400" b="1" i="1" dirty="0" err="1">
                <a:solidFill>
                  <a:schemeClr val="tx1"/>
                </a:solidFill>
                <a:latin typeface="Tahoma" pitchFamily="34" charset="0"/>
              </a:rPr>
              <a:t>достовернейших</a:t>
            </a:r>
            <a:r>
              <a:rPr lang="ru-RU" sz="1400" b="1" i="1" dirty="0">
                <a:solidFill>
                  <a:schemeClr val="tx1"/>
                </a:solidFill>
                <a:latin typeface="Tahoma" pitchFamily="34" charset="0"/>
              </a:rPr>
              <a:t> источников. Сочинение В.А.В.-Добровольского, СПб, 1823.-76с</a:t>
            </a:r>
            <a:r>
              <a:rPr lang="ru-RU" sz="1400" b="1" i="1" dirty="0" smtClean="0">
                <a:solidFill>
                  <a:schemeClr val="tx1"/>
                </a:solidFill>
                <a:latin typeface="Tahoma" pitchFamily="34" charset="0"/>
              </a:rPr>
              <a:t>.</a:t>
            </a:r>
            <a:endParaRPr lang="en-GB" sz="1400" b="1" i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3"/>
            <a:ext cx="8578614" cy="7387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6.2. Зачем нужны страховые посредники?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967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ahoma" pitchFamily="34" charset="0"/>
              </a:rPr>
              <a:t>1) </a:t>
            </a:r>
            <a:r>
              <a:rPr lang="en-GB" altLang="ru-RU" sz="2400" dirty="0" err="1" smtClean="0">
                <a:solidFill>
                  <a:schemeClr val="tx1"/>
                </a:solidFill>
                <a:latin typeface="Tahoma" pitchFamily="34" charset="0"/>
              </a:rPr>
              <a:t>Зачем</a:t>
            </a:r>
            <a:r>
              <a:rPr lang="en-GB" altLang="ru-RU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нужны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вообще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посредники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?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Можно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ли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без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них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обойтись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?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Зачем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нужны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посредники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в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цепи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продавец-покупатель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?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Возможно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это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лишнее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звено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увеличивающее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стоимость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товара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или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услуги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140968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2)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Мы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уже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не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удивляемся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названиям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посредников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	-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торговые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агенты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,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	-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брокеры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	-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коммивояжер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	-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поверенный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	-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комиссионер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	-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консигнатор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	-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дилер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itchFamily="34" charset="0"/>
              <a:buNone/>
            </a:pP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	- </a:t>
            </a:r>
            <a:r>
              <a:rPr lang="en-GB" altLang="ru-RU" sz="2400" dirty="0" err="1">
                <a:solidFill>
                  <a:schemeClr val="tx1"/>
                </a:solidFill>
                <a:latin typeface="Tahoma" pitchFamily="34" charset="0"/>
              </a:rPr>
              <a:t>дистрибьютор</a:t>
            </a:r>
            <a:r>
              <a:rPr lang="en-GB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4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3"/>
            <a:ext cx="8578614" cy="7387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6.3. Страховые посредники</a:t>
            </a:r>
            <a:endParaRPr lang="pl-PL" sz="32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967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Первая директива Совета Директоров Европейского Экономического Общества №77/92/ЕСО по страховым посредникам вышла в 13 декабря 1976 г. </a:t>
            </a:r>
            <a:endParaRPr lang="ru-RU" altLang="ru-RU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488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В развитие Директивы №77/92/ЕСО члены ЕС 18 декабря 1991 года утвердили рекомендацию Комиссии Европейского Экономического Содружества № 92/48 по страховым посредникам, целью которой было дать рекомендации по регистрации страховых посредников.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16593"/>
            <a:ext cx="902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Последняя  директива по страховому посредничеству № 2002/92 ЕС  Европейского Парламента и Совета вышла 9 декабря 2002 г. </a:t>
            </a:r>
            <a:endParaRPr lang="ru-RU" altLang="ru-RU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085184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 smtClean="0">
                <a:solidFill>
                  <a:schemeClr val="tx1"/>
                </a:solidFill>
                <a:latin typeface="Tahoma" pitchFamily="34" charset="0"/>
              </a:rPr>
              <a:t>«Страховые и перестраховочные посредники играют центральную роль при продаже страховых и перестраховочных продуктов в Сообществе».</a:t>
            </a:r>
            <a:r>
              <a:rPr lang="ru-RU" altLang="ru-RU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17" y="5999070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i="1" dirty="0" smtClean="0">
                <a:solidFill>
                  <a:schemeClr val="tx1"/>
                </a:solidFill>
                <a:latin typeface="Tahoma" pitchFamily="34" charset="0"/>
              </a:rPr>
              <a:t>п.1 Преамбулы Директивы 2002/92 ЕС </a:t>
            </a:r>
            <a:endParaRPr lang="ru-RU" altLang="ru-RU" i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3"/>
            <a:ext cx="8578614" cy="7387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6.4. Структура страховых посредников </a:t>
            </a:r>
            <a:r>
              <a:rPr lang="en-U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non-life</a:t>
            </a:r>
            <a:r>
              <a:rPr lang="ru-RU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pl-PL" sz="32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56141"/>
              </p:ext>
            </p:extLst>
          </p:nvPr>
        </p:nvGraphicFramePr>
        <p:xfrm>
          <a:off x="7505" y="1052736"/>
          <a:ext cx="91440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3" imgW="5664240" imgH="5148000" progId="Excel.Sheet.8">
                  <p:embed/>
                </p:oleObj>
              </mc:Choice>
              <mc:Fallback>
                <p:oleObj r:id="rId3" imgW="5664240" imgH="51480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" y="1052736"/>
                        <a:ext cx="9144000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Содержание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Введение</a:t>
            </a:r>
            <a:endParaRPr lang="ru-RU" altLang="ru-RU" sz="2400" b="1" i="1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Страховой рынок. </a:t>
            </a: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</a:rPr>
              <a:t>Е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го место в структуре финансового рынка.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Макроэкономика страхового рынка.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Сравнение рынков ЕС, Франции, Польши и Украины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Проблемы развития страхового рынка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Страховые посредники и их роль на страховом рынке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rgbClr val="FFC000"/>
                </a:solidFill>
                <a:latin typeface="Tahoma" pitchFamily="34" charset="0"/>
              </a:rPr>
              <a:t> Место </a:t>
            </a:r>
            <a:r>
              <a:rPr lang="en-US" altLang="ru-RU" sz="2400" b="1" dirty="0" smtClean="0">
                <a:solidFill>
                  <a:srgbClr val="FFC000"/>
                </a:solidFill>
                <a:latin typeface="Tahoma" pitchFamily="34" charset="0"/>
              </a:rPr>
              <a:t>Gras </a:t>
            </a:r>
            <a:r>
              <a:rPr lang="en-US" altLang="ru-RU" sz="2400" b="1" dirty="0" err="1" smtClean="0">
                <a:solidFill>
                  <a:srgbClr val="FFC000"/>
                </a:solidFill>
                <a:latin typeface="Tahoma" pitchFamily="34" charset="0"/>
              </a:rPr>
              <a:t>Savoye</a:t>
            </a:r>
            <a:r>
              <a:rPr lang="en-US" altLang="ru-RU" sz="2400" b="1" dirty="0" smtClean="0">
                <a:solidFill>
                  <a:srgbClr val="FFC000"/>
                </a:solidFill>
                <a:latin typeface="Tahoma" pitchFamily="34" charset="0"/>
              </a:rPr>
              <a:t> Ukraine</a:t>
            </a:r>
            <a:r>
              <a:rPr lang="ru-RU" altLang="ru-RU" sz="2400" b="1" dirty="0" smtClean="0">
                <a:solidFill>
                  <a:srgbClr val="FFC000"/>
                </a:solidFill>
                <a:latin typeface="Tahoma" pitchFamily="34" charset="0"/>
              </a:rPr>
              <a:t> на рынке страхового посредничества</a:t>
            </a:r>
            <a:endParaRPr lang="en-GB" altLang="ru-RU" sz="2400" b="1" i="1" dirty="0">
              <a:solidFill>
                <a:srgbClr val="FFC000"/>
              </a:solidFill>
              <a:latin typeface="Tahoma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071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8950430"/>
              </p:ext>
            </p:extLst>
          </p:nvPr>
        </p:nvGraphicFramePr>
        <p:xfrm>
          <a:off x="5148065" y="1248177"/>
          <a:ext cx="5112568" cy="527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5751053"/>
              </p:ext>
            </p:extLst>
          </p:nvPr>
        </p:nvGraphicFramePr>
        <p:xfrm>
          <a:off x="-823775" y="1124744"/>
          <a:ext cx="5112568" cy="527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195638" y="2924175"/>
            <a:ext cx="3032546" cy="4608513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fr-FR" sz="14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fr-FR" sz="14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fr-FR" sz="14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fr-FR" sz="14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>
              <a:buClr>
                <a:srgbClr val="002060"/>
              </a:buClr>
              <a:defRPr/>
            </a:pPr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1997 –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начало стратегического партнерства между </a:t>
            </a:r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Gras Savoy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e</a:t>
            </a:r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1400" dirty="0" smtClean="0">
                <a:latin typeface="Arial Narrow" pitchFamily="34" charset="0"/>
                <a:cs typeface="Arial" charset="0"/>
              </a:rPr>
              <a:t>и </a:t>
            </a:r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Willis</a:t>
            </a:r>
          </a:p>
          <a:p>
            <a:pPr>
              <a:buFont typeface="Arial" charset="0"/>
              <a:buChar char="•"/>
              <a:defRPr/>
            </a:pPr>
            <a:endParaRPr lang="fr-FR" sz="1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fr-FR" sz="1400" dirty="0" smtClean="0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r-FR" dirty="0" smtClean="0">
              <a:latin typeface="Arial" charset="0"/>
              <a:cs typeface="Arial" charset="0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7686"/>
            <a:ext cx="18288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3085" r="2499" b="4320"/>
          <a:stretch>
            <a:fillRect/>
          </a:stretch>
        </p:blipFill>
        <p:spPr bwMode="auto">
          <a:xfrm>
            <a:off x="5940152" y="1339624"/>
            <a:ext cx="12604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Espace réservé du contenu 10" descr="Logo-GS-WILLIS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40" y="4941888"/>
            <a:ext cx="223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GRAS SAVOYE</a:t>
            </a:r>
            <a:r>
              <a:rPr lang="uk-UA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WILLIS 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ВАШ ПАРТНЕР </a:t>
            </a:r>
            <a:endParaRPr lang="pl-PL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286"/>
          <p:cNvSpPr/>
          <p:nvPr/>
        </p:nvSpPr>
        <p:spPr>
          <a:xfrm>
            <a:off x="5286375" y="4357688"/>
            <a:ext cx="142875" cy="214312"/>
          </a:xfrm>
          <a:prstGeom prst="rect">
            <a:avLst/>
          </a:prstGeom>
          <a:solidFill>
            <a:srgbClr val="5D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0"/>
            <a:ext cx="6215062" cy="836613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GRAS SAVOYE 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WILLIS </a:t>
            </a:r>
            <a:br>
              <a:rPr lang="pl-PL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МЫ ВСЕГДА С ВАМИ </a:t>
            </a:r>
            <a:endParaRPr lang="pl-PL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Freeform 10"/>
          <p:cNvSpPr>
            <a:spLocks noChangeAspect="1"/>
          </p:cNvSpPr>
          <p:nvPr/>
        </p:nvSpPr>
        <p:spPr bwMode="gray">
          <a:xfrm>
            <a:off x="642938" y="2035175"/>
            <a:ext cx="69850" cy="38100"/>
          </a:xfrm>
          <a:custGeom>
            <a:avLst/>
            <a:gdLst>
              <a:gd name="T0" fmla="*/ 2147483647 w 36"/>
              <a:gd name="T1" fmla="*/ 0 h 21"/>
              <a:gd name="T2" fmla="*/ 2147483647 w 36"/>
              <a:gd name="T3" fmla="*/ 2147483647 h 21"/>
              <a:gd name="T4" fmla="*/ 2147483647 w 36"/>
              <a:gd name="T5" fmla="*/ 2147483647 h 21"/>
              <a:gd name="T6" fmla="*/ 2147483647 w 36"/>
              <a:gd name="T7" fmla="*/ 2147483647 h 21"/>
              <a:gd name="T8" fmla="*/ 0 w 36"/>
              <a:gd name="T9" fmla="*/ 2147483647 h 21"/>
              <a:gd name="T10" fmla="*/ 2147483647 w 36"/>
              <a:gd name="T11" fmla="*/ 2147483647 h 21"/>
              <a:gd name="T12" fmla="*/ 2147483647 w 36"/>
              <a:gd name="T13" fmla="*/ 2147483647 h 21"/>
              <a:gd name="T14" fmla="*/ 2147483647 w 36"/>
              <a:gd name="T15" fmla="*/ 2147483647 h 21"/>
              <a:gd name="T16" fmla="*/ 2147483647 w 36"/>
              <a:gd name="T17" fmla="*/ 2147483647 h 21"/>
              <a:gd name="T18" fmla="*/ 2147483647 w 36"/>
              <a:gd name="T19" fmla="*/ 2147483647 h 21"/>
              <a:gd name="T20" fmla="*/ 2147483647 w 36"/>
              <a:gd name="T21" fmla="*/ 2147483647 h 21"/>
              <a:gd name="T22" fmla="*/ 2147483647 w 36"/>
              <a:gd name="T23" fmla="*/ 2147483647 h 21"/>
              <a:gd name="T24" fmla="*/ 2147483647 w 36"/>
              <a:gd name="T25" fmla="*/ 2147483647 h 21"/>
              <a:gd name="T26" fmla="*/ 2147483647 w 36"/>
              <a:gd name="T27" fmla="*/ 2147483647 h 21"/>
              <a:gd name="T28" fmla="*/ 2147483647 w 36"/>
              <a:gd name="T29" fmla="*/ 2147483647 h 21"/>
              <a:gd name="T30" fmla="*/ 2147483647 w 36"/>
              <a:gd name="T31" fmla="*/ 2147483647 h 21"/>
              <a:gd name="T32" fmla="*/ 2147483647 w 36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1"/>
              <a:gd name="T53" fmla="*/ 36 w 36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1">
                <a:moveTo>
                  <a:pt x="15" y="0"/>
                </a:moveTo>
                <a:lnTo>
                  <a:pt x="15" y="4"/>
                </a:lnTo>
                <a:lnTo>
                  <a:pt x="7" y="4"/>
                </a:lnTo>
                <a:lnTo>
                  <a:pt x="2" y="4"/>
                </a:lnTo>
                <a:lnTo>
                  <a:pt x="0" y="12"/>
                </a:lnTo>
                <a:lnTo>
                  <a:pt x="7" y="10"/>
                </a:lnTo>
                <a:lnTo>
                  <a:pt x="15" y="10"/>
                </a:lnTo>
                <a:lnTo>
                  <a:pt x="21" y="12"/>
                </a:lnTo>
                <a:lnTo>
                  <a:pt x="28" y="15"/>
                </a:lnTo>
                <a:lnTo>
                  <a:pt x="28" y="17"/>
                </a:lnTo>
                <a:lnTo>
                  <a:pt x="30" y="21"/>
                </a:lnTo>
                <a:lnTo>
                  <a:pt x="32" y="15"/>
                </a:lnTo>
                <a:lnTo>
                  <a:pt x="36" y="12"/>
                </a:lnTo>
                <a:lnTo>
                  <a:pt x="30" y="12"/>
                </a:lnTo>
                <a:lnTo>
                  <a:pt x="26" y="12"/>
                </a:lnTo>
                <a:lnTo>
                  <a:pt x="21" y="6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" name="Freeform 275"/>
          <p:cNvSpPr>
            <a:spLocks noChangeAspect="1"/>
          </p:cNvSpPr>
          <p:nvPr/>
        </p:nvSpPr>
        <p:spPr bwMode="gray">
          <a:xfrm>
            <a:off x="704850" y="2430463"/>
            <a:ext cx="19050" cy="25400"/>
          </a:xfrm>
          <a:custGeom>
            <a:avLst/>
            <a:gdLst>
              <a:gd name="T0" fmla="*/ 2147483647 w 10"/>
              <a:gd name="T1" fmla="*/ 2147483647 h 13"/>
              <a:gd name="T2" fmla="*/ 2147483647 w 10"/>
              <a:gd name="T3" fmla="*/ 2147483647 h 13"/>
              <a:gd name="T4" fmla="*/ 2147483647 w 10"/>
              <a:gd name="T5" fmla="*/ 2147483647 h 13"/>
              <a:gd name="T6" fmla="*/ 2147483647 w 10"/>
              <a:gd name="T7" fmla="*/ 2147483647 h 13"/>
              <a:gd name="T8" fmla="*/ 0 w 10"/>
              <a:gd name="T9" fmla="*/ 2147483647 h 13"/>
              <a:gd name="T10" fmla="*/ 2147483647 w 10"/>
              <a:gd name="T11" fmla="*/ 2147483647 h 13"/>
              <a:gd name="T12" fmla="*/ 2147483647 w 10"/>
              <a:gd name="T13" fmla="*/ 2147483647 h 13"/>
              <a:gd name="T14" fmla="*/ 2147483647 w 10"/>
              <a:gd name="T15" fmla="*/ 2147483647 h 13"/>
              <a:gd name="T16" fmla="*/ 2147483647 w 10"/>
              <a:gd name="T17" fmla="*/ 2147483647 h 13"/>
              <a:gd name="T18" fmla="*/ 2147483647 w 10"/>
              <a:gd name="T19" fmla="*/ 2147483647 h 13"/>
              <a:gd name="T20" fmla="*/ 2147483647 w 10"/>
              <a:gd name="T21" fmla="*/ 0 h 13"/>
              <a:gd name="T22" fmla="*/ 2147483647 w 10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"/>
              <a:gd name="T37" fmla="*/ 0 h 13"/>
              <a:gd name="T38" fmla="*/ 10 w 10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" h="13">
                <a:moveTo>
                  <a:pt x="8" y="2"/>
                </a:moveTo>
                <a:lnTo>
                  <a:pt x="4" y="4"/>
                </a:lnTo>
                <a:lnTo>
                  <a:pt x="2" y="9"/>
                </a:lnTo>
                <a:lnTo>
                  <a:pt x="2" y="11"/>
                </a:lnTo>
                <a:lnTo>
                  <a:pt x="0" y="13"/>
                </a:lnTo>
                <a:lnTo>
                  <a:pt x="2" y="13"/>
                </a:lnTo>
                <a:lnTo>
                  <a:pt x="6" y="11"/>
                </a:lnTo>
                <a:lnTo>
                  <a:pt x="6" y="8"/>
                </a:lnTo>
                <a:lnTo>
                  <a:pt x="8" y="6"/>
                </a:lnTo>
                <a:lnTo>
                  <a:pt x="10" y="2"/>
                </a:lnTo>
                <a:lnTo>
                  <a:pt x="10" y="0"/>
                </a:lnTo>
                <a:lnTo>
                  <a:pt x="8" y="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" name="Freeform 276"/>
          <p:cNvSpPr>
            <a:spLocks noChangeAspect="1"/>
          </p:cNvSpPr>
          <p:nvPr/>
        </p:nvSpPr>
        <p:spPr bwMode="gray">
          <a:xfrm>
            <a:off x="733425" y="1730375"/>
            <a:ext cx="898525" cy="665163"/>
          </a:xfrm>
          <a:custGeom>
            <a:avLst/>
            <a:gdLst>
              <a:gd name="T0" fmla="*/ 2147483647 w 488"/>
              <a:gd name="T1" fmla="*/ 2147483647 h 365"/>
              <a:gd name="T2" fmla="*/ 2147483647 w 488"/>
              <a:gd name="T3" fmla="*/ 2147483647 h 365"/>
              <a:gd name="T4" fmla="*/ 2147483647 w 488"/>
              <a:gd name="T5" fmla="*/ 2147483647 h 365"/>
              <a:gd name="T6" fmla="*/ 2147483647 w 488"/>
              <a:gd name="T7" fmla="*/ 0 h 365"/>
              <a:gd name="T8" fmla="*/ 2147483647 w 488"/>
              <a:gd name="T9" fmla="*/ 2147483647 h 365"/>
              <a:gd name="T10" fmla="*/ 2147483647 w 488"/>
              <a:gd name="T11" fmla="*/ 2147483647 h 365"/>
              <a:gd name="T12" fmla="*/ 2147483647 w 488"/>
              <a:gd name="T13" fmla="*/ 2147483647 h 365"/>
              <a:gd name="T14" fmla="*/ 2147483647 w 488"/>
              <a:gd name="T15" fmla="*/ 2147483647 h 365"/>
              <a:gd name="T16" fmla="*/ 2147483647 w 488"/>
              <a:gd name="T17" fmla="*/ 2147483647 h 365"/>
              <a:gd name="T18" fmla="*/ 2147483647 w 488"/>
              <a:gd name="T19" fmla="*/ 2147483647 h 365"/>
              <a:gd name="T20" fmla="*/ 2147483647 w 488"/>
              <a:gd name="T21" fmla="*/ 2147483647 h 365"/>
              <a:gd name="T22" fmla="*/ 2147483647 w 488"/>
              <a:gd name="T23" fmla="*/ 2147483647 h 365"/>
              <a:gd name="T24" fmla="*/ 2147483647 w 488"/>
              <a:gd name="T25" fmla="*/ 2147483647 h 365"/>
              <a:gd name="T26" fmla="*/ 2147483647 w 488"/>
              <a:gd name="T27" fmla="*/ 2147483647 h 365"/>
              <a:gd name="T28" fmla="*/ 2147483647 w 488"/>
              <a:gd name="T29" fmla="*/ 2147483647 h 365"/>
              <a:gd name="T30" fmla="*/ 2147483647 w 488"/>
              <a:gd name="T31" fmla="*/ 2147483647 h 365"/>
              <a:gd name="T32" fmla="*/ 2147483647 w 488"/>
              <a:gd name="T33" fmla="*/ 2147483647 h 365"/>
              <a:gd name="T34" fmla="*/ 2147483647 w 488"/>
              <a:gd name="T35" fmla="*/ 2147483647 h 365"/>
              <a:gd name="T36" fmla="*/ 2147483647 w 488"/>
              <a:gd name="T37" fmla="*/ 2147483647 h 365"/>
              <a:gd name="T38" fmla="*/ 2147483647 w 488"/>
              <a:gd name="T39" fmla="*/ 2147483647 h 365"/>
              <a:gd name="T40" fmla="*/ 2147483647 w 488"/>
              <a:gd name="T41" fmla="*/ 2147483647 h 365"/>
              <a:gd name="T42" fmla="*/ 2147483647 w 488"/>
              <a:gd name="T43" fmla="*/ 2147483647 h 365"/>
              <a:gd name="T44" fmla="*/ 2147483647 w 488"/>
              <a:gd name="T45" fmla="*/ 2147483647 h 365"/>
              <a:gd name="T46" fmla="*/ 2147483647 w 488"/>
              <a:gd name="T47" fmla="*/ 2147483647 h 365"/>
              <a:gd name="T48" fmla="*/ 2147483647 w 488"/>
              <a:gd name="T49" fmla="*/ 2147483647 h 365"/>
              <a:gd name="T50" fmla="*/ 2147483647 w 488"/>
              <a:gd name="T51" fmla="*/ 2147483647 h 365"/>
              <a:gd name="T52" fmla="*/ 2147483647 w 488"/>
              <a:gd name="T53" fmla="*/ 2147483647 h 365"/>
              <a:gd name="T54" fmla="*/ 2147483647 w 488"/>
              <a:gd name="T55" fmla="*/ 2147483647 h 365"/>
              <a:gd name="T56" fmla="*/ 2147483647 w 488"/>
              <a:gd name="T57" fmla="*/ 2147483647 h 365"/>
              <a:gd name="T58" fmla="*/ 2147483647 w 488"/>
              <a:gd name="T59" fmla="*/ 2147483647 h 365"/>
              <a:gd name="T60" fmla="*/ 2147483647 w 488"/>
              <a:gd name="T61" fmla="*/ 2147483647 h 365"/>
              <a:gd name="T62" fmla="*/ 2147483647 w 488"/>
              <a:gd name="T63" fmla="*/ 2147483647 h 365"/>
              <a:gd name="T64" fmla="*/ 2147483647 w 488"/>
              <a:gd name="T65" fmla="*/ 2147483647 h 365"/>
              <a:gd name="T66" fmla="*/ 2147483647 w 488"/>
              <a:gd name="T67" fmla="*/ 2147483647 h 365"/>
              <a:gd name="T68" fmla="*/ 2147483647 w 488"/>
              <a:gd name="T69" fmla="*/ 2147483647 h 365"/>
              <a:gd name="T70" fmla="*/ 2147483647 w 488"/>
              <a:gd name="T71" fmla="*/ 2147483647 h 365"/>
              <a:gd name="T72" fmla="*/ 2147483647 w 488"/>
              <a:gd name="T73" fmla="*/ 2147483647 h 365"/>
              <a:gd name="T74" fmla="*/ 2147483647 w 488"/>
              <a:gd name="T75" fmla="*/ 2147483647 h 365"/>
              <a:gd name="T76" fmla="*/ 2147483647 w 488"/>
              <a:gd name="T77" fmla="*/ 2147483647 h 365"/>
              <a:gd name="T78" fmla="*/ 2147483647 w 488"/>
              <a:gd name="T79" fmla="*/ 2147483647 h 365"/>
              <a:gd name="T80" fmla="*/ 2147483647 w 488"/>
              <a:gd name="T81" fmla="*/ 2147483647 h 365"/>
              <a:gd name="T82" fmla="*/ 2147483647 w 488"/>
              <a:gd name="T83" fmla="*/ 2147483647 h 365"/>
              <a:gd name="T84" fmla="*/ 2147483647 w 488"/>
              <a:gd name="T85" fmla="*/ 2147483647 h 365"/>
              <a:gd name="T86" fmla="*/ 2147483647 w 488"/>
              <a:gd name="T87" fmla="*/ 2147483647 h 365"/>
              <a:gd name="T88" fmla="*/ 2147483647 w 488"/>
              <a:gd name="T89" fmla="*/ 2147483647 h 365"/>
              <a:gd name="T90" fmla="*/ 2147483647 w 488"/>
              <a:gd name="T91" fmla="*/ 2147483647 h 365"/>
              <a:gd name="T92" fmla="*/ 2147483647 w 488"/>
              <a:gd name="T93" fmla="*/ 2147483647 h 365"/>
              <a:gd name="T94" fmla="*/ 2147483647 w 488"/>
              <a:gd name="T95" fmla="*/ 2147483647 h 365"/>
              <a:gd name="T96" fmla="*/ 2147483647 w 488"/>
              <a:gd name="T97" fmla="*/ 2147483647 h 365"/>
              <a:gd name="T98" fmla="*/ 2147483647 w 488"/>
              <a:gd name="T99" fmla="*/ 2147483647 h 365"/>
              <a:gd name="T100" fmla="*/ 2147483647 w 488"/>
              <a:gd name="T101" fmla="*/ 2147483647 h 365"/>
              <a:gd name="T102" fmla="*/ 2147483647 w 488"/>
              <a:gd name="T103" fmla="*/ 2147483647 h 365"/>
              <a:gd name="T104" fmla="*/ 2147483647 w 488"/>
              <a:gd name="T105" fmla="*/ 2147483647 h 365"/>
              <a:gd name="T106" fmla="*/ 2147483647 w 488"/>
              <a:gd name="T107" fmla="*/ 2147483647 h 365"/>
              <a:gd name="T108" fmla="*/ 2147483647 w 488"/>
              <a:gd name="T109" fmla="*/ 2147483647 h 365"/>
              <a:gd name="T110" fmla="*/ 2147483647 w 488"/>
              <a:gd name="T111" fmla="*/ 2147483647 h 365"/>
              <a:gd name="T112" fmla="*/ 2147483647 w 488"/>
              <a:gd name="T113" fmla="*/ 2147483647 h 365"/>
              <a:gd name="T114" fmla="*/ 2147483647 w 488"/>
              <a:gd name="T115" fmla="*/ 2147483647 h 365"/>
              <a:gd name="T116" fmla="*/ 2147483647 w 488"/>
              <a:gd name="T117" fmla="*/ 2147483647 h 3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8"/>
              <a:gd name="T178" fmla="*/ 0 h 365"/>
              <a:gd name="T179" fmla="*/ 488 w 488"/>
              <a:gd name="T180" fmla="*/ 365 h 3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8" h="365">
                <a:moveTo>
                  <a:pt x="327" y="31"/>
                </a:moveTo>
                <a:lnTo>
                  <a:pt x="321" y="29"/>
                </a:lnTo>
                <a:lnTo>
                  <a:pt x="315" y="27"/>
                </a:lnTo>
                <a:lnTo>
                  <a:pt x="309" y="25"/>
                </a:lnTo>
                <a:lnTo>
                  <a:pt x="304" y="25"/>
                </a:lnTo>
                <a:lnTo>
                  <a:pt x="304" y="27"/>
                </a:lnTo>
                <a:lnTo>
                  <a:pt x="304" y="31"/>
                </a:lnTo>
                <a:lnTo>
                  <a:pt x="296" y="31"/>
                </a:lnTo>
                <a:lnTo>
                  <a:pt x="292" y="31"/>
                </a:lnTo>
                <a:lnTo>
                  <a:pt x="290" y="27"/>
                </a:lnTo>
                <a:lnTo>
                  <a:pt x="283" y="27"/>
                </a:lnTo>
                <a:lnTo>
                  <a:pt x="275" y="27"/>
                </a:lnTo>
                <a:lnTo>
                  <a:pt x="275" y="23"/>
                </a:lnTo>
                <a:lnTo>
                  <a:pt x="260" y="23"/>
                </a:lnTo>
                <a:lnTo>
                  <a:pt x="248" y="25"/>
                </a:lnTo>
                <a:lnTo>
                  <a:pt x="246" y="21"/>
                </a:lnTo>
                <a:lnTo>
                  <a:pt x="242" y="21"/>
                </a:lnTo>
                <a:lnTo>
                  <a:pt x="240" y="23"/>
                </a:lnTo>
                <a:lnTo>
                  <a:pt x="235" y="19"/>
                </a:lnTo>
                <a:lnTo>
                  <a:pt x="231" y="17"/>
                </a:lnTo>
                <a:lnTo>
                  <a:pt x="219" y="19"/>
                </a:lnTo>
                <a:lnTo>
                  <a:pt x="210" y="21"/>
                </a:lnTo>
                <a:lnTo>
                  <a:pt x="198" y="19"/>
                </a:lnTo>
                <a:lnTo>
                  <a:pt x="189" y="15"/>
                </a:lnTo>
                <a:lnTo>
                  <a:pt x="187" y="12"/>
                </a:lnTo>
                <a:lnTo>
                  <a:pt x="175" y="12"/>
                </a:lnTo>
                <a:lnTo>
                  <a:pt x="167" y="14"/>
                </a:lnTo>
                <a:lnTo>
                  <a:pt x="164" y="10"/>
                </a:lnTo>
                <a:lnTo>
                  <a:pt x="162" y="6"/>
                </a:lnTo>
                <a:lnTo>
                  <a:pt x="156" y="10"/>
                </a:lnTo>
                <a:lnTo>
                  <a:pt x="150" y="14"/>
                </a:lnTo>
                <a:lnTo>
                  <a:pt x="148" y="10"/>
                </a:lnTo>
                <a:lnTo>
                  <a:pt x="148" y="4"/>
                </a:lnTo>
                <a:lnTo>
                  <a:pt x="146" y="2"/>
                </a:lnTo>
                <a:lnTo>
                  <a:pt x="144" y="2"/>
                </a:lnTo>
                <a:lnTo>
                  <a:pt x="141" y="0"/>
                </a:lnTo>
                <a:lnTo>
                  <a:pt x="135" y="2"/>
                </a:lnTo>
                <a:lnTo>
                  <a:pt x="129" y="6"/>
                </a:lnTo>
                <a:lnTo>
                  <a:pt x="123" y="12"/>
                </a:lnTo>
                <a:lnTo>
                  <a:pt x="118" y="12"/>
                </a:lnTo>
                <a:lnTo>
                  <a:pt x="112" y="12"/>
                </a:lnTo>
                <a:lnTo>
                  <a:pt x="110" y="14"/>
                </a:lnTo>
                <a:lnTo>
                  <a:pt x="108" y="15"/>
                </a:lnTo>
                <a:lnTo>
                  <a:pt x="106" y="12"/>
                </a:lnTo>
                <a:lnTo>
                  <a:pt x="104" y="12"/>
                </a:lnTo>
                <a:lnTo>
                  <a:pt x="104" y="15"/>
                </a:lnTo>
                <a:lnTo>
                  <a:pt x="100" y="15"/>
                </a:lnTo>
                <a:lnTo>
                  <a:pt x="98" y="15"/>
                </a:lnTo>
                <a:lnTo>
                  <a:pt x="96" y="17"/>
                </a:lnTo>
                <a:lnTo>
                  <a:pt x="96" y="19"/>
                </a:lnTo>
                <a:lnTo>
                  <a:pt x="89" y="19"/>
                </a:lnTo>
                <a:lnTo>
                  <a:pt x="83" y="19"/>
                </a:lnTo>
                <a:lnTo>
                  <a:pt x="75" y="25"/>
                </a:lnTo>
                <a:lnTo>
                  <a:pt x="72" y="33"/>
                </a:lnTo>
                <a:lnTo>
                  <a:pt x="68" y="33"/>
                </a:lnTo>
                <a:lnTo>
                  <a:pt x="66" y="35"/>
                </a:lnTo>
                <a:lnTo>
                  <a:pt x="62" y="46"/>
                </a:lnTo>
                <a:lnTo>
                  <a:pt x="60" y="58"/>
                </a:lnTo>
                <a:lnTo>
                  <a:pt x="48" y="60"/>
                </a:lnTo>
                <a:lnTo>
                  <a:pt x="39" y="60"/>
                </a:lnTo>
                <a:lnTo>
                  <a:pt x="35" y="61"/>
                </a:lnTo>
                <a:lnTo>
                  <a:pt x="33" y="63"/>
                </a:lnTo>
                <a:lnTo>
                  <a:pt x="27" y="61"/>
                </a:lnTo>
                <a:lnTo>
                  <a:pt x="22" y="61"/>
                </a:lnTo>
                <a:lnTo>
                  <a:pt x="22" y="67"/>
                </a:lnTo>
                <a:lnTo>
                  <a:pt x="22" y="73"/>
                </a:lnTo>
                <a:lnTo>
                  <a:pt x="20" y="75"/>
                </a:lnTo>
                <a:lnTo>
                  <a:pt x="20" y="77"/>
                </a:lnTo>
                <a:lnTo>
                  <a:pt x="27" y="79"/>
                </a:lnTo>
                <a:lnTo>
                  <a:pt x="35" y="83"/>
                </a:lnTo>
                <a:lnTo>
                  <a:pt x="39" y="88"/>
                </a:lnTo>
                <a:lnTo>
                  <a:pt x="45" y="92"/>
                </a:lnTo>
                <a:lnTo>
                  <a:pt x="48" y="92"/>
                </a:lnTo>
                <a:lnTo>
                  <a:pt x="52" y="92"/>
                </a:lnTo>
                <a:lnTo>
                  <a:pt x="52" y="96"/>
                </a:lnTo>
                <a:lnTo>
                  <a:pt x="54" y="102"/>
                </a:lnTo>
                <a:lnTo>
                  <a:pt x="60" y="100"/>
                </a:lnTo>
                <a:lnTo>
                  <a:pt x="68" y="100"/>
                </a:lnTo>
                <a:lnTo>
                  <a:pt x="70" y="100"/>
                </a:lnTo>
                <a:lnTo>
                  <a:pt x="73" y="100"/>
                </a:lnTo>
                <a:lnTo>
                  <a:pt x="75" y="100"/>
                </a:lnTo>
                <a:lnTo>
                  <a:pt x="75" y="102"/>
                </a:lnTo>
                <a:lnTo>
                  <a:pt x="75" y="104"/>
                </a:lnTo>
                <a:lnTo>
                  <a:pt x="73" y="106"/>
                </a:lnTo>
                <a:lnTo>
                  <a:pt x="77" y="108"/>
                </a:lnTo>
                <a:lnTo>
                  <a:pt x="85" y="111"/>
                </a:lnTo>
                <a:lnTo>
                  <a:pt x="85" y="109"/>
                </a:lnTo>
                <a:lnTo>
                  <a:pt x="91" y="109"/>
                </a:lnTo>
                <a:lnTo>
                  <a:pt x="89" y="111"/>
                </a:lnTo>
                <a:lnTo>
                  <a:pt x="91" y="115"/>
                </a:lnTo>
                <a:lnTo>
                  <a:pt x="83" y="113"/>
                </a:lnTo>
                <a:lnTo>
                  <a:pt x="77" y="113"/>
                </a:lnTo>
                <a:lnTo>
                  <a:pt x="75" y="115"/>
                </a:lnTo>
                <a:lnTo>
                  <a:pt x="73" y="117"/>
                </a:lnTo>
                <a:lnTo>
                  <a:pt x="77" y="117"/>
                </a:lnTo>
                <a:lnTo>
                  <a:pt x="81" y="117"/>
                </a:lnTo>
                <a:lnTo>
                  <a:pt x="83" y="125"/>
                </a:lnTo>
                <a:lnTo>
                  <a:pt x="81" y="121"/>
                </a:lnTo>
                <a:lnTo>
                  <a:pt x="73" y="127"/>
                </a:lnTo>
                <a:lnTo>
                  <a:pt x="58" y="125"/>
                </a:lnTo>
                <a:lnTo>
                  <a:pt x="48" y="121"/>
                </a:lnTo>
                <a:lnTo>
                  <a:pt x="48" y="113"/>
                </a:lnTo>
                <a:lnTo>
                  <a:pt x="48" y="108"/>
                </a:lnTo>
                <a:lnTo>
                  <a:pt x="35" y="111"/>
                </a:lnTo>
                <a:lnTo>
                  <a:pt x="25" y="115"/>
                </a:lnTo>
                <a:lnTo>
                  <a:pt x="25" y="119"/>
                </a:lnTo>
                <a:lnTo>
                  <a:pt x="25" y="123"/>
                </a:lnTo>
                <a:lnTo>
                  <a:pt x="20" y="123"/>
                </a:lnTo>
                <a:lnTo>
                  <a:pt x="14" y="121"/>
                </a:lnTo>
                <a:lnTo>
                  <a:pt x="6" y="125"/>
                </a:lnTo>
                <a:lnTo>
                  <a:pt x="0" y="131"/>
                </a:lnTo>
                <a:lnTo>
                  <a:pt x="2" y="134"/>
                </a:lnTo>
                <a:lnTo>
                  <a:pt x="8" y="134"/>
                </a:lnTo>
                <a:lnTo>
                  <a:pt x="14" y="134"/>
                </a:lnTo>
                <a:lnTo>
                  <a:pt x="18" y="136"/>
                </a:lnTo>
                <a:lnTo>
                  <a:pt x="16" y="138"/>
                </a:lnTo>
                <a:lnTo>
                  <a:pt x="12" y="140"/>
                </a:lnTo>
                <a:lnTo>
                  <a:pt x="14" y="144"/>
                </a:lnTo>
                <a:lnTo>
                  <a:pt x="18" y="146"/>
                </a:lnTo>
                <a:lnTo>
                  <a:pt x="18" y="150"/>
                </a:lnTo>
                <a:lnTo>
                  <a:pt x="20" y="152"/>
                </a:lnTo>
                <a:lnTo>
                  <a:pt x="27" y="154"/>
                </a:lnTo>
                <a:lnTo>
                  <a:pt x="39" y="154"/>
                </a:lnTo>
                <a:lnTo>
                  <a:pt x="48" y="152"/>
                </a:lnTo>
                <a:lnTo>
                  <a:pt x="60" y="150"/>
                </a:lnTo>
                <a:lnTo>
                  <a:pt x="62" y="154"/>
                </a:lnTo>
                <a:lnTo>
                  <a:pt x="66" y="157"/>
                </a:lnTo>
                <a:lnTo>
                  <a:pt x="66" y="154"/>
                </a:lnTo>
                <a:lnTo>
                  <a:pt x="70" y="152"/>
                </a:lnTo>
                <a:lnTo>
                  <a:pt x="81" y="150"/>
                </a:lnTo>
                <a:lnTo>
                  <a:pt x="91" y="152"/>
                </a:lnTo>
                <a:lnTo>
                  <a:pt x="87" y="161"/>
                </a:lnTo>
                <a:lnTo>
                  <a:pt x="89" y="175"/>
                </a:lnTo>
                <a:lnTo>
                  <a:pt x="83" y="179"/>
                </a:lnTo>
                <a:lnTo>
                  <a:pt x="77" y="180"/>
                </a:lnTo>
                <a:lnTo>
                  <a:pt x="73" y="179"/>
                </a:lnTo>
                <a:lnTo>
                  <a:pt x="68" y="182"/>
                </a:lnTo>
                <a:lnTo>
                  <a:pt x="66" y="186"/>
                </a:lnTo>
                <a:lnTo>
                  <a:pt x="60" y="186"/>
                </a:lnTo>
                <a:lnTo>
                  <a:pt x="56" y="186"/>
                </a:lnTo>
                <a:lnTo>
                  <a:pt x="54" y="182"/>
                </a:lnTo>
                <a:lnTo>
                  <a:pt x="52" y="180"/>
                </a:lnTo>
                <a:lnTo>
                  <a:pt x="48" y="180"/>
                </a:lnTo>
                <a:lnTo>
                  <a:pt x="47" y="180"/>
                </a:lnTo>
                <a:lnTo>
                  <a:pt x="41" y="186"/>
                </a:lnTo>
                <a:lnTo>
                  <a:pt x="39" y="188"/>
                </a:lnTo>
                <a:lnTo>
                  <a:pt x="39" y="190"/>
                </a:lnTo>
                <a:lnTo>
                  <a:pt x="47" y="190"/>
                </a:lnTo>
                <a:lnTo>
                  <a:pt x="45" y="192"/>
                </a:lnTo>
                <a:lnTo>
                  <a:pt x="47" y="196"/>
                </a:lnTo>
                <a:lnTo>
                  <a:pt x="43" y="196"/>
                </a:lnTo>
                <a:lnTo>
                  <a:pt x="41" y="194"/>
                </a:lnTo>
                <a:lnTo>
                  <a:pt x="39" y="196"/>
                </a:lnTo>
                <a:lnTo>
                  <a:pt x="39" y="200"/>
                </a:lnTo>
                <a:lnTo>
                  <a:pt x="33" y="202"/>
                </a:lnTo>
                <a:lnTo>
                  <a:pt x="29" y="205"/>
                </a:lnTo>
                <a:lnTo>
                  <a:pt x="29" y="207"/>
                </a:lnTo>
                <a:lnTo>
                  <a:pt x="29" y="211"/>
                </a:lnTo>
                <a:lnTo>
                  <a:pt x="25" y="213"/>
                </a:lnTo>
                <a:lnTo>
                  <a:pt x="24" y="215"/>
                </a:lnTo>
                <a:lnTo>
                  <a:pt x="29" y="221"/>
                </a:lnTo>
                <a:lnTo>
                  <a:pt x="35" y="225"/>
                </a:lnTo>
                <a:lnTo>
                  <a:pt x="41" y="227"/>
                </a:lnTo>
                <a:lnTo>
                  <a:pt x="52" y="227"/>
                </a:lnTo>
                <a:lnTo>
                  <a:pt x="48" y="234"/>
                </a:lnTo>
                <a:lnTo>
                  <a:pt x="45" y="230"/>
                </a:lnTo>
                <a:lnTo>
                  <a:pt x="43" y="228"/>
                </a:lnTo>
                <a:lnTo>
                  <a:pt x="39" y="228"/>
                </a:lnTo>
                <a:lnTo>
                  <a:pt x="37" y="228"/>
                </a:lnTo>
                <a:lnTo>
                  <a:pt x="35" y="230"/>
                </a:lnTo>
                <a:lnTo>
                  <a:pt x="39" y="232"/>
                </a:lnTo>
                <a:lnTo>
                  <a:pt x="39" y="236"/>
                </a:lnTo>
                <a:lnTo>
                  <a:pt x="45" y="236"/>
                </a:lnTo>
                <a:lnTo>
                  <a:pt x="45" y="238"/>
                </a:lnTo>
                <a:lnTo>
                  <a:pt x="43" y="240"/>
                </a:lnTo>
                <a:lnTo>
                  <a:pt x="43" y="244"/>
                </a:lnTo>
                <a:lnTo>
                  <a:pt x="45" y="248"/>
                </a:lnTo>
                <a:lnTo>
                  <a:pt x="48" y="251"/>
                </a:lnTo>
                <a:lnTo>
                  <a:pt x="52" y="251"/>
                </a:lnTo>
                <a:lnTo>
                  <a:pt x="58" y="251"/>
                </a:lnTo>
                <a:lnTo>
                  <a:pt x="62" y="250"/>
                </a:lnTo>
                <a:lnTo>
                  <a:pt x="66" y="246"/>
                </a:lnTo>
                <a:lnTo>
                  <a:pt x="64" y="242"/>
                </a:lnTo>
                <a:lnTo>
                  <a:pt x="66" y="240"/>
                </a:lnTo>
                <a:lnTo>
                  <a:pt x="68" y="240"/>
                </a:lnTo>
                <a:lnTo>
                  <a:pt x="70" y="242"/>
                </a:lnTo>
                <a:lnTo>
                  <a:pt x="70" y="244"/>
                </a:lnTo>
                <a:lnTo>
                  <a:pt x="68" y="248"/>
                </a:lnTo>
                <a:lnTo>
                  <a:pt x="75" y="259"/>
                </a:lnTo>
                <a:lnTo>
                  <a:pt x="73" y="261"/>
                </a:lnTo>
                <a:lnTo>
                  <a:pt x="73" y="265"/>
                </a:lnTo>
                <a:lnTo>
                  <a:pt x="72" y="265"/>
                </a:lnTo>
                <a:lnTo>
                  <a:pt x="77" y="267"/>
                </a:lnTo>
                <a:lnTo>
                  <a:pt x="75" y="273"/>
                </a:lnTo>
                <a:lnTo>
                  <a:pt x="75" y="276"/>
                </a:lnTo>
                <a:lnTo>
                  <a:pt x="85" y="271"/>
                </a:lnTo>
                <a:lnTo>
                  <a:pt x="95" y="265"/>
                </a:lnTo>
                <a:lnTo>
                  <a:pt x="96" y="267"/>
                </a:lnTo>
                <a:lnTo>
                  <a:pt x="98" y="271"/>
                </a:lnTo>
                <a:lnTo>
                  <a:pt x="100" y="269"/>
                </a:lnTo>
                <a:lnTo>
                  <a:pt x="106" y="269"/>
                </a:lnTo>
                <a:lnTo>
                  <a:pt x="112" y="278"/>
                </a:lnTo>
                <a:lnTo>
                  <a:pt x="112" y="276"/>
                </a:lnTo>
                <a:lnTo>
                  <a:pt x="114" y="273"/>
                </a:lnTo>
                <a:lnTo>
                  <a:pt x="119" y="274"/>
                </a:lnTo>
                <a:lnTo>
                  <a:pt x="125" y="274"/>
                </a:lnTo>
                <a:lnTo>
                  <a:pt x="131" y="273"/>
                </a:lnTo>
                <a:lnTo>
                  <a:pt x="139" y="269"/>
                </a:lnTo>
                <a:lnTo>
                  <a:pt x="137" y="274"/>
                </a:lnTo>
                <a:lnTo>
                  <a:pt x="135" y="280"/>
                </a:lnTo>
                <a:lnTo>
                  <a:pt x="129" y="284"/>
                </a:lnTo>
                <a:lnTo>
                  <a:pt x="125" y="290"/>
                </a:lnTo>
                <a:lnTo>
                  <a:pt x="123" y="296"/>
                </a:lnTo>
                <a:lnTo>
                  <a:pt x="125" y="301"/>
                </a:lnTo>
                <a:lnTo>
                  <a:pt x="118" y="313"/>
                </a:lnTo>
                <a:lnTo>
                  <a:pt x="106" y="321"/>
                </a:lnTo>
                <a:lnTo>
                  <a:pt x="95" y="326"/>
                </a:lnTo>
                <a:lnTo>
                  <a:pt x="95" y="330"/>
                </a:lnTo>
                <a:lnTo>
                  <a:pt x="95" y="334"/>
                </a:lnTo>
                <a:lnTo>
                  <a:pt x="89" y="334"/>
                </a:lnTo>
                <a:lnTo>
                  <a:pt x="87" y="336"/>
                </a:lnTo>
                <a:lnTo>
                  <a:pt x="85" y="334"/>
                </a:lnTo>
                <a:lnTo>
                  <a:pt x="75" y="334"/>
                </a:lnTo>
                <a:lnTo>
                  <a:pt x="70" y="342"/>
                </a:lnTo>
                <a:lnTo>
                  <a:pt x="66" y="349"/>
                </a:lnTo>
                <a:lnTo>
                  <a:pt x="62" y="349"/>
                </a:lnTo>
                <a:lnTo>
                  <a:pt x="60" y="349"/>
                </a:lnTo>
                <a:lnTo>
                  <a:pt x="58" y="351"/>
                </a:lnTo>
                <a:lnTo>
                  <a:pt x="58" y="355"/>
                </a:lnTo>
                <a:lnTo>
                  <a:pt x="64" y="353"/>
                </a:lnTo>
                <a:lnTo>
                  <a:pt x="68" y="351"/>
                </a:lnTo>
                <a:lnTo>
                  <a:pt x="72" y="346"/>
                </a:lnTo>
                <a:lnTo>
                  <a:pt x="77" y="338"/>
                </a:lnTo>
                <a:lnTo>
                  <a:pt x="79" y="338"/>
                </a:lnTo>
                <a:lnTo>
                  <a:pt x="83" y="338"/>
                </a:lnTo>
                <a:lnTo>
                  <a:pt x="81" y="340"/>
                </a:lnTo>
                <a:lnTo>
                  <a:pt x="81" y="344"/>
                </a:lnTo>
                <a:lnTo>
                  <a:pt x="93" y="340"/>
                </a:lnTo>
                <a:lnTo>
                  <a:pt x="104" y="334"/>
                </a:lnTo>
                <a:lnTo>
                  <a:pt x="106" y="336"/>
                </a:lnTo>
                <a:lnTo>
                  <a:pt x="108" y="336"/>
                </a:lnTo>
                <a:lnTo>
                  <a:pt x="110" y="330"/>
                </a:lnTo>
                <a:lnTo>
                  <a:pt x="112" y="332"/>
                </a:lnTo>
                <a:lnTo>
                  <a:pt x="114" y="332"/>
                </a:lnTo>
                <a:lnTo>
                  <a:pt x="114" y="328"/>
                </a:lnTo>
                <a:lnTo>
                  <a:pt x="114" y="324"/>
                </a:lnTo>
                <a:lnTo>
                  <a:pt x="116" y="322"/>
                </a:lnTo>
                <a:lnTo>
                  <a:pt x="121" y="322"/>
                </a:lnTo>
                <a:lnTo>
                  <a:pt x="119" y="321"/>
                </a:lnTo>
                <a:lnTo>
                  <a:pt x="119" y="319"/>
                </a:lnTo>
                <a:lnTo>
                  <a:pt x="121" y="319"/>
                </a:lnTo>
                <a:lnTo>
                  <a:pt x="125" y="319"/>
                </a:lnTo>
                <a:lnTo>
                  <a:pt x="131" y="315"/>
                </a:lnTo>
                <a:lnTo>
                  <a:pt x="139" y="309"/>
                </a:lnTo>
                <a:lnTo>
                  <a:pt x="137" y="303"/>
                </a:lnTo>
                <a:lnTo>
                  <a:pt x="141" y="301"/>
                </a:lnTo>
                <a:lnTo>
                  <a:pt x="146" y="299"/>
                </a:lnTo>
                <a:lnTo>
                  <a:pt x="152" y="292"/>
                </a:lnTo>
                <a:lnTo>
                  <a:pt x="158" y="286"/>
                </a:lnTo>
                <a:lnTo>
                  <a:pt x="162" y="284"/>
                </a:lnTo>
                <a:lnTo>
                  <a:pt x="167" y="284"/>
                </a:lnTo>
                <a:lnTo>
                  <a:pt x="167" y="280"/>
                </a:lnTo>
                <a:lnTo>
                  <a:pt x="167" y="278"/>
                </a:lnTo>
                <a:lnTo>
                  <a:pt x="171" y="274"/>
                </a:lnTo>
                <a:lnTo>
                  <a:pt x="177" y="273"/>
                </a:lnTo>
                <a:lnTo>
                  <a:pt x="177" y="269"/>
                </a:lnTo>
                <a:lnTo>
                  <a:pt x="171" y="269"/>
                </a:lnTo>
                <a:lnTo>
                  <a:pt x="167" y="269"/>
                </a:lnTo>
                <a:lnTo>
                  <a:pt x="169" y="259"/>
                </a:lnTo>
                <a:lnTo>
                  <a:pt x="171" y="255"/>
                </a:lnTo>
                <a:lnTo>
                  <a:pt x="177" y="251"/>
                </a:lnTo>
                <a:lnTo>
                  <a:pt x="185" y="248"/>
                </a:lnTo>
                <a:lnTo>
                  <a:pt x="183" y="246"/>
                </a:lnTo>
                <a:lnTo>
                  <a:pt x="183" y="242"/>
                </a:lnTo>
                <a:lnTo>
                  <a:pt x="185" y="242"/>
                </a:lnTo>
                <a:lnTo>
                  <a:pt x="190" y="242"/>
                </a:lnTo>
                <a:lnTo>
                  <a:pt x="190" y="236"/>
                </a:lnTo>
                <a:lnTo>
                  <a:pt x="192" y="234"/>
                </a:lnTo>
                <a:lnTo>
                  <a:pt x="196" y="232"/>
                </a:lnTo>
                <a:lnTo>
                  <a:pt x="200" y="232"/>
                </a:lnTo>
                <a:lnTo>
                  <a:pt x="200" y="228"/>
                </a:lnTo>
                <a:lnTo>
                  <a:pt x="202" y="225"/>
                </a:lnTo>
                <a:lnTo>
                  <a:pt x="212" y="217"/>
                </a:lnTo>
                <a:lnTo>
                  <a:pt x="214" y="217"/>
                </a:lnTo>
                <a:lnTo>
                  <a:pt x="217" y="221"/>
                </a:lnTo>
                <a:lnTo>
                  <a:pt x="223" y="217"/>
                </a:lnTo>
                <a:lnTo>
                  <a:pt x="225" y="217"/>
                </a:lnTo>
                <a:lnTo>
                  <a:pt x="225" y="219"/>
                </a:lnTo>
                <a:lnTo>
                  <a:pt x="223" y="221"/>
                </a:lnTo>
                <a:lnTo>
                  <a:pt x="223" y="225"/>
                </a:lnTo>
                <a:lnTo>
                  <a:pt x="225" y="227"/>
                </a:lnTo>
                <a:lnTo>
                  <a:pt x="227" y="228"/>
                </a:lnTo>
                <a:lnTo>
                  <a:pt x="219" y="227"/>
                </a:lnTo>
                <a:lnTo>
                  <a:pt x="214" y="227"/>
                </a:lnTo>
                <a:lnTo>
                  <a:pt x="210" y="228"/>
                </a:lnTo>
                <a:lnTo>
                  <a:pt x="208" y="232"/>
                </a:lnTo>
                <a:lnTo>
                  <a:pt x="204" y="232"/>
                </a:lnTo>
                <a:lnTo>
                  <a:pt x="202" y="244"/>
                </a:lnTo>
                <a:lnTo>
                  <a:pt x="200" y="255"/>
                </a:lnTo>
                <a:lnTo>
                  <a:pt x="202" y="255"/>
                </a:lnTo>
                <a:lnTo>
                  <a:pt x="206" y="255"/>
                </a:lnTo>
                <a:lnTo>
                  <a:pt x="206" y="259"/>
                </a:lnTo>
                <a:lnTo>
                  <a:pt x="200" y="261"/>
                </a:lnTo>
                <a:lnTo>
                  <a:pt x="198" y="263"/>
                </a:lnTo>
                <a:lnTo>
                  <a:pt x="200" y="265"/>
                </a:lnTo>
                <a:lnTo>
                  <a:pt x="202" y="267"/>
                </a:lnTo>
                <a:lnTo>
                  <a:pt x="210" y="263"/>
                </a:lnTo>
                <a:lnTo>
                  <a:pt x="217" y="261"/>
                </a:lnTo>
                <a:lnTo>
                  <a:pt x="217" y="257"/>
                </a:lnTo>
                <a:lnTo>
                  <a:pt x="221" y="255"/>
                </a:lnTo>
                <a:lnTo>
                  <a:pt x="225" y="255"/>
                </a:lnTo>
                <a:lnTo>
                  <a:pt x="227" y="250"/>
                </a:lnTo>
                <a:lnTo>
                  <a:pt x="231" y="246"/>
                </a:lnTo>
                <a:lnTo>
                  <a:pt x="237" y="248"/>
                </a:lnTo>
                <a:lnTo>
                  <a:pt x="244" y="250"/>
                </a:lnTo>
                <a:lnTo>
                  <a:pt x="246" y="248"/>
                </a:lnTo>
                <a:lnTo>
                  <a:pt x="250" y="244"/>
                </a:lnTo>
                <a:lnTo>
                  <a:pt x="248" y="238"/>
                </a:lnTo>
                <a:lnTo>
                  <a:pt x="248" y="236"/>
                </a:lnTo>
                <a:lnTo>
                  <a:pt x="244" y="234"/>
                </a:lnTo>
                <a:lnTo>
                  <a:pt x="242" y="234"/>
                </a:lnTo>
                <a:lnTo>
                  <a:pt x="242" y="228"/>
                </a:lnTo>
                <a:lnTo>
                  <a:pt x="242" y="225"/>
                </a:lnTo>
                <a:lnTo>
                  <a:pt x="248" y="227"/>
                </a:lnTo>
                <a:lnTo>
                  <a:pt x="254" y="227"/>
                </a:lnTo>
                <a:lnTo>
                  <a:pt x="258" y="227"/>
                </a:lnTo>
                <a:lnTo>
                  <a:pt x="263" y="225"/>
                </a:lnTo>
                <a:lnTo>
                  <a:pt x="261" y="223"/>
                </a:lnTo>
                <a:lnTo>
                  <a:pt x="265" y="223"/>
                </a:lnTo>
                <a:lnTo>
                  <a:pt x="265" y="225"/>
                </a:lnTo>
                <a:lnTo>
                  <a:pt x="265" y="228"/>
                </a:lnTo>
                <a:lnTo>
                  <a:pt x="267" y="228"/>
                </a:lnTo>
                <a:lnTo>
                  <a:pt x="267" y="230"/>
                </a:lnTo>
                <a:lnTo>
                  <a:pt x="265" y="230"/>
                </a:lnTo>
                <a:lnTo>
                  <a:pt x="269" y="232"/>
                </a:lnTo>
                <a:lnTo>
                  <a:pt x="275" y="234"/>
                </a:lnTo>
                <a:lnTo>
                  <a:pt x="273" y="238"/>
                </a:lnTo>
                <a:lnTo>
                  <a:pt x="275" y="242"/>
                </a:lnTo>
                <a:lnTo>
                  <a:pt x="279" y="242"/>
                </a:lnTo>
                <a:lnTo>
                  <a:pt x="285" y="240"/>
                </a:lnTo>
                <a:lnTo>
                  <a:pt x="285" y="242"/>
                </a:lnTo>
                <a:lnTo>
                  <a:pt x="286" y="246"/>
                </a:lnTo>
                <a:lnTo>
                  <a:pt x="290" y="246"/>
                </a:lnTo>
                <a:lnTo>
                  <a:pt x="296" y="248"/>
                </a:lnTo>
                <a:lnTo>
                  <a:pt x="296" y="250"/>
                </a:lnTo>
                <a:lnTo>
                  <a:pt x="308" y="248"/>
                </a:lnTo>
                <a:lnTo>
                  <a:pt x="319" y="248"/>
                </a:lnTo>
                <a:lnTo>
                  <a:pt x="336" y="255"/>
                </a:lnTo>
                <a:lnTo>
                  <a:pt x="356" y="259"/>
                </a:lnTo>
                <a:lnTo>
                  <a:pt x="356" y="257"/>
                </a:lnTo>
                <a:lnTo>
                  <a:pt x="359" y="255"/>
                </a:lnTo>
                <a:lnTo>
                  <a:pt x="357" y="265"/>
                </a:lnTo>
                <a:lnTo>
                  <a:pt x="363" y="269"/>
                </a:lnTo>
                <a:lnTo>
                  <a:pt x="371" y="271"/>
                </a:lnTo>
                <a:lnTo>
                  <a:pt x="371" y="267"/>
                </a:lnTo>
                <a:lnTo>
                  <a:pt x="371" y="265"/>
                </a:lnTo>
                <a:lnTo>
                  <a:pt x="373" y="265"/>
                </a:lnTo>
                <a:lnTo>
                  <a:pt x="377" y="265"/>
                </a:lnTo>
                <a:lnTo>
                  <a:pt x="375" y="269"/>
                </a:lnTo>
                <a:lnTo>
                  <a:pt x="375" y="276"/>
                </a:lnTo>
                <a:lnTo>
                  <a:pt x="379" y="276"/>
                </a:lnTo>
                <a:lnTo>
                  <a:pt x="386" y="288"/>
                </a:lnTo>
                <a:lnTo>
                  <a:pt x="388" y="286"/>
                </a:lnTo>
                <a:lnTo>
                  <a:pt x="392" y="286"/>
                </a:lnTo>
                <a:lnTo>
                  <a:pt x="392" y="288"/>
                </a:lnTo>
                <a:lnTo>
                  <a:pt x="392" y="292"/>
                </a:lnTo>
                <a:lnTo>
                  <a:pt x="394" y="292"/>
                </a:lnTo>
                <a:lnTo>
                  <a:pt x="398" y="294"/>
                </a:lnTo>
                <a:lnTo>
                  <a:pt x="396" y="296"/>
                </a:lnTo>
                <a:lnTo>
                  <a:pt x="396" y="298"/>
                </a:lnTo>
                <a:lnTo>
                  <a:pt x="398" y="298"/>
                </a:lnTo>
                <a:lnTo>
                  <a:pt x="400" y="296"/>
                </a:lnTo>
                <a:lnTo>
                  <a:pt x="400" y="299"/>
                </a:lnTo>
                <a:lnTo>
                  <a:pt x="400" y="303"/>
                </a:lnTo>
                <a:lnTo>
                  <a:pt x="404" y="305"/>
                </a:lnTo>
                <a:lnTo>
                  <a:pt x="409" y="309"/>
                </a:lnTo>
                <a:lnTo>
                  <a:pt x="409" y="311"/>
                </a:lnTo>
                <a:lnTo>
                  <a:pt x="409" y="315"/>
                </a:lnTo>
                <a:lnTo>
                  <a:pt x="413" y="321"/>
                </a:lnTo>
                <a:lnTo>
                  <a:pt x="419" y="328"/>
                </a:lnTo>
                <a:lnTo>
                  <a:pt x="421" y="330"/>
                </a:lnTo>
                <a:lnTo>
                  <a:pt x="423" y="332"/>
                </a:lnTo>
                <a:lnTo>
                  <a:pt x="425" y="330"/>
                </a:lnTo>
                <a:lnTo>
                  <a:pt x="425" y="326"/>
                </a:lnTo>
                <a:lnTo>
                  <a:pt x="427" y="328"/>
                </a:lnTo>
                <a:lnTo>
                  <a:pt x="430" y="330"/>
                </a:lnTo>
                <a:lnTo>
                  <a:pt x="428" y="332"/>
                </a:lnTo>
                <a:lnTo>
                  <a:pt x="428" y="334"/>
                </a:lnTo>
                <a:lnTo>
                  <a:pt x="430" y="334"/>
                </a:lnTo>
                <a:lnTo>
                  <a:pt x="434" y="336"/>
                </a:lnTo>
                <a:lnTo>
                  <a:pt x="432" y="332"/>
                </a:lnTo>
                <a:lnTo>
                  <a:pt x="432" y="328"/>
                </a:lnTo>
                <a:lnTo>
                  <a:pt x="434" y="328"/>
                </a:lnTo>
                <a:lnTo>
                  <a:pt x="434" y="330"/>
                </a:lnTo>
                <a:lnTo>
                  <a:pt x="438" y="330"/>
                </a:lnTo>
                <a:lnTo>
                  <a:pt x="438" y="324"/>
                </a:lnTo>
                <a:lnTo>
                  <a:pt x="440" y="319"/>
                </a:lnTo>
                <a:lnTo>
                  <a:pt x="436" y="319"/>
                </a:lnTo>
                <a:lnTo>
                  <a:pt x="434" y="317"/>
                </a:lnTo>
                <a:lnTo>
                  <a:pt x="430" y="317"/>
                </a:lnTo>
                <a:lnTo>
                  <a:pt x="430" y="324"/>
                </a:lnTo>
                <a:lnTo>
                  <a:pt x="427" y="322"/>
                </a:lnTo>
                <a:lnTo>
                  <a:pt x="423" y="322"/>
                </a:lnTo>
                <a:lnTo>
                  <a:pt x="421" y="317"/>
                </a:lnTo>
                <a:lnTo>
                  <a:pt x="421" y="313"/>
                </a:lnTo>
                <a:lnTo>
                  <a:pt x="417" y="311"/>
                </a:lnTo>
                <a:lnTo>
                  <a:pt x="415" y="311"/>
                </a:lnTo>
                <a:lnTo>
                  <a:pt x="417" y="309"/>
                </a:lnTo>
                <a:lnTo>
                  <a:pt x="421" y="307"/>
                </a:lnTo>
                <a:lnTo>
                  <a:pt x="419" y="303"/>
                </a:lnTo>
                <a:lnTo>
                  <a:pt x="419" y="301"/>
                </a:lnTo>
                <a:lnTo>
                  <a:pt x="415" y="301"/>
                </a:lnTo>
                <a:lnTo>
                  <a:pt x="415" y="299"/>
                </a:lnTo>
                <a:lnTo>
                  <a:pt x="415" y="298"/>
                </a:lnTo>
                <a:lnTo>
                  <a:pt x="413" y="296"/>
                </a:lnTo>
                <a:lnTo>
                  <a:pt x="411" y="294"/>
                </a:lnTo>
                <a:lnTo>
                  <a:pt x="402" y="292"/>
                </a:lnTo>
                <a:lnTo>
                  <a:pt x="407" y="290"/>
                </a:lnTo>
                <a:lnTo>
                  <a:pt x="413" y="288"/>
                </a:lnTo>
                <a:lnTo>
                  <a:pt x="411" y="290"/>
                </a:lnTo>
                <a:lnTo>
                  <a:pt x="415" y="292"/>
                </a:lnTo>
                <a:lnTo>
                  <a:pt x="413" y="284"/>
                </a:lnTo>
                <a:lnTo>
                  <a:pt x="415" y="278"/>
                </a:lnTo>
                <a:lnTo>
                  <a:pt x="419" y="284"/>
                </a:lnTo>
                <a:lnTo>
                  <a:pt x="423" y="290"/>
                </a:lnTo>
                <a:lnTo>
                  <a:pt x="425" y="290"/>
                </a:lnTo>
                <a:lnTo>
                  <a:pt x="428" y="290"/>
                </a:lnTo>
                <a:lnTo>
                  <a:pt x="428" y="294"/>
                </a:lnTo>
                <a:lnTo>
                  <a:pt x="430" y="294"/>
                </a:lnTo>
                <a:lnTo>
                  <a:pt x="434" y="294"/>
                </a:lnTo>
                <a:lnTo>
                  <a:pt x="434" y="296"/>
                </a:lnTo>
                <a:lnTo>
                  <a:pt x="432" y="298"/>
                </a:lnTo>
                <a:lnTo>
                  <a:pt x="432" y="299"/>
                </a:lnTo>
                <a:lnTo>
                  <a:pt x="434" y="301"/>
                </a:lnTo>
                <a:lnTo>
                  <a:pt x="436" y="307"/>
                </a:lnTo>
                <a:lnTo>
                  <a:pt x="438" y="315"/>
                </a:lnTo>
                <a:lnTo>
                  <a:pt x="440" y="315"/>
                </a:lnTo>
                <a:lnTo>
                  <a:pt x="444" y="315"/>
                </a:lnTo>
                <a:lnTo>
                  <a:pt x="444" y="319"/>
                </a:lnTo>
                <a:lnTo>
                  <a:pt x="446" y="322"/>
                </a:lnTo>
                <a:lnTo>
                  <a:pt x="442" y="324"/>
                </a:lnTo>
                <a:lnTo>
                  <a:pt x="442" y="328"/>
                </a:lnTo>
                <a:lnTo>
                  <a:pt x="444" y="328"/>
                </a:lnTo>
                <a:lnTo>
                  <a:pt x="446" y="330"/>
                </a:lnTo>
                <a:lnTo>
                  <a:pt x="446" y="326"/>
                </a:lnTo>
                <a:lnTo>
                  <a:pt x="446" y="324"/>
                </a:lnTo>
                <a:lnTo>
                  <a:pt x="448" y="326"/>
                </a:lnTo>
                <a:lnTo>
                  <a:pt x="453" y="328"/>
                </a:lnTo>
                <a:lnTo>
                  <a:pt x="451" y="330"/>
                </a:lnTo>
                <a:lnTo>
                  <a:pt x="451" y="332"/>
                </a:lnTo>
                <a:lnTo>
                  <a:pt x="453" y="332"/>
                </a:lnTo>
                <a:lnTo>
                  <a:pt x="455" y="330"/>
                </a:lnTo>
                <a:lnTo>
                  <a:pt x="455" y="336"/>
                </a:lnTo>
                <a:lnTo>
                  <a:pt x="455" y="346"/>
                </a:lnTo>
                <a:lnTo>
                  <a:pt x="457" y="344"/>
                </a:lnTo>
                <a:lnTo>
                  <a:pt x="459" y="340"/>
                </a:lnTo>
                <a:lnTo>
                  <a:pt x="461" y="346"/>
                </a:lnTo>
                <a:lnTo>
                  <a:pt x="463" y="353"/>
                </a:lnTo>
                <a:lnTo>
                  <a:pt x="465" y="351"/>
                </a:lnTo>
                <a:lnTo>
                  <a:pt x="469" y="353"/>
                </a:lnTo>
                <a:lnTo>
                  <a:pt x="469" y="347"/>
                </a:lnTo>
                <a:lnTo>
                  <a:pt x="471" y="346"/>
                </a:lnTo>
                <a:lnTo>
                  <a:pt x="471" y="347"/>
                </a:lnTo>
                <a:lnTo>
                  <a:pt x="471" y="351"/>
                </a:lnTo>
                <a:lnTo>
                  <a:pt x="471" y="353"/>
                </a:lnTo>
                <a:lnTo>
                  <a:pt x="469" y="355"/>
                </a:lnTo>
                <a:lnTo>
                  <a:pt x="467" y="357"/>
                </a:lnTo>
                <a:lnTo>
                  <a:pt x="467" y="361"/>
                </a:lnTo>
                <a:lnTo>
                  <a:pt x="469" y="363"/>
                </a:lnTo>
                <a:lnTo>
                  <a:pt x="471" y="365"/>
                </a:lnTo>
                <a:lnTo>
                  <a:pt x="476" y="365"/>
                </a:lnTo>
                <a:lnTo>
                  <a:pt x="476" y="361"/>
                </a:lnTo>
                <a:lnTo>
                  <a:pt x="482" y="357"/>
                </a:lnTo>
                <a:lnTo>
                  <a:pt x="484" y="357"/>
                </a:lnTo>
                <a:lnTo>
                  <a:pt x="486" y="353"/>
                </a:lnTo>
                <a:lnTo>
                  <a:pt x="488" y="349"/>
                </a:lnTo>
                <a:lnTo>
                  <a:pt x="486" y="347"/>
                </a:lnTo>
                <a:lnTo>
                  <a:pt x="488" y="344"/>
                </a:lnTo>
                <a:lnTo>
                  <a:pt x="488" y="340"/>
                </a:lnTo>
                <a:lnTo>
                  <a:pt x="486" y="338"/>
                </a:lnTo>
                <a:lnTo>
                  <a:pt x="484" y="332"/>
                </a:lnTo>
                <a:lnTo>
                  <a:pt x="482" y="332"/>
                </a:lnTo>
                <a:lnTo>
                  <a:pt x="480" y="330"/>
                </a:lnTo>
                <a:lnTo>
                  <a:pt x="476" y="328"/>
                </a:lnTo>
                <a:lnTo>
                  <a:pt x="473" y="326"/>
                </a:lnTo>
                <a:lnTo>
                  <a:pt x="469" y="322"/>
                </a:lnTo>
                <a:lnTo>
                  <a:pt x="465" y="321"/>
                </a:lnTo>
                <a:lnTo>
                  <a:pt x="461" y="315"/>
                </a:lnTo>
                <a:lnTo>
                  <a:pt x="457" y="307"/>
                </a:lnTo>
                <a:lnTo>
                  <a:pt x="451" y="301"/>
                </a:lnTo>
                <a:lnTo>
                  <a:pt x="450" y="294"/>
                </a:lnTo>
                <a:lnTo>
                  <a:pt x="440" y="284"/>
                </a:lnTo>
                <a:lnTo>
                  <a:pt x="432" y="276"/>
                </a:lnTo>
                <a:lnTo>
                  <a:pt x="428" y="271"/>
                </a:lnTo>
                <a:lnTo>
                  <a:pt x="421" y="265"/>
                </a:lnTo>
                <a:lnTo>
                  <a:pt x="419" y="265"/>
                </a:lnTo>
                <a:lnTo>
                  <a:pt x="417" y="263"/>
                </a:lnTo>
                <a:lnTo>
                  <a:pt x="415" y="261"/>
                </a:lnTo>
                <a:lnTo>
                  <a:pt x="415" y="259"/>
                </a:lnTo>
                <a:lnTo>
                  <a:pt x="411" y="255"/>
                </a:lnTo>
                <a:lnTo>
                  <a:pt x="407" y="251"/>
                </a:lnTo>
                <a:lnTo>
                  <a:pt x="402" y="250"/>
                </a:lnTo>
                <a:lnTo>
                  <a:pt x="396" y="251"/>
                </a:lnTo>
                <a:lnTo>
                  <a:pt x="394" y="253"/>
                </a:lnTo>
                <a:lnTo>
                  <a:pt x="396" y="259"/>
                </a:lnTo>
                <a:lnTo>
                  <a:pt x="390" y="263"/>
                </a:lnTo>
                <a:lnTo>
                  <a:pt x="384" y="265"/>
                </a:lnTo>
                <a:lnTo>
                  <a:pt x="380" y="269"/>
                </a:lnTo>
                <a:lnTo>
                  <a:pt x="379" y="269"/>
                </a:lnTo>
                <a:lnTo>
                  <a:pt x="379" y="265"/>
                </a:lnTo>
                <a:lnTo>
                  <a:pt x="379" y="263"/>
                </a:lnTo>
                <a:lnTo>
                  <a:pt x="371" y="255"/>
                </a:lnTo>
                <a:lnTo>
                  <a:pt x="363" y="250"/>
                </a:lnTo>
                <a:lnTo>
                  <a:pt x="359" y="244"/>
                </a:lnTo>
                <a:lnTo>
                  <a:pt x="357" y="240"/>
                </a:lnTo>
                <a:lnTo>
                  <a:pt x="357" y="236"/>
                </a:lnTo>
                <a:lnTo>
                  <a:pt x="357" y="232"/>
                </a:lnTo>
                <a:lnTo>
                  <a:pt x="352" y="236"/>
                </a:lnTo>
                <a:lnTo>
                  <a:pt x="348" y="236"/>
                </a:lnTo>
                <a:lnTo>
                  <a:pt x="344" y="232"/>
                </a:lnTo>
                <a:lnTo>
                  <a:pt x="336" y="234"/>
                </a:lnTo>
                <a:lnTo>
                  <a:pt x="333" y="236"/>
                </a:lnTo>
                <a:lnTo>
                  <a:pt x="327" y="31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" name="Freeform 104"/>
          <p:cNvSpPr>
            <a:spLocks noChangeAspect="1" noEditPoints="1"/>
          </p:cNvSpPr>
          <p:nvPr/>
        </p:nvSpPr>
        <p:spPr bwMode="gray">
          <a:xfrm>
            <a:off x="5211763" y="1450975"/>
            <a:ext cx="3717925" cy="1412875"/>
          </a:xfrm>
          <a:custGeom>
            <a:avLst/>
            <a:gdLst>
              <a:gd name="T0" fmla="*/ 2147483647 w 2023"/>
              <a:gd name="T1" fmla="*/ 2147483647 h 771"/>
              <a:gd name="T2" fmla="*/ 2147483647 w 2023"/>
              <a:gd name="T3" fmla="*/ 2147483647 h 771"/>
              <a:gd name="T4" fmla="*/ 2147483647 w 2023"/>
              <a:gd name="T5" fmla="*/ 2147483647 h 771"/>
              <a:gd name="T6" fmla="*/ 2147483647 w 2023"/>
              <a:gd name="T7" fmla="*/ 2147483647 h 771"/>
              <a:gd name="T8" fmla="*/ 2147483647 w 2023"/>
              <a:gd name="T9" fmla="*/ 2147483647 h 771"/>
              <a:gd name="T10" fmla="*/ 2147483647 w 2023"/>
              <a:gd name="T11" fmla="*/ 2147483647 h 771"/>
              <a:gd name="T12" fmla="*/ 2147483647 w 2023"/>
              <a:gd name="T13" fmla="*/ 2147483647 h 771"/>
              <a:gd name="T14" fmla="*/ 2147483647 w 2023"/>
              <a:gd name="T15" fmla="*/ 2147483647 h 771"/>
              <a:gd name="T16" fmla="*/ 2147483647 w 2023"/>
              <a:gd name="T17" fmla="*/ 2147483647 h 771"/>
              <a:gd name="T18" fmla="*/ 2147483647 w 2023"/>
              <a:gd name="T19" fmla="*/ 2147483647 h 771"/>
              <a:gd name="T20" fmla="*/ 2147483647 w 2023"/>
              <a:gd name="T21" fmla="*/ 2147483647 h 771"/>
              <a:gd name="T22" fmla="*/ 2147483647 w 2023"/>
              <a:gd name="T23" fmla="*/ 2147483647 h 771"/>
              <a:gd name="T24" fmla="*/ 2147483647 w 2023"/>
              <a:gd name="T25" fmla="*/ 2147483647 h 771"/>
              <a:gd name="T26" fmla="*/ 2147483647 w 2023"/>
              <a:gd name="T27" fmla="*/ 2147483647 h 771"/>
              <a:gd name="T28" fmla="*/ 2147483647 w 2023"/>
              <a:gd name="T29" fmla="*/ 2147483647 h 771"/>
              <a:gd name="T30" fmla="*/ 2147483647 w 2023"/>
              <a:gd name="T31" fmla="*/ 2147483647 h 771"/>
              <a:gd name="T32" fmla="*/ 2147483647 w 2023"/>
              <a:gd name="T33" fmla="*/ 2147483647 h 771"/>
              <a:gd name="T34" fmla="*/ 2147483647 w 2023"/>
              <a:gd name="T35" fmla="*/ 2147483647 h 771"/>
              <a:gd name="T36" fmla="*/ 2147483647 w 2023"/>
              <a:gd name="T37" fmla="*/ 2147483647 h 771"/>
              <a:gd name="T38" fmla="*/ 2147483647 w 2023"/>
              <a:gd name="T39" fmla="*/ 2147483647 h 771"/>
              <a:gd name="T40" fmla="*/ 2147483647 w 2023"/>
              <a:gd name="T41" fmla="*/ 2147483647 h 771"/>
              <a:gd name="T42" fmla="*/ 2147483647 w 2023"/>
              <a:gd name="T43" fmla="*/ 2147483647 h 771"/>
              <a:gd name="T44" fmla="*/ 2147483647 w 2023"/>
              <a:gd name="T45" fmla="*/ 2147483647 h 771"/>
              <a:gd name="T46" fmla="*/ 2147483647 w 2023"/>
              <a:gd name="T47" fmla="*/ 2147483647 h 771"/>
              <a:gd name="T48" fmla="*/ 2147483647 w 2023"/>
              <a:gd name="T49" fmla="*/ 2147483647 h 771"/>
              <a:gd name="T50" fmla="*/ 2147483647 w 2023"/>
              <a:gd name="T51" fmla="*/ 2147483647 h 771"/>
              <a:gd name="T52" fmla="*/ 2147483647 w 2023"/>
              <a:gd name="T53" fmla="*/ 2147483647 h 771"/>
              <a:gd name="T54" fmla="*/ 2147483647 w 2023"/>
              <a:gd name="T55" fmla="*/ 2147483647 h 771"/>
              <a:gd name="T56" fmla="*/ 2147483647 w 2023"/>
              <a:gd name="T57" fmla="*/ 2147483647 h 771"/>
              <a:gd name="T58" fmla="*/ 2147483647 w 2023"/>
              <a:gd name="T59" fmla="*/ 2147483647 h 771"/>
              <a:gd name="T60" fmla="*/ 2147483647 w 2023"/>
              <a:gd name="T61" fmla="*/ 2147483647 h 771"/>
              <a:gd name="T62" fmla="*/ 2147483647 w 2023"/>
              <a:gd name="T63" fmla="*/ 2147483647 h 771"/>
              <a:gd name="T64" fmla="*/ 2147483647 w 2023"/>
              <a:gd name="T65" fmla="*/ 2147483647 h 771"/>
              <a:gd name="T66" fmla="*/ 2147483647 w 2023"/>
              <a:gd name="T67" fmla="*/ 2147483647 h 771"/>
              <a:gd name="T68" fmla="*/ 2147483647 w 2023"/>
              <a:gd name="T69" fmla="*/ 2147483647 h 771"/>
              <a:gd name="T70" fmla="*/ 2147483647 w 2023"/>
              <a:gd name="T71" fmla="*/ 2147483647 h 771"/>
              <a:gd name="T72" fmla="*/ 2147483647 w 2023"/>
              <a:gd name="T73" fmla="*/ 2147483647 h 771"/>
              <a:gd name="T74" fmla="*/ 2147483647 w 2023"/>
              <a:gd name="T75" fmla="*/ 2147483647 h 771"/>
              <a:gd name="T76" fmla="*/ 2147483647 w 2023"/>
              <a:gd name="T77" fmla="*/ 2147483647 h 771"/>
              <a:gd name="T78" fmla="*/ 2147483647 w 2023"/>
              <a:gd name="T79" fmla="*/ 2147483647 h 771"/>
              <a:gd name="T80" fmla="*/ 2147483647 w 2023"/>
              <a:gd name="T81" fmla="*/ 2147483647 h 771"/>
              <a:gd name="T82" fmla="*/ 2147483647 w 2023"/>
              <a:gd name="T83" fmla="*/ 2147483647 h 771"/>
              <a:gd name="T84" fmla="*/ 2147483647 w 2023"/>
              <a:gd name="T85" fmla="*/ 2147483647 h 771"/>
              <a:gd name="T86" fmla="*/ 2147483647 w 2023"/>
              <a:gd name="T87" fmla="*/ 2147483647 h 771"/>
              <a:gd name="T88" fmla="*/ 2147483647 w 2023"/>
              <a:gd name="T89" fmla="*/ 2147483647 h 771"/>
              <a:gd name="T90" fmla="*/ 2147483647 w 2023"/>
              <a:gd name="T91" fmla="*/ 2147483647 h 771"/>
              <a:gd name="T92" fmla="*/ 2147483647 w 2023"/>
              <a:gd name="T93" fmla="*/ 2147483647 h 771"/>
              <a:gd name="T94" fmla="*/ 2147483647 w 2023"/>
              <a:gd name="T95" fmla="*/ 2147483647 h 771"/>
              <a:gd name="T96" fmla="*/ 2147483647 w 2023"/>
              <a:gd name="T97" fmla="*/ 2147483647 h 771"/>
              <a:gd name="T98" fmla="*/ 2147483647 w 2023"/>
              <a:gd name="T99" fmla="*/ 2147483647 h 771"/>
              <a:gd name="T100" fmla="*/ 2147483647 w 2023"/>
              <a:gd name="T101" fmla="*/ 2147483647 h 771"/>
              <a:gd name="T102" fmla="*/ 2147483647 w 2023"/>
              <a:gd name="T103" fmla="*/ 2147483647 h 771"/>
              <a:gd name="T104" fmla="*/ 2147483647 w 2023"/>
              <a:gd name="T105" fmla="*/ 2147483647 h 771"/>
              <a:gd name="T106" fmla="*/ 2147483647 w 2023"/>
              <a:gd name="T107" fmla="*/ 2147483647 h 771"/>
              <a:gd name="T108" fmla="*/ 2147483647 w 2023"/>
              <a:gd name="T109" fmla="*/ 2147483647 h 771"/>
              <a:gd name="T110" fmla="*/ 2147483647 w 2023"/>
              <a:gd name="T111" fmla="*/ 2147483647 h 771"/>
              <a:gd name="T112" fmla="*/ 2147483647 w 2023"/>
              <a:gd name="T113" fmla="*/ 2147483647 h 771"/>
              <a:gd name="T114" fmla="*/ 2147483647 w 2023"/>
              <a:gd name="T115" fmla="*/ 2147483647 h 771"/>
              <a:gd name="T116" fmla="*/ 2147483647 w 2023"/>
              <a:gd name="T117" fmla="*/ 2147483647 h 771"/>
              <a:gd name="T118" fmla="*/ 2147483647 w 2023"/>
              <a:gd name="T119" fmla="*/ 2147483647 h 771"/>
              <a:gd name="T120" fmla="*/ 2147483647 w 2023"/>
              <a:gd name="T121" fmla="*/ 2147483647 h 771"/>
              <a:gd name="T122" fmla="*/ 2147483647 w 2023"/>
              <a:gd name="T123" fmla="*/ 2147483647 h 7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23"/>
              <a:gd name="T187" fmla="*/ 0 h 771"/>
              <a:gd name="T188" fmla="*/ 2023 w 2023"/>
              <a:gd name="T189" fmla="*/ 771 h 7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23" h="771">
                <a:moveTo>
                  <a:pt x="883" y="568"/>
                </a:moveTo>
                <a:lnTo>
                  <a:pt x="879" y="573"/>
                </a:lnTo>
                <a:lnTo>
                  <a:pt x="877" y="577"/>
                </a:lnTo>
                <a:lnTo>
                  <a:pt x="875" y="585"/>
                </a:lnTo>
                <a:lnTo>
                  <a:pt x="881" y="587"/>
                </a:lnTo>
                <a:lnTo>
                  <a:pt x="883" y="593"/>
                </a:lnTo>
                <a:lnTo>
                  <a:pt x="885" y="600"/>
                </a:lnTo>
                <a:lnTo>
                  <a:pt x="883" y="606"/>
                </a:lnTo>
                <a:lnTo>
                  <a:pt x="871" y="604"/>
                </a:lnTo>
                <a:lnTo>
                  <a:pt x="860" y="606"/>
                </a:lnTo>
                <a:lnTo>
                  <a:pt x="852" y="606"/>
                </a:lnTo>
                <a:lnTo>
                  <a:pt x="844" y="604"/>
                </a:lnTo>
                <a:lnTo>
                  <a:pt x="837" y="600"/>
                </a:lnTo>
                <a:lnTo>
                  <a:pt x="827" y="594"/>
                </a:lnTo>
                <a:lnTo>
                  <a:pt x="821" y="598"/>
                </a:lnTo>
                <a:lnTo>
                  <a:pt x="818" y="594"/>
                </a:lnTo>
                <a:lnTo>
                  <a:pt x="810" y="593"/>
                </a:lnTo>
                <a:lnTo>
                  <a:pt x="802" y="594"/>
                </a:lnTo>
                <a:lnTo>
                  <a:pt x="798" y="596"/>
                </a:lnTo>
                <a:lnTo>
                  <a:pt x="791" y="600"/>
                </a:lnTo>
                <a:lnTo>
                  <a:pt x="785" y="602"/>
                </a:lnTo>
                <a:lnTo>
                  <a:pt x="779" y="606"/>
                </a:lnTo>
                <a:lnTo>
                  <a:pt x="775" y="610"/>
                </a:lnTo>
                <a:lnTo>
                  <a:pt x="775" y="614"/>
                </a:lnTo>
                <a:lnTo>
                  <a:pt x="773" y="617"/>
                </a:lnTo>
                <a:lnTo>
                  <a:pt x="768" y="619"/>
                </a:lnTo>
                <a:lnTo>
                  <a:pt x="762" y="621"/>
                </a:lnTo>
                <a:lnTo>
                  <a:pt x="758" y="625"/>
                </a:lnTo>
                <a:lnTo>
                  <a:pt x="749" y="623"/>
                </a:lnTo>
                <a:lnTo>
                  <a:pt x="745" y="619"/>
                </a:lnTo>
                <a:lnTo>
                  <a:pt x="741" y="616"/>
                </a:lnTo>
                <a:lnTo>
                  <a:pt x="737" y="610"/>
                </a:lnTo>
                <a:lnTo>
                  <a:pt x="731" y="608"/>
                </a:lnTo>
                <a:lnTo>
                  <a:pt x="722" y="610"/>
                </a:lnTo>
                <a:lnTo>
                  <a:pt x="706" y="617"/>
                </a:lnTo>
                <a:lnTo>
                  <a:pt x="699" y="619"/>
                </a:lnTo>
                <a:lnTo>
                  <a:pt x="691" y="616"/>
                </a:lnTo>
                <a:lnTo>
                  <a:pt x="689" y="612"/>
                </a:lnTo>
                <a:lnTo>
                  <a:pt x="685" y="602"/>
                </a:lnTo>
                <a:lnTo>
                  <a:pt x="683" y="594"/>
                </a:lnTo>
                <a:lnTo>
                  <a:pt x="679" y="591"/>
                </a:lnTo>
                <a:lnTo>
                  <a:pt x="672" y="585"/>
                </a:lnTo>
                <a:lnTo>
                  <a:pt x="658" y="585"/>
                </a:lnTo>
                <a:lnTo>
                  <a:pt x="654" y="587"/>
                </a:lnTo>
                <a:lnTo>
                  <a:pt x="647" y="587"/>
                </a:lnTo>
                <a:lnTo>
                  <a:pt x="641" y="583"/>
                </a:lnTo>
                <a:lnTo>
                  <a:pt x="639" y="579"/>
                </a:lnTo>
                <a:lnTo>
                  <a:pt x="631" y="564"/>
                </a:lnTo>
                <a:lnTo>
                  <a:pt x="622" y="543"/>
                </a:lnTo>
                <a:lnTo>
                  <a:pt x="614" y="529"/>
                </a:lnTo>
                <a:lnTo>
                  <a:pt x="614" y="523"/>
                </a:lnTo>
                <a:lnTo>
                  <a:pt x="612" y="520"/>
                </a:lnTo>
                <a:lnTo>
                  <a:pt x="603" y="523"/>
                </a:lnTo>
                <a:lnTo>
                  <a:pt x="593" y="525"/>
                </a:lnTo>
                <a:lnTo>
                  <a:pt x="582" y="531"/>
                </a:lnTo>
                <a:lnTo>
                  <a:pt x="570" y="537"/>
                </a:lnTo>
                <a:lnTo>
                  <a:pt x="559" y="535"/>
                </a:lnTo>
                <a:lnTo>
                  <a:pt x="560" y="535"/>
                </a:lnTo>
                <a:lnTo>
                  <a:pt x="559" y="531"/>
                </a:lnTo>
                <a:lnTo>
                  <a:pt x="557" y="527"/>
                </a:lnTo>
                <a:lnTo>
                  <a:pt x="555" y="527"/>
                </a:lnTo>
                <a:lnTo>
                  <a:pt x="551" y="531"/>
                </a:lnTo>
                <a:lnTo>
                  <a:pt x="549" y="529"/>
                </a:lnTo>
                <a:lnTo>
                  <a:pt x="539" y="523"/>
                </a:lnTo>
                <a:lnTo>
                  <a:pt x="535" y="529"/>
                </a:lnTo>
                <a:lnTo>
                  <a:pt x="530" y="531"/>
                </a:lnTo>
                <a:lnTo>
                  <a:pt x="524" y="525"/>
                </a:lnTo>
                <a:lnTo>
                  <a:pt x="520" y="525"/>
                </a:lnTo>
                <a:lnTo>
                  <a:pt x="522" y="518"/>
                </a:lnTo>
                <a:lnTo>
                  <a:pt x="522" y="516"/>
                </a:lnTo>
                <a:lnTo>
                  <a:pt x="516" y="514"/>
                </a:lnTo>
                <a:lnTo>
                  <a:pt x="514" y="510"/>
                </a:lnTo>
                <a:lnTo>
                  <a:pt x="509" y="512"/>
                </a:lnTo>
                <a:lnTo>
                  <a:pt x="501" y="514"/>
                </a:lnTo>
                <a:lnTo>
                  <a:pt x="489" y="520"/>
                </a:lnTo>
                <a:lnTo>
                  <a:pt x="484" y="520"/>
                </a:lnTo>
                <a:lnTo>
                  <a:pt x="472" y="523"/>
                </a:lnTo>
                <a:lnTo>
                  <a:pt x="461" y="523"/>
                </a:lnTo>
                <a:lnTo>
                  <a:pt x="451" y="527"/>
                </a:lnTo>
                <a:lnTo>
                  <a:pt x="440" y="527"/>
                </a:lnTo>
                <a:lnTo>
                  <a:pt x="434" y="525"/>
                </a:lnTo>
                <a:lnTo>
                  <a:pt x="428" y="525"/>
                </a:lnTo>
                <a:lnTo>
                  <a:pt x="420" y="522"/>
                </a:lnTo>
                <a:lnTo>
                  <a:pt x="415" y="525"/>
                </a:lnTo>
                <a:lnTo>
                  <a:pt x="417" y="529"/>
                </a:lnTo>
                <a:lnTo>
                  <a:pt x="417" y="535"/>
                </a:lnTo>
                <a:lnTo>
                  <a:pt x="409" y="541"/>
                </a:lnTo>
                <a:lnTo>
                  <a:pt x="409" y="548"/>
                </a:lnTo>
                <a:lnTo>
                  <a:pt x="407" y="554"/>
                </a:lnTo>
                <a:lnTo>
                  <a:pt x="407" y="560"/>
                </a:lnTo>
                <a:lnTo>
                  <a:pt x="413" y="568"/>
                </a:lnTo>
                <a:lnTo>
                  <a:pt x="415" y="571"/>
                </a:lnTo>
                <a:lnTo>
                  <a:pt x="409" y="579"/>
                </a:lnTo>
                <a:lnTo>
                  <a:pt x="415" y="585"/>
                </a:lnTo>
                <a:lnTo>
                  <a:pt x="417" y="585"/>
                </a:lnTo>
                <a:lnTo>
                  <a:pt x="422" y="589"/>
                </a:lnTo>
                <a:lnTo>
                  <a:pt x="418" y="594"/>
                </a:lnTo>
                <a:lnTo>
                  <a:pt x="417" y="596"/>
                </a:lnTo>
                <a:lnTo>
                  <a:pt x="411" y="596"/>
                </a:lnTo>
                <a:lnTo>
                  <a:pt x="403" y="594"/>
                </a:lnTo>
                <a:lnTo>
                  <a:pt x="401" y="591"/>
                </a:lnTo>
                <a:lnTo>
                  <a:pt x="397" y="585"/>
                </a:lnTo>
                <a:lnTo>
                  <a:pt x="393" y="585"/>
                </a:lnTo>
                <a:lnTo>
                  <a:pt x="392" y="587"/>
                </a:lnTo>
                <a:lnTo>
                  <a:pt x="390" y="585"/>
                </a:lnTo>
                <a:lnTo>
                  <a:pt x="384" y="583"/>
                </a:lnTo>
                <a:lnTo>
                  <a:pt x="378" y="587"/>
                </a:lnTo>
                <a:lnTo>
                  <a:pt x="374" y="589"/>
                </a:lnTo>
                <a:lnTo>
                  <a:pt x="370" y="589"/>
                </a:lnTo>
                <a:lnTo>
                  <a:pt x="363" y="587"/>
                </a:lnTo>
                <a:lnTo>
                  <a:pt x="359" y="587"/>
                </a:lnTo>
                <a:lnTo>
                  <a:pt x="357" y="587"/>
                </a:lnTo>
                <a:lnTo>
                  <a:pt x="355" y="591"/>
                </a:lnTo>
                <a:lnTo>
                  <a:pt x="355" y="596"/>
                </a:lnTo>
                <a:lnTo>
                  <a:pt x="349" y="594"/>
                </a:lnTo>
                <a:lnTo>
                  <a:pt x="351" y="591"/>
                </a:lnTo>
                <a:lnTo>
                  <a:pt x="351" y="587"/>
                </a:lnTo>
                <a:lnTo>
                  <a:pt x="347" y="585"/>
                </a:lnTo>
                <a:lnTo>
                  <a:pt x="344" y="585"/>
                </a:lnTo>
                <a:lnTo>
                  <a:pt x="342" y="583"/>
                </a:lnTo>
                <a:lnTo>
                  <a:pt x="340" y="579"/>
                </a:lnTo>
                <a:lnTo>
                  <a:pt x="336" y="577"/>
                </a:lnTo>
                <a:lnTo>
                  <a:pt x="332" y="575"/>
                </a:lnTo>
                <a:lnTo>
                  <a:pt x="328" y="573"/>
                </a:lnTo>
                <a:lnTo>
                  <a:pt x="324" y="573"/>
                </a:lnTo>
                <a:lnTo>
                  <a:pt x="324" y="571"/>
                </a:lnTo>
                <a:lnTo>
                  <a:pt x="324" y="568"/>
                </a:lnTo>
                <a:lnTo>
                  <a:pt x="321" y="564"/>
                </a:lnTo>
                <a:lnTo>
                  <a:pt x="317" y="564"/>
                </a:lnTo>
                <a:lnTo>
                  <a:pt x="317" y="566"/>
                </a:lnTo>
                <a:lnTo>
                  <a:pt x="311" y="568"/>
                </a:lnTo>
                <a:lnTo>
                  <a:pt x="311" y="564"/>
                </a:lnTo>
                <a:lnTo>
                  <a:pt x="299" y="566"/>
                </a:lnTo>
                <a:lnTo>
                  <a:pt x="301" y="568"/>
                </a:lnTo>
                <a:lnTo>
                  <a:pt x="303" y="570"/>
                </a:lnTo>
                <a:lnTo>
                  <a:pt x="298" y="575"/>
                </a:lnTo>
                <a:lnTo>
                  <a:pt x="292" y="579"/>
                </a:lnTo>
                <a:lnTo>
                  <a:pt x="290" y="581"/>
                </a:lnTo>
                <a:lnTo>
                  <a:pt x="284" y="579"/>
                </a:lnTo>
                <a:lnTo>
                  <a:pt x="280" y="581"/>
                </a:lnTo>
                <a:lnTo>
                  <a:pt x="278" y="585"/>
                </a:lnTo>
                <a:lnTo>
                  <a:pt x="274" y="587"/>
                </a:lnTo>
                <a:lnTo>
                  <a:pt x="274" y="593"/>
                </a:lnTo>
                <a:lnTo>
                  <a:pt x="276" y="598"/>
                </a:lnTo>
                <a:lnTo>
                  <a:pt x="280" y="600"/>
                </a:lnTo>
                <a:lnTo>
                  <a:pt x="273" y="606"/>
                </a:lnTo>
                <a:lnTo>
                  <a:pt x="271" y="602"/>
                </a:lnTo>
                <a:lnTo>
                  <a:pt x="267" y="596"/>
                </a:lnTo>
                <a:lnTo>
                  <a:pt x="265" y="596"/>
                </a:lnTo>
                <a:lnTo>
                  <a:pt x="261" y="600"/>
                </a:lnTo>
                <a:lnTo>
                  <a:pt x="257" y="602"/>
                </a:lnTo>
                <a:lnTo>
                  <a:pt x="255" y="604"/>
                </a:lnTo>
                <a:lnTo>
                  <a:pt x="255" y="612"/>
                </a:lnTo>
                <a:lnTo>
                  <a:pt x="251" y="616"/>
                </a:lnTo>
                <a:lnTo>
                  <a:pt x="253" y="616"/>
                </a:lnTo>
                <a:lnTo>
                  <a:pt x="255" y="619"/>
                </a:lnTo>
                <a:lnTo>
                  <a:pt x="255" y="621"/>
                </a:lnTo>
                <a:lnTo>
                  <a:pt x="253" y="623"/>
                </a:lnTo>
                <a:lnTo>
                  <a:pt x="251" y="625"/>
                </a:lnTo>
                <a:lnTo>
                  <a:pt x="248" y="631"/>
                </a:lnTo>
                <a:lnTo>
                  <a:pt x="248" y="633"/>
                </a:lnTo>
                <a:lnTo>
                  <a:pt x="248" y="635"/>
                </a:lnTo>
                <a:lnTo>
                  <a:pt x="250" y="637"/>
                </a:lnTo>
                <a:lnTo>
                  <a:pt x="251" y="637"/>
                </a:lnTo>
                <a:lnTo>
                  <a:pt x="255" y="642"/>
                </a:lnTo>
                <a:lnTo>
                  <a:pt x="253" y="648"/>
                </a:lnTo>
                <a:lnTo>
                  <a:pt x="257" y="648"/>
                </a:lnTo>
                <a:lnTo>
                  <a:pt x="261" y="646"/>
                </a:lnTo>
                <a:lnTo>
                  <a:pt x="267" y="660"/>
                </a:lnTo>
                <a:lnTo>
                  <a:pt x="267" y="662"/>
                </a:lnTo>
                <a:lnTo>
                  <a:pt x="267" y="665"/>
                </a:lnTo>
                <a:lnTo>
                  <a:pt x="267" y="669"/>
                </a:lnTo>
                <a:lnTo>
                  <a:pt x="269" y="673"/>
                </a:lnTo>
                <a:lnTo>
                  <a:pt x="269" y="677"/>
                </a:lnTo>
                <a:lnTo>
                  <a:pt x="267" y="679"/>
                </a:lnTo>
                <a:lnTo>
                  <a:pt x="263" y="685"/>
                </a:lnTo>
                <a:lnTo>
                  <a:pt x="261" y="685"/>
                </a:lnTo>
                <a:lnTo>
                  <a:pt x="261" y="683"/>
                </a:lnTo>
                <a:lnTo>
                  <a:pt x="263" y="683"/>
                </a:lnTo>
                <a:lnTo>
                  <a:pt x="259" y="679"/>
                </a:lnTo>
                <a:lnTo>
                  <a:pt x="257" y="677"/>
                </a:lnTo>
                <a:lnTo>
                  <a:pt x="255" y="681"/>
                </a:lnTo>
                <a:lnTo>
                  <a:pt x="251" y="681"/>
                </a:lnTo>
                <a:lnTo>
                  <a:pt x="246" y="700"/>
                </a:lnTo>
                <a:lnTo>
                  <a:pt x="242" y="715"/>
                </a:lnTo>
                <a:lnTo>
                  <a:pt x="248" y="715"/>
                </a:lnTo>
                <a:lnTo>
                  <a:pt x="253" y="715"/>
                </a:lnTo>
                <a:lnTo>
                  <a:pt x="251" y="721"/>
                </a:lnTo>
                <a:lnTo>
                  <a:pt x="251" y="727"/>
                </a:lnTo>
                <a:lnTo>
                  <a:pt x="255" y="727"/>
                </a:lnTo>
                <a:lnTo>
                  <a:pt x="253" y="735"/>
                </a:lnTo>
                <a:lnTo>
                  <a:pt x="255" y="742"/>
                </a:lnTo>
                <a:lnTo>
                  <a:pt x="257" y="744"/>
                </a:lnTo>
                <a:lnTo>
                  <a:pt x="261" y="746"/>
                </a:lnTo>
                <a:lnTo>
                  <a:pt x="261" y="750"/>
                </a:lnTo>
                <a:lnTo>
                  <a:pt x="263" y="754"/>
                </a:lnTo>
                <a:lnTo>
                  <a:pt x="267" y="758"/>
                </a:lnTo>
                <a:lnTo>
                  <a:pt x="271" y="761"/>
                </a:lnTo>
                <a:lnTo>
                  <a:pt x="269" y="765"/>
                </a:lnTo>
                <a:lnTo>
                  <a:pt x="265" y="771"/>
                </a:lnTo>
                <a:lnTo>
                  <a:pt x="261" y="769"/>
                </a:lnTo>
                <a:lnTo>
                  <a:pt x="259" y="765"/>
                </a:lnTo>
                <a:lnTo>
                  <a:pt x="257" y="761"/>
                </a:lnTo>
                <a:lnTo>
                  <a:pt x="253" y="759"/>
                </a:lnTo>
                <a:lnTo>
                  <a:pt x="250" y="756"/>
                </a:lnTo>
                <a:lnTo>
                  <a:pt x="248" y="754"/>
                </a:lnTo>
                <a:lnTo>
                  <a:pt x="248" y="752"/>
                </a:lnTo>
                <a:lnTo>
                  <a:pt x="244" y="750"/>
                </a:lnTo>
                <a:lnTo>
                  <a:pt x="242" y="748"/>
                </a:lnTo>
                <a:lnTo>
                  <a:pt x="238" y="748"/>
                </a:lnTo>
                <a:lnTo>
                  <a:pt x="236" y="746"/>
                </a:lnTo>
                <a:lnTo>
                  <a:pt x="236" y="742"/>
                </a:lnTo>
                <a:lnTo>
                  <a:pt x="234" y="742"/>
                </a:lnTo>
                <a:lnTo>
                  <a:pt x="232" y="740"/>
                </a:lnTo>
                <a:lnTo>
                  <a:pt x="228" y="736"/>
                </a:lnTo>
                <a:lnTo>
                  <a:pt x="227" y="735"/>
                </a:lnTo>
                <a:lnTo>
                  <a:pt x="225" y="733"/>
                </a:lnTo>
                <a:lnTo>
                  <a:pt x="221" y="733"/>
                </a:lnTo>
                <a:lnTo>
                  <a:pt x="217" y="735"/>
                </a:lnTo>
                <a:lnTo>
                  <a:pt x="215" y="735"/>
                </a:lnTo>
                <a:lnTo>
                  <a:pt x="211" y="735"/>
                </a:lnTo>
                <a:lnTo>
                  <a:pt x="205" y="736"/>
                </a:lnTo>
                <a:lnTo>
                  <a:pt x="200" y="733"/>
                </a:lnTo>
                <a:lnTo>
                  <a:pt x="196" y="729"/>
                </a:lnTo>
                <a:lnTo>
                  <a:pt x="192" y="725"/>
                </a:lnTo>
                <a:lnTo>
                  <a:pt x="190" y="725"/>
                </a:lnTo>
                <a:lnTo>
                  <a:pt x="184" y="725"/>
                </a:lnTo>
                <a:lnTo>
                  <a:pt x="180" y="725"/>
                </a:lnTo>
                <a:lnTo>
                  <a:pt x="175" y="723"/>
                </a:lnTo>
                <a:lnTo>
                  <a:pt x="171" y="721"/>
                </a:lnTo>
                <a:lnTo>
                  <a:pt x="167" y="719"/>
                </a:lnTo>
                <a:lnTo>
                  <a:pt x="161" y="721"/>
                </a:lnTo>
                <a:lnTo>
                  <a:pt x="159" y="727"/>
                </a:lnTo>
                <a:lnTo>
                  <a:pt x="159" y="733"/>
                </a:lnTo>
                <a:lnTo>
                  <a:pt x="155" y="731"/>
                </a:lnTo>
                <a:lnTo>
                  <a:pt x="152" y="729"/>
                </a:lnTo>
                <a:lnTo>
                  <a:pt x="146" y="721"/>
                </a:lnTo>
                <a:lnTo>
                  <a:pt x="140" y="713"/>
                </a:lnTo>
                <a:lnTo>
                  <a:pt x="136" y="713"/>
                </a:lnTo>
                <a:lnTo>
                  <a:pt x="134" y="712"/>
                </a:lnTo>
                <a:lnTo>
                  <a:pt x="134" y="708"/>
                </a:lnTo>
                <a:lnTo>
                  <a:pt x="131" y="708"/>
                </a:lnTo>
                <a:lnTo>
                  <a:pt x="129" y="708"/>
                </a:lnTo>
                <a:lnTo>
                  <a:pt x="127" y="704"/>
                </a:lnTo>
                <a:lnTo>
                  <a:pt x="127" y="700"/>
                </a:lnTo>
                <a:lnTo>
                  <a:pt x="119" y="698"/>
                </a:lnTo>
                <a:lnTo>
                  <a:pt x="115" y="696"/>
                </a:lnTo>
                <a:lnTo>
                  <a:pt x="123" y="696"/>
                </a:lnTo>
                <a:lnTo>
                  <a:pt x="131" y="694"/>
                </a:lnTo>
                <a:lnTo>
                  <a:pt x="131" y="690"/>
                </a:lnTo>
                <a:lnTo>
                  <a:pt x="131" y="688"/>
                </a:lnTo>
                <a:lnTo>
                  <a:pt x="134" y="688"/>
                </a:lnTo>
                <a:lnTo>
                  <a:pt x="134" y="687"/>
                </a:lnTo>
                <a:lnTo>
                  <a:pt x="134" y="685"/>
                </a:lnTo>
                <a:lnTo>
                  <a:pt x="136" y="683"/>
                </a:lnTo>
                <a:lnTo>
                  <a:pt x="132" y="683"/>
                </a:lnTo>
                <a:lnTo>
                  <a:pt x="129" y="681"/>
                </a:lnTo>
                <a:lnTo>
                  <a:pt x="129" y="677"/>
                </a:lnTo>
                <a:lnTo>
                  <a:pt x="132" y="677"/>
                </a:lnTo>
                <a:lnTo>
                  <a:pt x="138" y="677"/>
                </a:lnTo>
                <a:lnTo>
                  <a:pt x="138" y="673"/>
                </a:lnTo>
                <a:lnTo>
                  <a:pt x="138" y="671"/>
                </a:lnTo>
                <a:lnTo>
                  <a:pt x="144" y="667"/>
                </a:lnTo>
                <a:lnTo>
                  <a:pt x="152" y="665"/>
                </a:lnTo>
                <a:lnTo>
                  <a:pt x="152" y="662"/>
                </a:lnTo>
                <a:lnTo>
                  <a:pt x="144" y="662"/>
                </a:lnTo>
                <a:lnTo>
                  <a:pt x="138" y="664"/>
                </a:lnTo>
                <a:lnTo>
                  <a:pt x="136" y="665"/>
                </a:lnTo>
                <a:lnTo>
                  <a:pt x="138" y="658"/>
                </a:lnTo>
                <a:lnTo>
                  <a:pt x="142" y="652"/>
                </a:lnTo>
                <a:lnTo>
                  <a:pt x="148" y="652"/>
                </a:lnTo>
                <a:lnTo>
                  <a:pt x="154" y="650"/>
                </a:lnTo>
                <a:lnTo>
                  <a:pt x="152" y="644"/>
                </a:lnTo>
                <a:lnTo>
                  <a:pt x="150" y="637"/>
                </a:lnTo>
                <a:lnTo>
                  <a:pt x="150" y="635"/>
                </a:lnTo>
                <a:lnTo>
                  <a:pt x="150" y="633"/>
                </a:lnTo>
                <a:lnTo>
                  <a:pt x="150" y="627"/>
                </a:lnTo>
                <a:lnTo>
                  <a:pt x="146" y="623"/>
                </a:lnTo>
                <a:lnTo>
                  <a:pt x="146" y="621"/>
                </a:lnTo>
                <a:lnTo>
                  <a:pt x="150" y="617"/>
                </a:lnTo>
                <a:lnTo>
                  <a:pt x="150" y="616"/>
                </a:lnTo>
                <a:lnTo>
                  <a:pt x="148" y="616"/>
                </a:lnTo>
                <a:lnTo>
                  <a:pt x="148" y="612"/>
                </a:lnTo>
                <a:lnTo>
                  <a:pt x="146" y="608"/>
                </a:lnTo>
                <a:lnTo>
                  <a:pt x="144" y="606"/>
                </a:lnTo>
                <a:lnTo>
                  <a:pt x="140" y="604"/>
                </a:lnTo>
                <a:lnTo>
                  <a:pt x="136" y="602"/>
                </a:lnTo>
                <a:lnTo>
                  <a:pt x="132" y="600"/>
                </a:lnTo>
                <a:lnTo>
                  <a:pt x="131" y="600"/>
                </a:lnTo>
                <a:lnTo>
                  <a:pt x="131" y="598"/>
                </a:lnTo>
                <a:lnTo>
                  <a:pt x="127" y="596"/>
                </a:lnTo>
                <a:lnTo>
                  <a:pt x="125" y="596"/>
                </a:lnTo>
                <a:lnTo>
                  <a:pt x="123" y="596"/>
                </a:lnTo>
                <a:lnTo>
                  <a:pt x="119" y="598"/>
                </a:lnTo>
                <a:lnTo>
                  <a:pt x="113" y="600"/>
                </a:lnTo>
                <a:lnTo>
                  <a:pt x="111" y="600"/>
                </a:lnTo>
                <a:lnTo>
                  <a:pt x="111" y="596"/>
                </a:lnTo>
                <a:lnTo>
                  <a:pt x="108" y="593"/>
                </a:lnTo>
                <a:lnTo>
                  <a:pt x="106" y="593"/>
                </a:lnTo>
                <a:lnTo>
                  <a:pt x="106" y="591"/>
                </a:lnTo>
                <a:lnTo>
                  <a:pt x="104" y="591"/>
                </a:lnTo>
                <a:lnTo>
                  <a:pt x="102" y="587"/>
                </a:lnTo>
                <a:lnTo>
                  <a:pt x="98" y="585"/>
                </a:lnTo>
                <a:lnTo>
                  <a:pt x="94" y="585"/>
                </a:lnTo>
                <a:lnTo>
                  <a:pt x="90" y="583"/>
                </a:lnTo>
                <a:lnTo>
                  <a:pt x="86" y="583"/>
                </a:lnTo>
                <a:lnTo>
                  <a:pt x="83" y="583"/>
                </a:lnTo>
                <a:lnTo>
                  <a:pt x="79" y="579"/>
                </a:lnTo>
                <a:lnTo>
                  <a:pt x="79" y="577"/>
                </a:lnTo>
                <a:lnTo>
                  <a:pt x="77" y="573"/>
                </a:lnTo>
                <a:lnTo>
                  <a:pt x="75" y="571"/>
                </a:lnTo>
                <a:lnTo>
                  <a:pt x="75" y="570"/>
                </a:lnTo>
                <a:lnTo>
                  <a:pt x="73" y="566"/>
                </a:lnTo>
                <a:lnTo>
                  <a:pt x="71" y="564"/>
                </a:lnTo>
                <a:lnTo>
                  <a:pt x="67" y="564"/>
                </a:lnTo>
                <a:lnTo>
                  <a:pt x="65" y="562"/>
                </a:lnTo>
                <a:lnTo>
                  <a:pt x="61" y="564"/>
                </a:lnTo>
                <a:lnTo>
                  <a:pt x="60" y="566"/>
                </a:lnTo>
                <a:lnTo>
                  <a:pt x="58" y="566"/>
                </a:lnTo>
                <a:lnTo>
                  <a:pt x="56" y="564"/>
                </a:lnTo>
                <a:lnTo>
                  <a:pt x="54" y="562"/>
                </a:lnTo>
                <a:lnTo>
                  <a:pt x="54" y="546"/>
                </a:lnTo>
                <a:lnTo>
                  <a:pt x="52" y="545"/>
                </a:lnTo>
                <a:lnTo>
                  <a:pt x="50" y="541"/>
                </a:lnTo>
                <a:lnTo>
                  <a:pt x="54" y="539"/>
                </a:lnTo>
                <a:lnTo>
                  <a:pt x="58" y="539"/>
                </a:lnTo>
                <a:lnTo>
                  <a:pt x="60" y="537"/>
                </a:lnTo>
                <a:lnTo>
                  <a:pt x="60" y="535"/>
                </a:lnTo>
                <a:lnTo>
                  <a:pt x="60" y="533"/>
                </a:lnTo>
                <a:lnTo>
                  <a:pt x="58" y="529"/>
                </a:lnTo>
                <a:lnTo>
                  <a:pt x="54" y="525"/>
                </a:lnTo>
                <a:lnTo>
                  <a:pt x="50" y="523"/>
                </a:lnTo>
                <a:lnTo>
                  <a:pt x="48" y="518"/>
                </a:lnTo>
                <a:lnTo>
                  <a:pt x="48" y="512"/>
                </a:lnTo>
                <a:lnTo>
                  <a:pt x="48" y="506"/>
                </a:lnTo>
                <a:lnTo>
                  <a:pt x="46" y="502"/>
                </a:lnTo>
                <a:lnTo>
                  <a:pt x="44" y="499"/>
                </a:lnTo>
                <a:lnTo>
                  <a:pt x="40" y="495"/>
                </a:lnTo>
                <a:lnTo>
                  <a:pt x="38" y="493"/>
                </a:lnTo>
                <a:lnTo>
                  <a:pt x="35" y="491"/>
                </a:lnTo>
                <a:lnTo>
                  <a:pt x="31" y="489"/>
                </a:lnTo>
                <a:lnTo>
                  <a:pt x="29" y="489"/>
                </a:lnTo>
                <a:lnTo>
                  <a:pt x="27" y="489"/>
                </a:lnTo>
                <a:lnTo>
                  <a:pt x="23" y="491"/>
                </a:lnTo>
                <a:lnTo>
                  <a:pt x="21" y="489"/>
                </a:lnTo>
                <a:lnTo>
                  <a:pt x="19" y="487"/>
                </a:lnTo>
                <a:lnTo>
                  <a:pt x="17" y="481"/>
                </a:lnTo>
                <a:lnTo>
                  <a:pt x="15" y="479"/>
                </a:lnTo>
                <a:lnTo>
                  <a:pt x="13" y="475"/>
                </a:lnTo>
                <a:lnTo>
                  <a:pt x="10" y="475"/>
                </a:lnTo>
                <a:lnTo>
                  <a:pt x="8" y="474"/>
                </a:lnTo>
                <a:lnTo>
                  <a:pt x="8" y="468"/>
                </a:lnTo>
                <a:lnTo>
                  <a:pt x="8" y="464"/>
                </a:lnTo>
                <a:lnTo>
                  <a:pt x="4" y="464"/>
                </a:lnTo>
                <a:lnTo>
                  <a:pt x="2" y="464"/>
                </a:lnTo>
                <a:lnTo>
                  <a:pt x="0" y="460"/>
                </a:lnTo>
                <a:lnTo>
                  <a:pt x="0" y="458"/>
                </a:lnTo>
                <a:lnTo>
                  <a:pt x="0" y="454"/>
                </a:lnTo>
                <a:lnTo>
                  <a:pt x="2" y="451"/>
                </a:lnTo>
                <a:lnTo>
                  <a:pt x="4" y="449"/>
                </a:lnTo>
                <a:lnTo>
                  <a:pt x="6" y="447"/>
                </a:lnTo>
                <a:lnTo>
                  <a:pt x="8" y="449"/>
                </a:lnTo>
                <a:lnTo>
                  <a:pt x="10" y="445"/>
                </a:lnTo>
                <a:lnTo>
                  <a:pt x="12" y="443"/>
                </a:lnTo>
                <a:lnTo>
                  <a:pt x="10" y="437"/>
                </a:lnTo>
                <a:lnTo>
                  <a:pt x="10" y="431"/>
                </a:lnTo>
                <a:lnTo>
                  <a:pt x="13" y="427"/>
                </a:lnTo>
                <a:lnTo>
                  <a:pt x="13" y="426"/>
                </a:lnTo>
                <a:lnTo>
                  <a:pt x="15" y="424"/>
                </a:lnTo>
                <a:lnTo>
                  <a:pt x="13" y="420"/>
                </a:lnTo>
                <a:lnTo>
                  <a:pt x="13" y="418"/>
                </a:lnTo>
                <a:lnTo>
                  <a:pt x="13" y="414"/>
                </a:lnTo>
                <a:lnTo>
                  <a:pt x="13" y="412"/>
                </a:lnTo>
                <a:lnTo>
                  <a:pt x="19" y="414"/>
                </a:lnTo>
                <a:lnTo>
                  <a:pt x="27" y="414"/>
                </a:lnTo>
                <a:lnTo>
                  <a:pt x="27" y="412"/>
                </a:lnTo>
                <a:lnTo>
                  <a:pt x="29" y="410"/>
                </a:lnTo>
                <a:lnTo>
                  <a:pt x="37" y="408"/>
                </a:lnTo>
                <a:lnTo>
                  <a:pt x="44" y="408"/>
                </a:lnTo>
                <a:lnTo>
                  <a:pt x="40" y="408"/>
                </a:lnTo>
                <a:lnTo>
                  <a:pt x="38" y="408"/>
                </a:lnTo>
                <a:lnTo>
                  <a:pt x="37" y="404"/>
                </a:lnTo>
                <a:lnTo>
                  <a:pt x="35" y="403"/>
                </a:lnTo>
                <a:lnTo>
                  <a:pt x="29" y="403"/>
                </a:lnTo>
                <a:lnTo>
                  <a:pt x="25" y="404"/>
                </a:lnTo>
                <a:lnTo>
                  <a:pt x="19" y="401"/>
                </a:lnTo>
                <a:lnTo>
                  <a:pt x="13" y="395"/>
                </a:lnTo>
                <a:lnTo>
                  <a:pt x="15" y="393"/>
                </a:lnTo>
                <a:lnTo>
                  <a:pt x="15" y="389"/>
                </a:lnTo>
                <a:lnTo>
                  <a:pt x="10" y="391"/>
                </a:lnTo>
                <a:lnTo>
                  <a:pt x="6" y="393"/>
                </a:lnTo>
                <a:lnTo>
                  <a:pt x="4" y="393"/>
                </a:lnTo>
                <a:lnTo>
                  <a:pt x="13" y="383"/>
                </a:lnTo>
                <a:lnTo>
                  <a:pt x="35" y="370"/>
                </a:lnTo>
                <a:lnTo>
                  <a:pt x="58" y="355"/>
                </a:lnTo>
                <a:lnTo>
                  <a:pt x="56" y="351"/>
                </a:lnTo>
                <a:lnTo>
                  <a:pt x="56" y="345"/>
                </a:lnTo>
                <a:lnTo>
                  <a:pt x="52" y="343"/>
                </a:lnTo>
                <a:lnTo>
                  <a:pt x="46" y="341"/>
                </a:lnTo>
                <a:lnTo>
                  <a:pt x="44" y="337"/>
                </a:lnTo>
                <a:lnTo>
                  <a:pt x="44" y="333"/>
                </a:lnTo>
                <a:lnTo>
                  <a:pt x="46" y="330"/>
                </a:lnTo>
                <a:lnTo>
                  <a:pt x="48" y="326"/>
                </a:lnTo>
                <a:lnTo>
                  <a:pt x="48" y="322"/>
                </a:lnTo>
                <a:lnTo>
                  <a:pt x="46" y="316"/>
                </a:lnTo>
                <a:lnTo>
                  <a:pt x="46" y="312"/>
                </a:lnTo>
                <a:lnTo>
                  <a:pt x="42" y="310"/>
                </a:lnTo>
                <a:lnTo>
                  <a:pt x="40" y="305"/>
                </a:lnTo>
                <a:lnTo>
                  <a:pt x="38" y="303"/>
                </a:lnTo>
                <a:lnTo>
                  <a:pt x="38" y="301"/>
                </a:lnTo>
                <a:lnTo>
                  <a:pt x="37" y="295"/>
                </a:lnTo>
                <a:lnTo>
                  <a:pt x="37" y="291"/>
                </a:lnTo>
                <a:lnTo>
                  <a:pt x="38" y="287"/>
                </a:lnTo>
                <a:lnTo>
                  <a:pt x="38" y="284"/>
                </a:lnTo>
                <a:lnTo>
                  <a:pt x="38" y="282"/>
                </a:lnTo>
                <a:lnTo>
                  <a:pt x="38" y="276"/>
                </a:lnTo>
                <a:lnTo>
                  <a:pt x="37" y="274"/>
                </a:lnTo>
                <a:lnTo>
                  <a:pt x="33" y="262"/>
                </a:lnTo>
                <a:lnTo>
                  <a:pt x="29" y="249"/>
                </a:lnTo>
                <a:lnTo>
                  <a:pt x="33" y="243"/>
                </a:lnTo>
                <a:lnTo>
                  <a:pt x="37" y="238"/>
                </a:lnTo>
                <a:lnTo>
                  <a:pt x="37" y="230"/>
                </a:lnTo>
                <a:lnTo>
                  <a:pt x="35" y="226"/>
                </a:lnTo>
                <a:lnTo>
                  <a:pt x="33" y="228"/>
                </a:lnTo>
                <a:lnTo>
                  <a:pt x="31" y="226"/>
                </a:lnTo>
                <a:lnTo>
                  <a:pt x="29" y="216"/>
                </a:lnTo>
                <a:lnTo>
                  <a:pt x="31" y="211"/>
                </a:lnTo>
                <a:lnTo>
                  <a:pt x="35" y="205"/>
                </a:lnTo>
                <a:lnTo>
                  <a:pt x="35" y="209"/>
                </a:lnTo>
                <a:lnTo>
                  <a:pt x="38" y="209"/>
                </a:lnTo>
                <a:lnTo>
                  <a:pt x="40" y="205"/>
                </a:lnTo>
                <a:lnTo>
                  <a:pt x="40" y="199"/>
                </a:lnTo>
                <a:lnTo>
                  <a:pt x="40" y="197"/>
                </a:lnTo>
                <a:lnTo>
                  <a:pt x="38" y="197"/>
                </a:lnTo>
                <a:lnTo>
                  <a:pt x="42" y="195"/>
                </a:lnTo>
                <a:lnTo>
                  <a:pt x="44" y="193"/>
                </a:lnTo>
                <a:lnTo>
                  <a:pt x="48" y="190"/>
                </a:lnTo>
                <a:lnTo>
                  <a:pt x="50" y="188"/>
                </a:lnTo>
                <a:lnTo>
                  <a:pt x="56" y="190"/>
                </a:lnTo>
                <a:lnTo>
                  <a:pt x="61" y="190"/>
                </a:lnTo>
                <a:lnTo>
                  <a:pt x="63" y="190"/>
                </a:lnTo>
                <a:lnTo>
                  <a:pt x="67" y="191"/>
                </a:lnTo>
                <a:lnTo>
                  <a:pt x="71" y="193"/>
                </a:lnTo>
                <a:lnTo>
                  <a:pt x="65" y="195"/>
                </a:lnTo>
                <a:lnTo>
                  <a:pt x="65" y="199"/>
                </a:lnTo>
                <a:lnTo>
                  <a:pt x="79" y="199"/>
                </a:lnTo>
                <a:lnTo>
                  <a:pt x="94" y="203"/>
                </a:lnTo>
                <a:lnTo>
                  <a:pt x="96" y="207"/>
                </a:lnTo>
                <a:lnTo>
                  <a:pt x="100" y="207"/>
                </a:lnTo>
                <a:lnTo>
                  <a:pt x="104" y="207"/>
                </a:lnTo>
                <a:lnTo>
                  <a:pt x="106" y="209"/>
                </a:lnTo>
                <a:lnTo>
                  <a:pt x="108" y="213"/>
                </a:lnTo>
                <a:lnTo>
                  <a:pt x="111" y="213"/>
                </a:lnTo>
                <a:lnTo>
                  <a:pt x="117" y="213"/>
                </a:lnTo>
                <a:lnTo>
                  <a:pt x="132" y="218"/>
                </a:lnTo>
                <a:lnTo>
                  <a:pt x="148" y="228"/>
                </a:lnTo>
                <a:lnTo>
                  <a:pt x="148" y="232"/>
                </a:lnTo>
                <a:lnTo>
                  <a:pt x="150" y="232"/>
                </a:lnTo>
                <a:lnTo>
                  <a:pt x="154" y="232"/>
                </a:lnTo>
                <a:lnTo>
                  <a:pt x="154" y="236"/>
                </a:lnTo>
                <a:lnTo>
                  <a:pt x="159" y="238"/>
                </a:lnTo>
                <a:lnTo>
                  <a:pt x="167" y="241"/>
                </a:lnTo>
                <a:lnTo>
                  <a:pt x="167" y="245"/>
                </a:lnTo>
                <a:lnTo>
                  <a:pt x="171" y="245"/>
                </a:lnTo>
                <a:lnTo>
                  <a:pt x="173" y="249"/>
                </a:lnTo>
                <a:lnTo>
                  <a:pt x="173" y="255"/>
                </a:lnTo>
                <a:lnTo>
                  <a:pt x="173" y="259"/>
                </a:lnTo>
                <a:lnTo>
                  <a:pt x="171" y="261"/>
                </a:lnTo>
                <a:lnTo>
                  <a:pt x="165" y="268"/>
                </a:lnTo>
                <a:lnTo>
                  <a:pt x="159" y="272"/>
                </a:lnTo>
                <a:lnTo>
                  <a:pt x="154" y="276"/>
                </a:lnTo>
                <a:lnTo>
                  <a:pt x="148" y="280"/>
                </a:lnTo>
                <a:lnTo>
                  <a:pt x="136" y="280"/>
                </a:lnTo>
                <a:lnTo>
                  <a:pt x="121" y="276"/>
                </a:lnTo>
                <a:lnTo>
                  <a:pt x="108" y="272"/>
                </a:lnTo>
                <a:lnTo>
                  <a:pt x="96" y="268"/>
                </a:lnTo>
                <a:lnTo>
                  <a:pt x="96" y="264"/>
                </a:lnTo>
                <a:lnTo>
                  <a:pt x="96" y="262"/>
                </a:lnTo>
                <a:lnTo>
                  <a:pt x="92" y="264"/>
                </a:lnTo>
                <a:lnTo>
                  <a:pt x="90" y="268"/>
                </a:lnTo>
                <a:lnTo>
                  <a:pt x="86" y="262"/>
                </a:lnTo>
                <a:lnTo>
                  <a:pt x="83" y="259"/>
                </a:lnTo>
                <a:lnTo>
                  <a:pt x="81" y="259"/>
                </a:lnTo>
                <a:lnTo>
                  <a:pt x="79" y="261"/>
                </a:lnTo>
                <a:lnTo>
                  <a:pt x="63" y="251"/>
                </a:lnTo>
                <a:lnTo>
                  <a:pt x="67" y="257"/>
                </a:lnTo>
                <a:lnTo>
                  <a:pt x="71" y="262"/>
                </a:lnTo>
                <a:lnTo>
                  <a:pt x="73" y="266"/>
                </a:lnTo>
                <a:lnTo>
                  <a:pt x="73" y="268"/>
                </a:lnTo>
                <a:lnTo>
                  <a:pt x="73" y="272"/>
                </a:lnTo>
                <a:lnTo>
                  <a:pt x="77" y="272"/>
                </a:lnTo>
                <a:lnTo>
                  <a:pt x="81" y="272"/>
                </a:lnTo>
                <a:lnTo>
                  <a:pt x="79" y="278"/>
                </a:lnTo>
                <a:lnTo>
                  <a:pt x="90" y="280"/>
                </a:lnTo>
                <a:lnTo>
                  <a:pt x="102" y="285"/>
                </a:lnTo>
                <a:lnTo>
                  <a:pt x="102" y="295"/>
                </a:lnTo>
                <a:lnTo>
                  <a:pt x="102" y="303"/>
                </a:lnTo>
                <a:lnTo>
                  <a:pt x="104" y="312"/>
                </a:lnTo>
                <a:lnTo>
                  <a:pt x="108" y="320"/>
                </a:lnTo>
                <a:lnTo>
                  <a:pt x="111" y="320"/>
                </a:lnTo>
                <a:lnTo>
                  <a:pt x="115" y="320"/>
                </a:lnTo>
                <a:lnTo>
                  <a:pt x="115" y="324"/>
                </a:lnTo>
                <a:lnTo>
                  <a:pt x="115" y="328"/>
                </a:lnTo>
                <a:lnTo>
                  <a:pt x="117" y="328"/>
                </a:lnTo>
                <a:lnTo>
                  <a:pt x="123" y="328"/>
                </a:lnTo>
                <a:lnTo>
                  <a:pt x="132" y="330"/>
                </a:lnTo>
                <a:lnTo>
                  <a:pt x="132" y="332"/>
                </a:lnTo>
                <a:lnTo>
                  <a:pt x="136" y="332"/>
                </a:lnTo>
                <a:lnTo>
                  <a:pt x="138" y="330"/>
                </a:lnTo>
                <a:lnTo>
                  <a:pt x="140" y="328"/>
                </a:lnTo>
                <a:lnTo>
                  <a:pt x="140" y="320"/>
                </a:lnTo>
                <a:lnTo>
                  <a:pt x="140" y="314"/>
                </a:lnTo>
                <a:lnTo>
                  <a:pt x="136" y="314"/>
                </a:lnTo>
                <a:lnTo>
                  <a:pt x="134" y="314"/>
                </a:lnTo>
                <a:lnTo>
                  <a:pt x="131" y="310"/>
                </a:lnTo>
                <a:lnTo>
                  <a:pt x="129" y="305"/>
                </a:lnTo>
                <a:lnTo>
                  <a:pt x="129" y="299"/>
                </a:lnTo>
                <a:lnTo>
                  <a:pt x="131" y="293"/>
                </a:lnTo>
                <a:lnTo>
                  <a:pt x="148" y="303"/>
                </a:lnTo>
                <a:lnTo>
                  <a:pt x="165" y="310"/>
                </a:lnTo>
                <a:lnTo>
                  <a:pt x="169" y="310"/>
                </a:lnTo>
                <a:lnTo>
                  <a:pt x="171" y="309"/>
                </a:lnTo>
                <a:lnTo>
                  <a:pt x="169" y="307"/>
                </a:lnTo>
                <a:lnTo>
                  <a:pt x="169" y="305"/>
                </a:lnTo>
                <a:lnTo>
                  <a:pt x="163" y="301"/>
                </a:lnTo>
                <a:lnTo>
                  <a:pt x="161" y="299"/>
                </a:lnTo>
                <a:lnTo>
                  <a:pt x="159" y="293"/>
                </a:lnTo>
                <a:lnTo>
                  <a:pt x="159" y="287"/>
                </a:lnTo>
                <a:lnTo>
                  <a:pt x="171" y="278"/>
                </a:lnTo>
                <a:lnTo>
                  <a:pt x="182" y="270"/>
                </a:lnTo>
                <a:lnTo>
                  <a:pt x="186" y="272"/>
                </a:lnTo>
                <a:lnTo>
                  <a:pt x="188" y="274"/>
                </a:lnTo>
                <a:lnTo>
                  <a:pt x="190" y="274"/>
                </a:lnTo>
                <a:lnTo>
                  <a:pt x="194" y="274"/>
                </a:lnTo>
                <a:lnTo>
                  <a:pt x="198" y="278"/>
                </a:lnTo>
                <a:lnTo>
                  <a:pt x="200" y="284"/>
                </a:lnTo>
                <a:lnTo>
                  <a:pt x="202" y="282"/>
                </a:lnTo>
                <a:lnTo>
                  <a:pt x="202" y="278"/>
                </a:lnTo>
                <a:lnTo>
                  <a:pt x="203" y="274"/>
                </a:lnTo>
                <a:lnTo>
                  <a:pt x="205" y="272"/>
                </a:lnTo>
                <a:lnTo>
                  <a:pt x="207" y="266"/>
                </a:lnTo>
                <a:lnTo>
                  <a:pt x="209" y="261"/>
                </a:lnTo>
                <a:lnTo>
                  <a:pt x="211" y="259"/>
                </a:lnTo>
                <a:lnTo>
                  <a:pt x="209" y="257"/>
                </a:lnTo>
                <a:lnTo>
                  <a:pt x="209" y="255"/>
                </a:lnTo>
                <a:lnTo>
                  <a:pt x="205" y="253"/>
                </a:lnTo>
                <a:lnTo>
                  <a:pt x="205" y="251"/>
                </a:lnTo>
                <a:lnTo>
                  <a:pt x="207" y="249"/>
                </a:lnTo>
                <a:lnTo>
                  <a:pt x="211" y="241"/>
                </a:lnTo>
                <a:lnTo>
                  <a:pt x="213" y="238"/>
                </a:lnTo>
                <a:lnTo>
                  <a:pt x="213" y="232"/>
                </a:lnTo>
                <a:lnTo>
                  <a:pt x="211" y="226"/>
                </a:lnTo>
                <a:lnTo>
                  <a:pt x="209" y="222"/>
                </a:lnTo>
                <a:lnTo>
                  <a:pt x="205" y="218"/>
                </a:lnTo>
                <a:lnTo>
                  <a:pt x="213" y="222"/>
                </a:lnTo>
                <a:lnTo>
                  <a:pt x="219" y="224"/>
                </a:lnTo>
                <a:lnTo>
                  <a:pt x="225" y="224"/>
                </a:lnTo>
                <a:lnTo>
                  <a:pt x="230" y="224"/>
                </a:lnTo>
                <a:lnTo>
                  <a:pt x="238" y="234"/>
                </a:lnTo>
                <a:lnTo>
                  <a:pt x="246" y="247"/>
                </a:lnTo>
                <a:lnTo>
                  <a:pt x="242" y="247"/>
                </a:lnTo>
                <a:lnTo>
                  <a:pt x="240" y="247"/>
                </a:lnTo>
                <a:lnTo>
                  <a:pt x="236" y="247"/>
                </a:lnTo>
                <a:lnTo>
                  <a:pt x="230" y="249"/>
                </a:lnTo>
                <a:lnTo>
                  <a:pt x="228" y="253"/>
                </a:lnTo>
                <a:lnTo>
                  <a:pt x="227" y="255"/>
                </a:lnTo>
                <a:lnTo>
                  <a:pt x="228" y="264"/>
                </a:lnTo>
                <a:lnTo>
                  <a:pt x="232" y="274"/>
                </a:lnTo>
                <a:lnTo>
                  <a:pt x="240" y="272"/>
                </a:lnTo>
                <a:lnTo>
                  <a:pt x="248" y="270"/>
                </a:lnTo>
                <a:lnTo>
                  <a:pt x="250" y="266"/>
                </a:lnTo>
                <a:lnTo>
                  <a:pt x="251" y="264"/>
                </a:lnTo>
                <a:lnTo>
                  <a:pt x="253" y="266"/>
                </a:lnTo>
                <a:lnTo>
                  <a:pt x="255" y="266"/>
                </a:lnTo>
                <a:lnTo>
                  <a:pt x="257" y="257"/>
                </a:lnTo>
                <a:lnTo>
                  <a:pt x="259" y="247"/>
                </a:lnTo>
                <a:lnTo>
                  <a:pt x="263" y="247"/>
                </a:lnTo>
                <a:lnTo>
                  <a:pt x="269" y="245"/>
                </a:lnTo>
                <a:lnTo>
                  <a:pt x="269" y="241"/>
                </a:lnTo>
                <a:lnTo>
                  <a:pt x="273" y="241"/>
                </a:lnTo>
                <a:lnTo>
                  <a:pt x="276" y="241"/>
                </a:lnTo>
                <a:lnTo>
                  <a:pt x="286" y="236"/>
                </a:lnTo>
                <a:lnTo>
                  <a:pt x="296" y="230"/>
                </a:lnTo>
                <a:lnTo>
                  <a:pt x="299" y="230"/>
                </a:lnTo>
                <a:lnTo>
                  <a:pt x="303" y="230"/>
                </a:lnTo>
                <a:lnTo>
                  <a:pt x="303" y="228"/>
                </a:lnTo>
                <a:lnTo>
                  <a:pt x="305" y="226"/>
                </a:lnTo>
                <a:lnTo>
                  <a:pt x="311" y="228"/>
                </a:lnTo>
                <a:lnTo>
                  <a:pt x="315" y="230"/>
                </a:lnTo>
                <a:lnTo>
                  <a:pt x="315" y="226"/>
                </a:lnTo>
                <a:lnTo>
                  <a:pt x="315" y="224"/>
                </a:lnTo>
                <a:lnTo>
                  <a:pt x="321" y="220"/>
                </a:lnTo>
                <a:lnTo>
                  <a:pt x="328" y="216"/>
                </a:lnTo>
                <a:lnTo>
                  <a:pt x="328" y="218"/>
                </a:lnTo>
                <a:lnTo>
                  <a:pt x="326" y="220"/>
                </a:lnTo>
                <a:lnTo>
                  <a:pt x="328" y="220"/>
                </a:lnTo>
                <a:lnTo>
                  <a:pt x="332" y="222"/>
                </a:lnTo>
                <a:lnTo>
                  <a:pt x="332" y="224"/>
                </a:lnTo>
                <a:lnTo>
                  <a:pt x="334" y="228"/>
                </a:lnTo>
                <a:lnTo>
                  <a:pt x="334" y="230"/>
                </a:lnTo>
                <a:lnTo>
                  <a:pt x="326" y="230"/>
                </a:lnTo>
                <a:lnTo>
                  <a:pt x="326" y="234"/>
                </a:lnTo>
                <a:lnTo>
                  <a:pt x="332" y="234"/>
                </a:lnTo>
                <a:lnTo>
                  <a:pt x="340" y="234"/>
                </a:lnTo>
                <a:lnTo>
                  <a:pt x="342" y="232"/>
                </a:lnTo>
                <a:lnTo>
                  <a:pt x="344" y="230"/>
                </a:lnTo>
                <a:lnTo>
                  <a:pt x="345" y="234"/>
                </a:lnTo>
                <a:lnTo>
                  <a:pt x="349" y="236"/>
                </a:lnTo>
                <a:lnTo>
                  <a:pt x="349" y="232"/>
                </a:lnTo>
                <a:lnTo>
                  <a:pt x="349" y="230"/>
                </a:lnTo>
                <a:lnTo>
                  <a:pt x="353" y="226"/>
                </a:lnTo>
                <a:lnTo>
                  <a:pt x="361" y="222"/>
                </a:lnTo>
                <a:lnTo>
                  <a:pt x="370" y="224"/>
                </a:lnTo>
                <a:lnTo>
                  <a:pt x="376" y="228"/>
                </a:lnTo>
                <a:lnTo>
                  <a:pt x="378" y="228"/>
                </a:lnTo>
                <a:lnTo>
                  <a:pt x="382" y="228"/>
                </a:lnTo>
                <a:lnTo>
                  <a:pt x="382" y="224"/>
                </a:lnTo>
                <a:lnTo>
                  <a:pt x="380" y="222"/>
                </a:lnTo>
                <a:lnTo>
                  <a:pt x="382" y="222"/>
                </a:lnTo>
                <a:lnTo>
                  <a:pt x="384" y="224"/>
                </a:lnTo>
                <a:lnTo>
                  <a:pt x="392" y="222"/>
                </a:lnTo>
                <a:lnTo>
                  <a:pt x="401" y="218"/>
                </a:lnTo>
                <a:lnTo>
                  <a:pt x="399" y="220"/>
                </a:lnTo>
                <a:lnTo>
                  <a:pt x="397" y="222"/>
                </a:lnTo>
                <a:lnTo>
                  <a:pt x="399" y="224"/>
                </a:lnTo>
                <a:lnTo>
                  <a:pt x="399" y="228"/>
                </a:lnTo>
                <a:lnTo>
                  <a:pt x="405" y="232"/>
                </a:lnTo>
                <a:lnTo>
                  <a:pt x="407" y="236"/>
                </a:lnTo>
                <a:lnTo>
                  <a:pt x="407" y="230"/>
                </a:lnTo>
                <a:lnTo>
                  <a:pt x="407" y="226"/>
                </a:lnTo>
                <a:lnTo>
                  <a:pt x="409" y="224"/>
                </a:lnTo>
                <a:lnTo>
                  <a:pt x="411" y="224"/>
                </a:lnTo>
                <a:lnTo>
                  <a:pt x="413" y="226"/>
                </a:lnTo>
                <a:lnTo>
                  <a:pt x="415" y="228"/>
                </a:lnTo>
                <a:lnTo>
                  <a:pt x="418" y="226"/>
                </a:lnTo>
                <a:lnTo>
                  <a:pt x="420" y="226"/>
                </a:lnTo>
                <a:lnTo>
                  <a:pt x="420" y="218"/>
                </a:lnTo>
                <a:lnTo>
                  <a:pt x="420" y="213"/>
                </a:lnTo>
                <a:lnTo>
                  <a:pt x="418" y="211"/>
                </a:lnTo>
                <a:lnTo>
                  <a:pt x="417" y="205"/>
                </a:lnTo>
                <a:lnTo>
                  <a:pt x="418" y="203"/>
                </a:lnTo>
                <a:lnTo>
                  <a:pt x="418" y="201"/>
                </a:lnTo>
                <a:lnTo>
                  <a:pt x="428" y="201"/>
                </a:lnTo>
                <a:lnTo>
                  <a:pt x="438" y="203"/>
                </a:lnTo>
                <a:lnTo>
                  <a:pt x="438" y="199"/>
                </a:lnTo>
                <a:lnTo>
                  <a:pt x="440" y="197"/>
                </a:lnTo>
                <a:lnTo>
                  <a:pt x="443" y="199"/>
                </a:lnTo>
                <a:lnTo>
                  <a:pt x="445" y="201"/>
                </a:lnTo>
                <a:lnTo>
                  <a:pt x="457" y="201"/>
                </a:lnTo>
                <a:lnTo>
                  <a:pt x="470" y="203"/>
                </a:lnTo>
                <a:lnTo>
                  <a:pt x="468" y="209"/>
                </a:lnTo>
                <a:lnTo>
                  <a:pt x="468" y="214"/>
                </a:lnTo>
                <a:lnTo>
                  <a:pt x="472" y="213"/>
                </a:lnTo>
                <a:lnTo>
                  <a:pt x="472" y="207"/>
                </a:lnTo>
                <a:lnTo>
                  <a:pt x="474" y="209"/>
                </a:lnTo>
                <a:lnTo>
                  <a:pt x="476" y="211"/>
                </a:lnTo>
                <a:lnTo>
                  <a:pt x="480" y="211"/>
                </a:lnTo>
                <a:lnTo>
                  <a:pt x="484" y="211"/>
                </a:lnTo>
                <a:lnTo>
                  <a:pt x="482" y="213"/>
                </a:lnTo>
                <a:lnTo>
                  <a:pt x="484" y="216"/>
                </a:lnTo>
                <a:lnTo>
                  <a:pt x="488" y="216"/>
                </a:lnTo>
                <a:lnTo>
                  <a:pt x="491" y="216"/>
                </a:lnTo>
                <a:lnTo>
                  <a:pt x="499" y="226"/>
                </a:lnTo>
                <a:lnTo>
                  <a:pt x="507" y="238"/>
                </a:lnTo>
                <a:lnTo>
                  <a:pt x="512" y="228"/>
                </a:lnTo>
                <a:lnTo>
                  <a:pt x="516" y="218"/>
                </a:lnTo>
                <a:lnTo>
                  <a:pt x="511" y="220"/>
                </a:lnTo>
                <a:lnTo>
                  <a:pt x="511" y="211"/>
                </a:lnTo>
                <a:lnTo>
                  <a:pt x="511" y="201"/>
                </a:lnTo>
                <a:lnTo>
                  <a:pt x="505" y="201"/>
                </a:lnTo>
                <a:lnTo>
                  <a:pt x="497" y="199"/>
                </a:lnTo>
                <a:lnTo>
                  <a:pt x="497" y="193"/>
                </a:lnTo>
                <a:lnTo>
                  <a:pt x="497" y="188"/>
                </a:lnTo>
                <a:lnTo>
                  <a:pt x="503" y="186"/>
                </a:lnTo>
                <a:lnTo>
                  <a:pt x="503" y="182"/>
                </a:lnTo>
                <a:lnTo>
                  <a:pt x="501" y="172"/>
                </a:lnTo>
                <a:lnTo>
                  <a:pt x="499" y="157"/>
                </a:lnTo>
                <a:lnTo>
                  <a:pt x="503" y="155"/>
                </a:lnTo>
                <a:lnTo>
                  <a:pt x="507" y="155"/>
                </a:lnTo>
                <a:lnTo>
                  <a:pt x="512" y="145"/>
                </a:lnTo>
                <a:lnTo>
                  <a:pt x="520" y="136"/>
                </a:lnTo>
                <a:lnTo>
                  <a:pt x="522" y="136"/>
                </a:lnTo>
                <a:lnTo>
                  <a:pt x="526" y="126"/>
                </a:lnTo>
                <a:lnTo>
                  <a:pt x="530" y="119"/>
                </a:lnTo>
                <a:lnTo>
                  <a:pt x="537" y="117"/>
                </a:lnTo>
                <a:lnTo>
                  <a:pt x="549" y="115"/>
                </a:lnTo>
                <a:lnTo>
                  <a:pt x="560" y="117"/>
                </a:lnTo>
                <a:lnTo>
                  <a:pt x="568" y="120"/>
                </a:lnTo>
                <a:lnTo>
                  <a:pt x="570" y="126"/>
                </a:lnTo>
                <a:lnTo>
                  <a:pt x="570" y="136"/>
                </a:lnTo>
                <a:lnTo>
                  <a:pt x="570" y="145"/>
                </a:lnTo>
                <a:lnTo>
                  <a:pt x="568" y="153"/>
                </a:lnTo>
                <a:lnTo>
                  <a:pt x="564" y="155"/>
                </a:lnTo>
                <a:lnTo>
                  <a:pt x="562" y="159"/>
                </a:lnTo>
                <a:lnTo>
                  <a:pt x="560" y="163"/>
                </a:lnTo>
                <a:lnTo>
                  <a:pt x="560" y="167"/>
                </a:lnTo>
                <a:lnTo>
                  <a:pt x="562" y="168"/>
                </a:lnTo>
                <a:lnTo>
                  <a:pt x="562" y="172"/>
                </a:lnTo>
                <a:lnTo>
                  <a:pt x="568" y="178"/>
                </a:lnTo>
                <a:lnTo>
                  <a:pt x="572" y="184"/>
                </a:lnTo>
                <a:lnTo>
                  <a:pt x="568" y="197"/>
                </a:lnTo>
                <a:lnTo>
                  <a:pt x="566" y="214"/>
                </a:lnTo>
                <a:lnTo>
                  <a:pt x="572" y="222"/>
                </a:lnTo>
                <a:lnTo>
                  <a:pt x="578" y="228"/>
                </a:lnTo>
                <a:lnTo>
                  <a:pt x="578" y="238"/>
                </a:lnTo>
                <a:lnTo>
                  <a:pt x="578" y="249"/>
                </a:lnTo>
                <a:lnTo>
                  <a:pt x="568" y="257"/>
                </a:lnTo>
                <a:lnTo>
                  <a:pt x="570" y="259"/>
                </a:lnTo>
                <a:lnTo>
                  <a:pt x="570" y="262"/>
                </a:lnTo>
                <a:lnTo>
                  <a:pt x="566" y="262"/>
                </a:lnTo>
                <a:lnTo>
                  <a:pt x="564" y="264"/>
                </a:lnTo>
                <a:lnTo>
                  <a:pt x="562" y="262"/>
                </a:lnTo>
                <a:lnTo>
                  <a:pt x="559" y="261"/>
                </a:lnTo>
                <a:lnTo>
                  <a:pt x="555" y="264"/>
                </a:lnTo>
                <a:lnTo>
                  <a:pt x="549" y="268"/>
                </a:lnTo>
                <a:lnTo>
                  <a:pt x="537" y="268"/>
                </a:lnTo>
                <a:lnTo>
                  <a:pt x="528" y="268"/>
                </a:lnTo>
                <a:lnTo>
                  <a:pt x="534" y="274"/>
                </a:lnTo>
                <a:lnTo>
                  <a:pt x="541" y="278"/>
                </a:lnTo>
                <a:lnTo>
                  <a:pt x="551" y="276"/>
                </a:lnTo>
                <a:lnTo>
                  <a:pt x="560" y="278"/>
                </a:lnTo>
                <a:lnTo>
                  <a:pt x="564" y="284"/>
                </a:lnTo>
                <a:lnTo>
                  <a:pt x="566" y="289"/>
                </a:lnTo>
                <a:lnTo>
                  <a:pt x="570" y="289"/>
                </a:lnTo>
                <a:lnTo>
                  <a:pt x="572" y="289"/>
                </a:lnTo>
                <a:lnTo>
                  <a:pt x="572" y="284"/>
                </a:lnTo>
                <a:lnTo>
                  <a:pt x="570" y="276"/>
                </a:lnTo>
                <a:lnTo>
                  <a:pt x="568" y="274"/>
                </a:lnTo>
                <a:lnTo>
                  <a:pt x="564" y="272"/>
                </a:lnTo>
                <a:lnTo>
                  <a:pt x="578" y="266"/>
                </a:lnTo>
                <a:lnTo>
                  <a:pt x="585" y="262"/>
                </a:lnTo>
                <a:lnTo>
                  <a:pt x="587" y="259"/>
                </a:lnTo>
                <a:lnTo>
                  <a:pt x="589" y="255"/>
                </a:lnTo>
                <a:lnTo>
                  <a:pt x="591" y="249"/>
                </a:lnTo>
                <a:lnTo>
                  <a:pt x="593" y="239"/>
                </a:lnTo>
                <a:lnTo>
                  <a:pt x="595" y="236"/>
                </a:lnTo>
                <a:lnTo>
                  <a:pt x="593" y="232"/>
                </a:lnTo>
                <a:lnTo>
                  <a:pt x="591" y="232"/>
                </a:lnTo>
                <a:lnTo>
                  <a:pt x="591" y="228"/>
                </a:lnTo>
                <a:lnTo>
                  <a:pt x="593" y="224"/>
                </a:lnTo>
                <a:lnTo>
                  <a:pt x="595" y="222"/>
                </a:lnTo>
                <a:lnTo>
                  <a:pt x="599" y="220"/>
                </a:lnTo>
                <a:lnTo>
                  <a:pt x="603" y="218"/>
                </a:lnTo>
                <a:lnTo>
                  <a:pt x="612" y="214"/>
                </a:lnTo>
                <a:lnTo>
                  <a:pt x="620" y="213"/>
                </a:lnTo>
                <a:lnTo>
                  <a:pt x="624" y="222"/>
                </a:lnTo>
                <a:lnTo>
                  <a:pt x="626" y="230"/>
                </a:lnTo>
                <a:lnTo>
                  <a:pt x="628" y="239"/>
                </a:lnTo>
                <a:lnTo>
                  <a:pt x="626" y="253"/>
                </a:lnTo>
                <a:lnTo>
                  <a:pt x="631" y="255"/>
                </a:lnTo>
                <a:lnTo>
                  <a:pt x="631" y="257"/>
                </a:lnTo>
                <a:lnTo>
                  <a:pt x="635" y="259"/>
                </a:lnTo>
                <a:lnTo>
                  <a:pt x="635" y="255"/>
                </a:lnTo>
                <a:lnTo>
                  <a:pt x="635" y="253"/>
                </a:lnTo>
                <a:lnTo>
                  <a:pt x="647" y="255"/>
                </a:lnTo>
                <a:lnTo>
                  <a:pt x="658" y="257"/>
                </a:lnTo>
                <a:lnTo>
                  <a:pt x="656" y="255"/>
                </a:lnTo>
                <a:lnTo>
                  <a:pt x="656" y="253"/>
                </a:lnTo>
                <a:lnTo>
                  <a:pt x="647" y="251"/>
                </a:lnTo>
                <a:lnTo>
                  <a:pt x="637" y="249"/>
                </a:lnTo>
                <a:lnTo>
                  <a:pt x="635" y="247"/>
                </a:lnTo>
                <a:lnTo>
                  <a:pt x="633" y="245"/>
                </a:lnTo>
                <a:lnTo>
                  <a:pt x="633" y="241"/>
                </a:lnTo>
                <a:lnTo>
                  <a:pt x="633" y="238"/>
                </a:lnTo>
                <a:lnTo>
                  <a:pt x="637" y="234"/>
                </a:lnTo>
                <a:lnTo>
                  <a:pt x="641" y="232"/>
                </a:lnTo>
                <a:lnTo>
                  <a:pt x="637" y="224"/>
                </a:lnTo>
                <a:lnTo>
                  <a:pt x="633" y="216"/>
                </a:lnTo>
                <a:lnTo>
                  <a:pt x="628" y="209"/>
                </a:lnTo>
                <a:lnTo>
                  <a:pt x="620" y="207"/>
                </a:lnTo>
                <a:lnTo>
                  <a:pt x="618" y="207"/>
                </a:lnTo>
                <a:lnTo>
                  <a:pt x="616" y="209"/>
                </a:lnTo>
                <a:lnTo>
                  <a:pt x="612" y="207"/>
                </a:lnTo>
                <a:lnTo>
                  <a:pt x="608" y="205"/>
                </a:lnTo>
                <a:lnTo>
                  <a:pt x="605" y="207"/>
                </a:lnTo>
                <a:lnTo>
                  <a:pt x="601" y="211"/>
                </a:lnTo>
                <a:lnTo>
                  <a:pt x="593" y="211"/>
                </a:lnTo>
                <a:lnTo>
                  <a:pt x="587" y="213"/>
                </a:lnTo>
                <a:lnTo>
                  <a:pt x="583" y="203"/>
                </a:lnTo>
                <a:lnTo>
                  <a:pt x="583" y="193"/>
                </a:lnTo>
                <a:lnTo>
                  <a:pt x="585" y="190"/>
                </a:lnTo>
                <a:lnTo>
                  <a:pt x="587" y="182"/>
                </a:lnTo>
                <a:lnTo>
                  <a:pt x="582" y="176"/>
                </a:lnTo>
                <a:lnTo>
                  <a:pt x="578" y="170"/>
                </a:lnTo>
                <a:lnTo>
                  <a:pt x="580" y="168"/>
                </a:lnTo>
                <a:lnTo>
                  <a:pt x="582" y="167"/>
                </a:lnTo>
                <a:lnTo>
                  <a:pt x="582" y="161"/>
                </a:lnTo>
                <a:lnTo>
                  <a:pt x="583" y="157"/>
                </a:lnTo>
                <a:lnTo>
                  <a:pt x="589" y="153"/>
                </a:lnTo>
                <a:lnTo>
                  <a:pt x="593" y="147"/>
                </a:lnTo>
                <a:lnTo>
                  <a:pt x="593" y="134"/>
                </a:lnTo>
                <a:lnTo>
                  <a:pt x="591" y="122"/>
                </a:lnTo>
                <a:lnTo>
                  <a:pt x="599" y="128"/>
                </a:lnTo>
                <a:lnTo>
                  <a:pt x="599" y="142"/>
                </a:lnTo>
                <a:lnTo>
                  <a:pt x="597" y="153"/>
                </a:lnTo>
                <a:lnTo>
                  <a:pt x="601" y="157"/>
                </a:lnTo>
                <a:lnTo>
                  <a:pt x="601" y="163"/>
                </a:lnTo>
                <a:lnTo>
                  <a:pt x="601" y="167"/>
                </a:lnTo>
                <a:lnTo>
                  <a:pt x="603" y="168"/>
                </a:lnTo>
                <a:lnTo>
                  <a:pt x="606" y="172"/>
                </a:lnTo>
                <a:lnTo>
                  <a:pt x="612" y="170"/>
                </a:lnTo>
                <a:lnTo>
                  <a:pt x="616" y="168"/>
                </a:lnTo>
                <a:lnTo>
                  <a:pt x="618" y="170"/>
                </a:lnTo>
                <a:lnTo>
                  <a:pt x="620" y="172"/>
                </a:lnTo>
                <a:lnTo>
                  <a:pt x="626" y="172"/>
                </a:lnTo>
                <a:lnTo>
                  <a:pt x="631" y="170"/>
                </a:lnTo>
                <a:lnTo>
                  <a:pt x="633" y="170"/>
                </a:lnTo>
                <a:lnTo>
                  <a:pt x="635" y="168"/>
                </a:lnTo>
                <a:lnTo>
                  <a:pt x="633" y="167"/>
                </a:lnTo>
                <a:lnTo>
                  <a:pt x="631" y="165"/>
                </a:lnTo>
                <a:lnTo>
                  <a:pt x="626" y="161"/>
                </a:lnTo>
                <a:lnTo>
                  <a:pt x="620" y="157"/>
                </a:lnTo>
                <a:lnTo>
                  <a:pt x="616" y="157"/>
                </a:lnTo>
                <a:lnTo>
                  <a:pt x="614" y="157"/>
                </a:lnTo>
                <a:lnTo>
                  <a:pt x="618" y="151"/>
                </a:lnTo>
                <a:lnTo>
                  <a:pt x="620" y="147"/>
                </a:lnTo>
                <a:lnTo>
                  <a:pt x="622" y="147"/>
                </a:lnTo>
                <a:lnTo>
                  <a:pt x="628" y="147"/>
                </a:lnTo>
                <a:lnTo>
                  <a:pt x="630" y="149"/>
                </a:lnTo>
                <a:lnTo>
                  <a:pt x="633" y="151"/>
                </a:lnTo>
                <a:lnTo>
                  <a:pt x="635" y="153"/>
                </a:lnTo>
                <a:lnTo>
                  <a:pt x="639" y="153"/>
                </a:lnTo>
                <a:lnTo>
                  <a:pt x="641" y="149"/>
                </a:lnTo>
                <a:lnTo>
                  <a:pt x="643" y="147"/>
                </a:lnTo>
                <a:lnTo>
                  <a:pt x="641" y="145"/>
                </a:lnTo>
                <a:lnTo>
                  <a:pt x="641" y="143"/>
                </a:lnTo>
                <a:lnTo>
                  <a:pt x="635" y="143"/>
                </a:lnTo>
                <a:lnTo>
                  <a:pt x="633" y="142"/>
                </a:lnTo>
                <a:lnTo>
                  <a:pt x="635" y="140"/>
                </a:lnTo>
                <a:lnTo>
                  <a:pt x="639" y="138"/>
                </a:lnTo>
                <a:lnTo>
                  <a:pt x="645" y="136"/>
                </a:lnTo>
                <a:lnTo>
                  <a:pt x="651" y="134"/>
                </a:lnTo>
                <a:lnTo>
                  <a:pt x="656" y="136"/>
                </a:lnTo>
                <a:lnTo>
                  <a:pt x="662" y="138"/>
                </a:lnTo>
                <a:lnTo>
                  <a:pt x="666" y="142"/>
                </a:lnTo>
                <a:lnTo>
                  <a:pt x="668" y="140"/>
                </a:lnTo>
                <a:lnTo>
                  <a:pt x="670" y="140"/>
                </a:lnTo>
                <a:lnTo>
                  <a:pt x="672" y="145"/>
                </a:lnTo>
                <a:lnTo>
                  <a:pt x="676" y="151"/>
                </a:lnTo>
                <a:lnTo>
                  <a:pt x="679" y="151"/>
                </a:lnTo>
                <a:lnTo>
                  <a:pt x="678" y="147"/>
                </a:lnTo>
                <a:lnTo>
                  <a:pt x="687" y="149"/>
                </a:lnTo>
                <a:lnTo>
                  <a:pt x="699" y="151"/>
                </a:lnTo>
                <a:lnTo>
                  <a:pt x="693" y="161"/>
                </a:lnTo>
                <a:lnTo>
                  <a:pt x="689" y="168"/>
                </a:lnTo>
                <a:lnTo>
                  <a:pt x="685" y="180"/>
                </a:lnTo>
                <a:lnTo>
                  <a:pt x="683" y="191"/>
                </a:lnTo>
                <a:lnTo>
                  <a:pt x="687" y="191"/>
                </a:lnTo>
                <a:lnTo>
                  <a:pt x="689" y="190"/>
                </a:lnTo>
                <a:lnTo>
                  <a:pt x="689" y="188"/>
                </a:lnTo>
                <a:lnTo>
                  <a:pt x="691" y="188"/>
                </a:lnTo>
                <a:lnTo>
                  <a:pt x="693" y="188"/>
                </a:lnTo>
                <a:lnTo>
                  <a:pt x="699" y="191"/>
                </a:lnTo>
                <a:lnTo>
                  <a:pt x="701" y="195"/>
                </a:lnTo>
                <a:lnTo>
                  <a:pt x="701" y="199"/>
                </a:lnTo>
                <a:lnTo>
                  <a:pt x="716" y="199"/>
                </a:lnTo>
                <a:lnTo>
                  <a:pt x="727" y="199"/>
                </a:lnTo>
                <a:lnTo>
                  <a:pt x="729" y="207"/>
                </a:lnTo>
                <a:lnTo>
                  <a:pt x="733" y="207"/>
                </a:lnTo>
                <a:lnTo>
                  <a:pt x="731" y="197"/>
                </a:lnTo>
                <a:lnTo>
                  <a:pt x="725" y="193"/>
                </a:lnTo>
                <a:lnTo>
                  <a:pt x="718" y="193"/>
                </a:lnTo>
                <a:lnTo>
                  <a:pt x="716" y="195"/>
                </a:lnTo>
                <a:lnTo>
                  <a:pt x="710" y="197"/>
                </a:lnTo>
                <a:lnTo>
                  <a:pt x="704" y="193"/>
                </a:lnTo>
                <a:lnTo>
                  <a:pt x="699" y="190"/>
                </a:lnTo>
                <a:lnTo>
                  <a:pt x="699" y="186"/>
                </a:lnTo>
                <a:lnTo>
                  <a:pt x="699" y="184"/>
                </a:lnTo>
                <a:lnTo>
                  <a:pt x="702" y="184"/>
                </a:lnTo>
                <a:lnTo>
                  <a:pt x="706" y="184"/>
                </a:lnTo>
                <a:lnTo>
                  <a:pt x="708" y="180"/>
                </a:lnTo>
                <a:lnTo>
                  <a:pt x="706" y="178"/>
                </a:lnTo>
                <a:lnTo>
                  <a:pt x="706" y="174"/>
                </a:lnTo>
                <a:lnTo>
                  <a:pt x="704" y="172"/>
                </a:lnTo>
                <a:lnTo>
                  <a:pt x="706" y="159"/>
                </a:lnTo>
                <a:lnTo>
                  <a:pt x="708" y="149"/>
                </a:lnTo>
                <a:lnTo>
                  <a:pt x="702" y="147"/>
                </a:lnTo>
                <a:lnTo>
                  <a:pt x="699" y="145"/>
                </a:lnTo>
                <a:lnTo>
                  <a:pt x="695" y="142"/>
                </a:lnTo>
                <a:lnTo>
                  <a:pt x="693" y="138"/>
                </a:lnTo>
                <a:lnTo>
                  <a:pt x="689" y="138"/>
                </a:lnTo>
                <a:lnTo>
                  <a:pt x="685" y="140"/>
                </a:lnTo>
                <a:lnTo>
                  <a:pt x="681" y="138"/>
                </a:lnTo>
                <a:lnTo>
                  <a:pt x="678" y="134"/>
                </a:lnTo>
                <a:lnTo>
                  <a:pt x="676" y="130"/>
                </a:lnTo>
                <a:lnTo>
                  <a:pt x="674" y="124"/>
                </a:lnTo>
                <a:lnTo>
                  <a:pt x="674" y="113"/>
                </a:lnTo>
                <a:lnTo>
                  <a:pt x="678" y="103"/>
                </a:lnTo>
                <a:lnTo>
                  <a:pt x="679" y="101"/>
                </a:lnTo>
                <a:lnTo>
                  <a:pt x="683" y="99"/>
                </a:lnTo>
                <a:lnTo>
                  <a:pt x="718" y="94"/>
                </a:lnTo>
                <a:lnTo>
                  <a:pt x="722" y="96"/>
                </a:lnTo>
                <a:lnTo>
                  <a:pt x="727" y="97"/>
                </a:lnTo>
                <a:lnTo>
                  <a:pt x="735" y="96"/>
                </a:lnTo>
                <a:lnTo>
                  <a:pt x="745" y="94"/>
                </a:lnTo>
                <a:lnTo>
                  <a:pt x="745" y="96"/>
                </a:lnTo>
                <a:lnTo>
                  <a:pt x="749" y="97"/>
                </a:lnTo>
                <a:lnTo>
                  <a:pt x="749" y="99"/>
                </a:lnTo>
                <a:lnTo>
                  <a:pt x="747" y="101"/>
                </a:lnTo>
                <a:lnTo>
                  <a:pt x="747" y="103"/>
                </a:lnTo>
                <a:lnTo>
                  <a:pt x="750" y="103"/>
                </a:lnTo>
                <a:lnTo>
                  <a:pt x="756" y="103"/>
                </a:lnTo>
                <a:lnTo>
                  <a:pt x="750" y="90"/>
                </a:lnTo>
                <a:lnTo>
                  <a:pt x="743" y="80"/>
                </a:lnTo>
                <a:lnTo>
                  <a:pt x="747" y="78"/>
                </a:lnTo>
                <a:lnTo>
                  <a:pt x="750" y="78"/>
                </a:lnTo>
                <a:lnTo>
                  <a:pt x="749" y="74"/>
                </a:lnTo>
                <a:lnTo>
                  <a:pt x="743" y="72"/>
                </a:lnTo>
                <a:lnTo>
                  <a:pt x="743" y="71"/>
                </a:lnTo>
                <a:lnTo>
                  <a:pt x="745" y="69"/>
                </a:lnTo>
                <a:lnTo>
                  <a:pt x="747" y="69"/>
                </a:lnTo>
                <a:lnTo>
                  <a:pt x="750" y="69"/>
                </a:lnTo>
                <a:lnTo>
                  <a:pt x="752" y="71"/>
                </a:lnTo>
                <a:lnTo>
                  <a:pt x="754" y="74"/>
                </a:lnTo>
                <a:lnTo>
                  <a:pt x="756" y="71"/>
                </a:lnTo>
                <a:lnTo>
                  <a:pt x="756" y="65"/>
                </a:lnTo>
                <a:lnTo>
                  <a:pt x="760" y="63"/>
                </a:lnTo>
                <a:lnTo>
                  <a:pt x="762" y="61"/>
                </a:lnTo>
                <a:lnTo>
                  <a:pt x="760" y="57"/>
                </a:lnTo>
                <a:lnTo>
                  <a:pt x="756" y="55"/>
                </a:lnTo>
                <a:lnTo>
                  <a:pt x="766" y="55"/>
                </a:lnTo>
                <a:lnTo>
                  <a:pt x="775" y="55"/>
                </a:lnTo>
                <a:lnTo>
                  <a:pt x="779" y="51"/>
                </a:lnTo>
                <a:lnTo>
                  <a:pt x="783" y="49"/>
                </a:lnTo>
                <a:lnTo>
                  <a:pt x="789" y="49"/>
                </a:lnTo>
                <a:lnTo>
                  <a:pt x="798" y="51"/>
                </a:lnTo>
                <a:lnTo>
                  <a:pt x="814" y="48"/>
                </a:lnTo>
                <a:lnTo>
                  <a:pt x="829" y="46"/>
                </a:lnTo>
                <a:lnTo>
                  <a:pt x="829" y="42"/>
                </a:lnTo>
                <a:lnTo>
                  <a:pt x="829" y="40"/>
                </a:lnTo>
                <a:lnTo>
                  <a:pt x="833" y="40"/>
                </a:lnTo>
                <a:lnTo>
                  <a:pt x="835" y="42"/>
                </a:lnTo>
                <a:lnTo>
                  <a:pt x="848" y="42"/>
                </a:lnTo>
                <a:lnTo>
                  <a:pt x="862" y="42"/>
                </a:lnTo>
                <a:lnTo>
                  <a:pt x="862" y="40"/>
                </a:lnTo>
                <a:lnTo>
                  <a:pt x="864" y="38"/>
                </a:lnTo>
                <a:lnTo>
                  <a:pt x="860" y="38"/>
                </a:lnTo>
                <a:lnTo>
                  <a:pt x="858" y="38"/>
                </a:lnTo>
                <a:lnTo>
                  <a:pt x="858" y="34"/>
                </a:lnTo>
                <a:lnTo>
                  <a:pt x="858" y="32"/>
                </a:lnTo>
                <a:lnTo>
                  <a:pt x="873" y="32"/>
                </a:lnTo>
                <a:lnTo>
                  <a:pt x="871" y="36"/>
                </a:lnTo>
                <a:lnTo>
                  <a:pt x="871" y="38"/>
                </a:lnTo>
                <a:lnTo>
                  <a:pt x="869" y="38"/>
                </a:lnTo>
                <a:lnTo>
                  <a:pt x="866" y="38"/>
                </a:lnTo>
                <a:lnTo>
                  <a:pt x="869" y="42"/>
                </a:lnTo>
                <a:lnTo>
                  <a:pt x="869" y="44"/>
                </a:lnTo>
                <a:lnTo>
                  <a:pt x="866" y="46"/>
                </a:lnTo>
                <a:lnTo>
                  <a:pt x="862" y="49"/>
                </a:lnTo>
                <a:lnTo>
                  <a:pt x="860" y="53"/>
                </a:lnTo>
                <a:lnTo>
                  <a:pt x="860" y="55"/>
                </a:lnTo>
                <a:lnTo>
                  <a:pt x="862" y="55"/>
                </a:lnTo>
                <a:lnTo>
                  <a:pt x="866" y="51"/>
                </a:lnTo>
                <a:lnTo>
                  <a:pt x="871" y="49"/>
                </a:lnTo>
                <a:lnTo>
                  <a:pt x="875" y="48"/>
                </a:lnTo>
                <a:lnTo>
                  <a:pt x="875" y="49"/>
                </a:lnTo>
                <a:lnTo>
                  <a:pt x="877" y="51"/>
                </a:lnTo>
                <a:lnTo>
                  <a:pt x="883" y="48"/>
                </a:lnTo>
                <a:lnTo>
                  <a:pt x="889" y="46"/>
                </a:lnTo>
                <a:lnTo>
                  <a:pt x="889" y="42"/>
                </a:lnTo>
                <a:lnTo>
                  <a:pt x="889" y="40"/>
                </a:lnTo>
                <a:lnTo>
                  <a:pt x="894" y="38"/>
                </a:lnTo>
                <a:lnTo>
                  <a:pt x="900" y="38"/>
                </a:lnTo>
                <a:lnTo>
                  <a:pt x="898" y="36"/>
                </a:lnTo>
                <a:lnTo>
                  <a:pt x="896" y="30"/>
                </a:lnTo>
                <a:lnTo>
                  <a:pt x="912" y="30"/>
                </a:lnTo>
                <a:lnTo>
                  <a:pt x="927" y="34"/>
                </a:lnTo>
                <a:lnTo>
                  <a:pt x="923" y="30"/>
                </a:lnTo>
                <a:lnTo>
                  <a:pt x="919" y="26"/>
                </a:lnTo>
                <a:lnTo>
                  <a:pt x="919" y="23"/>
                </a:lnTo>
                <a:lnTo>
                  <a:pt x="919" y="21"/>
                </a:lnTo>
                <a:lnTo>
                  <a:pt x="921" y="19"/>
                </a:lnTo>
                <a:lnTo>
                  <a:pt x="925" y="19"/>
                </a:lnTo>
                <a:lnTo>
                  <a:pt x="925" y="15"/>
                </a:lnTo>
                <a:lnTo>
                  <a:pt x="933" y="9"/>
                </a:lnTo>
                <a:lnTo>
                  <a:pt x="937" y="5"/>
                </a:lnTo>
                <a:lnTo>
                  <a:pt x="942" y="5"/>
                </a:lnTo>
                <a:lnTo>
                  <a:pt x="954" y="5"/>
                </a:lnTo>
                <a:lnTo>
                  <a:pt x="956" y="0"/>
                </a:lnTo>
                <a:lnTo>
                  <a:pt x="969" y="1"/>
                </a:lnTo>
                <a:lnTo>
                  <a:pt x="981" y="7"/>
                </a:lnTo>
                <a:lnTo>
                  <a:pt x="977" y="11"/>
                </a:lnTo>
                <a:lnTo>
                  <a:pt x="975" y="17"/>
                </a:lnTo>
                <a:lnTo>
                  <a:pt x="986" y="17"/>
                </a:lnTo>
                <a:lnTo>
                  <a:pt x="1000" y="21"/>
                </a:lnTo>
                <a:lnTo>
                  <a:pt x="996" y="26"/>
                </a:lnTo>
                <a:lnTo>
                  <a:pt x="994" y="34"/>
                </a:lnTo>
                <a:lnTo>
                  <a:pt x="1000" y="34"/>
                </a:lnTo>
                <a:lnTo>
                  <a:pt x="1004" y="34"/>
                </a:lnTo>
                <a:lnTo>
                  <a:pt x="1008" y="28"/>
                </a:lnTo>
                <a:lnTo>
                  <a:pt x="1017" y="23"/>
                </a:lnTo>
                <a:lnTo>
                  <a:pt x="1025" y="21"/>
                </a:lnTo>
                <a:lnTo>
                  <a:pt x="1033" y="21"/>
                </a:lnTo>
                <a:lnTo>
                  <a:pt x="1034" y="24"/>
                </a:lnTo>
                <a:lnTo>
                  <a:pt x="1040" y="21"/>
                </a:lnTo>
                <a:lnTo>
                  <a:pt x="1048" y="19"/>
                </a:lnTo>
                <a:lnTo>
                  <a:pt x="1050" y="19"/>
                </a:lnTo>
                <a:lnTo>
                  <a:pt x="1054" y="21"/>
                </a:lnTo>
                <a:lnTo>
                  <a:pt x="1056" y="28"/>
                </a:lnTo>
                <a:lnTo>
                  <a:pt x="1059" y="34"/>
                </a:lnTo>
                <a:lnTo>
                  <a:pt x="1065" y="34"/>
                </a:lnTo>
                <a:lnTo>
                  <a:pt x="1071" y="36"/>
                </a:lnTo>
                <a:lnTo>
                  <a:pt x="1071" y="40"/>
                </a:lnTo>
                <a:lnTo>
                  <a:pt x="1071" y="44"/>
                </a:lnTo>
                <a:lnTo>
                  <a:pt x="1075" y="46"/>
                </a:lnTo>
                <a:lnTo>
                  <a:pt x="1079" y="49"/>
                </a:lnTo>
                <a:lnTo>
                  <a:pt x="1079" y="51"/>
                </a:lnTo>
                <a:lnTo>
                  <a:pt x="1079" y="55"/>
                </a:lnTo>
                <a:lnTo>
                  <a:pt x="1075" y="57"/>
                </a:lnTo>
                <a:lnTo>
                  <a:pt x="1071" y="55"/>
                </a:lnTo>
                <a:lnTo>
                  <a:pt x="1069" y="55"/>
                </a:lnTo>
                <a:lnTo>
                  <a:pt x="1069" y="57"/>
                </a:lnTo>
                <a:lnTo>
                  <a:pt x="1073" y="61"/>
                </a:lnTo>
                <a:lnTo>
                  <a:pt x="1075" y="63"/>
                </a:lnTo>
                <a:lnTo>
                  <a:pt x="1077" y="63"/>
                </a:lnTo>
                <a:lnTo>
                  <a:pt x="1079" y="67"/>
                </a:lnTo>
                <a:lnTo>
                  <a:pt x="1079" y="72"/>
                </a:lnTo>
                <a:lnTo>
                  <a:pt x="1052" y="80"/>
                </a:lnTo>
                <a:lnTo>
                  <a:pt x="1023" y="88"/>
                </a:lnTo>
                <a:lnTo>
                  <a:pt x="1019" y="97"/>
                </a:lnTo>
                <a:lnTo>
                  <a:pt x="1015" y="105"/>
                </a:lnTo>
                <a:lnTo>
                  <a:pt x="1008" y="113"/>
                </a:lnTo>
                <a:lnTo>
                  <a:pt x="1000" y="117"/>
                </a:lnTo>
                <a:lnTo>
                  <a:pt x="994" y="117"/>
                </a:lnTo>
                <a:lnTo>
                  <a:pt x="988" y="119"/>
                </a:lnTo>
                <a:lnTo>
                  <a:pt x="986" y="122"/>
                </a:lnTo>
                <a:lnTo>
                  <a:pt x="986" y="126"/>
                </a:lnTo>
                <a:lnTo>
                  <a:pt x="973" y="130"/>
                </a:lnTo>
                <a:lnTo>
                  <a:pt x="965" y="132"/>
                </a:lnTo>
                <a:lnTo>
                  <a:pt x="975" y="136"/>
                </a:lnTo>
                <a:lnTo>
                  <a:pt x="983" y="136"/>
                </a:lnTo>
                <a:lnTo>
                  <a:pt x="988" y="130"/>
                </a:lnTo>
                <a:lnTo>
                  <a:pt x="990" y="124"/>
                </a:lnTo>
                <a:lnTo>
                  <a:pt x="1006" y="122"/>
                </a:lnTo>
                <a:lnTo>
                  <a:pt x="1019" y="120"/>
                </a:lnTo>
                <a:lnTo>
                  <a:pt x="1021" y="117"/>
                </a:lnTo>
                <a:lnTo>
                  <a:pt x="1019" y="113"/>
                </a:lnTo>
                <a:lnTo>
                  <a:pt x="1023" y="115"/>
                </a:lnTo>
                <a:lnTo>
                  <a:pt x="1029" y="117"/>
                </a:lnTo>
                <a:lnTo>
                  <a:pt x="1029" y="115"/>
                </a:lnTo>
                <a:lnTo>
                  <a:pt x="1031" y="113"/>
                </a:lnTo>
                <a:lnTo>
                  <a:pt x="1027" y="111"/>
                </a:lnTo>
                <a:lnTo>
                  <a:pt x="1025" y="109"/>
                </a:lnTo>
                <a:lnTo>
                  <a:pt x="1025" y="107"/>
                </a:lnTo>
                <a:lnTo>
                  <a:pt x="1025" y="105"/>
                </a:lnTo>
                <a:lnTo>
                  <a:pt x="1027" y="101"/>
                </a:lnTo>
                <a:lnTo>
                  <a:pt x="1031" y="97"/>
                </a:lnTo>
                <a:lnTo>
                  <a:pt x="1034" y="99"/>
                </a:lnTo>
                <a:lnTo>
                  <a:pt x="1038" y="101"/>
                </a:lnTo>
                <a:lnTo>
                  <a:pt x="1040" y="97"/>
                </a:lnTo>
                <a:lnTo>
                  <a:pt x="1040" y="96"/>
                </a:lnTo>
                <a:lnTo>
                  <a:pt x="1044" y="101"/>
                </a:lnTo>
                <a:lnTo>
                  <a:pt x="1046" y="105"/>
                </a:lnTo>
                <a:lnTo>
                  <a:pt x="1052" y="105"/>
                </a:lnTo>
                <a:lnTo>
                  <a:pt x="1061" y="107"/>
                </a:lnTo>
                <a:lnTo>
                  <a:pt x="1061" y="103"/>
                </a:lnTo>
                <a:lnTo>
                  <a:pt x="1061" y="99"/>
                </a:lnTo>
                <a:lnTo>
                  <a:pt x="1063" y="101"/>
                </a:lnTo>
                <a:lnTo>
                  <a:pt x="1067" y="101"/>
                </a:lnTo>
                <a:lnTo>
                  <a:pt x="1067" y="111"/>
                </a:lnTo>
                <a:lnTo>
                  <a:pt x="1069" y="117"/>
                </a:lnTo>
                <a:lnTo>
                  <a:pt x="1069" y="113"/>
                </a:lnTo>
                <a:lnTo>
                  <a:pt x="1069" y="111"/>
                </a:lnTo>
                <a:lnTo>
                  <a:pt x="1073" y="107"/>
                </a:lnTo>
                <a:lnTo>
                  <a:pt x="1081" y="101"/>
                </a:lnTo>
                <a:lnTo>
                  <a:pt x="1088" y="97"/>
                </a:lnTo>
                <a:lnTo>
                  <a:pt x="1096" y="96"/>
                </a:lnTo>
                <a:lnTo>
                  <a:pt x="1102" y="99"/>
                </a:lnTo>
                <a:lnTo>
                  <a:pt x="1105" y="97"/>
                </a:lnTo>
                <a:lnTo>
                  <a:pt x="1109" y="97"/>
                </a:lnTo>
                <a:lnTo>
                  <a:pt x="1111" y="101"/>
                </a:lnTo>
                <a:lnTo>
                  <a:pt x="1123" y="99"/>
                </a:lnTo>
                <a:lnTo>
                  <a:pt x="1130" y="99"/>
                </a:lnTo>
                <a:lnTo>
                  <a:pt x="1132" y="103"/>
                </a:lnTo>
                <a:lnTo>
                  <a:pt x="1132" y="107"/>
                </a:lnTo>
                <a:lnTo>
                  <a:pt x="1132" y="111"/>
                </a:lnTo>
                <a:lnTo>
                  <a:pt x="1130" y="113"/>
                </a:lnTo>
                <a:lnTo>
                  <a:pt x="1132" y="115"/>
                </a:lnTo>
                <a:lnTo>
                  <a:pt x="1134" y="117"/>
                </a:lnTo>
                <a:lnTo>
                  <a:pt x="1142" y="119"/>
                </a:lnTo>
                <a:lnTo>
                  <a:pt x="1148" y="119"/>
                </a:lnTo>
                <a:lnTo>
                  <a:pt x="1150" y="122"/>
                </a:lnTo>
                <a:lnTo>
                  <a:pt x="1161" y="120"/>
                </a:lnTo>
                <a:lnTo>
                  <a:pt x="1173" y="120"/>
                </a:lnTo>
                <a:lnTo>
                  <a:pt x="1184" y="124"/>
                </a:lnTo>
                <a:lnTo>
                  <a:pt x="1200" y="128"/>
                </a:lnTo>
                <a:lnTo>
                  <a:pt x="1198" y="122"/>
                </a:lnTo>
                <a:lnTo>
                  <a:pt x="1205" y="124"/>
                </a:lnTo>
                <a:lnTo>
                  <a:pt x="1205" y="122"/>
                </a:lnTo>
                <a:lnTo>
                  <a:pt x="1203" y="119"/>
                </a:lnTo>
                <a:lnTo>
                  <a:pt x="1207" y="117"/>
                </a:lnTo>
                <a:lnTo>
                  <a:pt x="1207" y="115"/>
                </a:lnTo>
                <a:lnTo>
                  <a:pt x="1201" y="115"/>
                </a:lnTo>
                <a:lnTo>
                  <a:pt x="1194" y="113"/>
                </a:lnTo>
                <a:lnTo>
                  <a:pt x="1194" y="109"/>
                </a:lnTo>
                <a:lnTo>
                  <a:pt x="1190" y="105"/>
                </a:lnTo>
                <a:lnTo>
                  <a:pt x="1188" y="103"/>
                </a:lnTo>
                <a:lnTo>
                  <a:pt x="1188" y="99"/>
                </a:lnTo>
                <a:lnTo>
                  <a:pt x="1190" y="96"/>
                </a:lnTo>
                <a:lnTo>
                  <a:pt x="1194" y="96"/>
                </a:lnTo>
                <a:lnTo>
                  <a:pt x="1196" y="96"/>
                </a:lnTo>
                <a:lnTo>
                  <a:pt x="1201" y="92"/>
                </a:lnTo>
                <a:lnTo>
                  <a:pt x="1211" y="92"/>
                </a:lnTo>
                <a:lnTo>
                  <a:pt x="1217" y="96"/>
                </a:lnTo>
                <a:lnTo>
                  <a:pt x="1221" y="99"/>
                </a:lnTo>
                <a:lnTo>
                  <a:pt x="1226" y="101"/>
                </a:lnTo>
                <a:lnTo>
                  <a:pt x="1234" y="103"/>
                </a:lnTo>
                <a:lnTo>
                  <a:pt x="1230" y="109"/>
                </a:lnTo>
                <a:lnTo>
                  <a:pt x="1226" y="115"/>
                </a:lnTo>
                <a:lnTo>
                  <a:pt x="1221" y="117"/>
                </a:lnTo>
                <a:lnTo>
                  <a:pt x="1213" y="119"/>
                </a:lnTo>
                <a:lnTo>
                  <a:pt x="1213" y="122"/>
                </a:lnTo>
                <a:lnTo>
                  <a:pt x="1211" y="124"/>
                </a:lnTo>
                <a:lnTo>
                  <a:pt x="1213" y="126"/>
                </a:lnTo>
                <a:lnTo>
                  <a:pt x="1217" y="126"/>
                </a:lnTo>
                <a:lnTo>
                  <a:pt x="1215" y="126"/>
                </a:lnTo>
                <a:lnTo>
                  <a:pt x="1215" y="128"/>
                </a:lnTo>
                <a:lnTo>
                  <a:pt x="1215" y="130"/>
                </a:lnTo>
                <a:lnTo>
                  <a:pt x="1217" y="134"/>
                </a:lnTo>
                <a:lnTo>
                  <a:pt x="1221" y="132"/>
                </a:lnTo>
                <a:lnTo>
                  <a:pt x="1226" y="130"/>
                </a:lnTo>
                <a:lnTo>
                  <a:pt x="1230" y="130"/>
                </a:lnTo>
                <a:lnTo>
                  <a:pt x="1230" y="134"/>
                </a:lnTo>
                <a:lnTo>
                  <a:pt x="1228" y="136"/>
                </a:lnTo>
                <a:lnTo>
                  <a:pt x="1226" y="138"/>
                </a:lnTo>
                <a:lnTo>
                  <a:pt x="1230" y="138"/>
                </a:lnTo>
                <a:lnTo>
                  <a:pt x="1234" y="138"/>
                </a:lnTo>
                <a:lnTo>
                  <a:pt x="1236" y="134"/>
                </a:lnTo>
                <a:lnTo>
                  <a:pt x="1238" y="132"/>
                </a:lnTo>
                <a:lnTo>
                  <a:pt x="1238" y="136"/>
                </a:lnTo>
                <a:lnTo>
                  <a:pt x="1238" y="140"/>
                </a:lnTo>
                <a:lnTo>
                  <a:pt x="1238" y="142"/>
                </a:lnTo>
                <a:lnTo>
                  <a:pt x="1238" y="143"/>
                </a:lnTo>
                <a:lnTo>
                  <a:pt x="1240" y="145"/>
                </a:lnTo>
                <a:lnTo>
                  <a:pt x="1242" y="136"/>
                </a:lnTo>
                <a:lnTo>
                  <a:pt x="1249" y="140"/>
                </a:lnTo>
                <a:lnTo>
                  <a:pt x="1257" y="143"/>
                </a:lnTo>
                <a:lnTo>
                  <a:pt x="1259" y="147"/>
                </a:lnTo>
                <a:lnTo>
                  <a:pt x="1259" y="151"/>
                </a:lnTo>
                <a:lnTo>
                  <a:pt x="1265" y="149"/>
                </a:lnTo>
                <a:lnTo>
                  <a:pt x="1267" y="149"/>
                </a:lnTo>
                <a:lnTo>
                  <a:pt x="1269" y="151"/>
                </a:lnTo>
                <a:lnTo>
                  <a:pt x="1269" y="153"/>
                </a:lnTo>
                <a:lnTo>
                  <a:pt x="1267" y="153"/>
                </a:lnTo>
                <a:lnTo>
                  <a:pt x="1263" y="153"/>
                </a:lnTo>
                <a:lnTo>
                  <a:pt x="1263" y="155"/>
                </a:lnTo>
                <a:lnTo>
                  <a:pt x="1263" y="159"/>
                </a:lnTo>
                <a:lnTo>
                  <a:pt x="1267" y="159"/>
                </a:lnTo>
                <a:lnTo>
                  <a:pt x="1269" y="157"/>
                </a:lnTo>
                <a:lnTo>
                  <a:pt x="1274" y="163"/>
                </a:lnTo>
                <a:lnTo>
                  <a:pt x="1276" y="165"/>
                </a:lnTo>
                <a:lnTo>
                  <a:pt x="1280" y="165"/>
                </a:lnTo>
                <a:lnTo>
                  <a:pt x="1284" y="165"/>
                </a:lnTo>
                <a:lnTo>
                  <a:pt x="1286" y="167"/>
                </a:lnTo>
                <a:lnTo>
                  <a:pt x="1290" y="170"/>
                </a:lnTo>
                <a:lnTo>
                  <a:pt x="1294" y="168"/>
                </a:lnTo>
                <a:lnTo>
                  <a:pt x="1295" y="168"/>
                </a:lnTo>
                <a:lnTo>
                  <a:pt x="1295" y="170"/>
                </a:lnTo>
                <a:lnTo>
                  <a:pt x="1294" y="172"/>
                </a:lnTo>
                <a:lnTo>
                  <a:pt x="1294" y="174"/>
                </a:lnTo>
                <a:lnTo>
                  <a:pt x="1294" y="178"/>
                </a:lnTo>
                <a:lnTo>
                  <a:pt x="1294" y="180"/>
                </a:lnTo>
                <a:lnTo>
                  <a:pt x="1295" y="180"/>
                </a:lnTo>
                <a:lnTo>
                  <a:pt x="1297" y="180"/>
                </a:lnTo>
                <a:lnTo>
                  <a:pt x="1303" y="174"/>
                </a:lnTo>
                <a:lnTo>
                  <a:pt x="1307" y="163"/>
                </a:lnTo>
                <a:lnTo>
                  <a:pt x="1309" y="151"/>
                </a:lnTo>
                <a:lnTo>
                  <a:pt x="1311" y="143"/>
                </a:lnTo>
                <a:lnTo>
                  <a:pt x="1313" y="147"/>
                </a:lnTo>
                <a:lnTo>
                  <a:pt x="1315" y="151"/>
                </a:lnTo>
                <a:lnTo>
                  <a:pt x="1318" y="151"/>
                </a:lnTo>
                <a:lnTo>
                  <a:pt x="1318" y="155"/>
                </a:lnTo>
                <a:lnTo>
                  <a:pt x="1317" y="161"/>
                </a:lnTo>
                <a:lnTo>
                  <a:pt x="1324" y="159"/>
                </a:lnTo>
                <a:lnTo>
                  <a:pt x="1330" y="157"/>
                </a:lnTo>
                <a:lnTo>
                  <a:pt x="1334" y="153"/>
                </a:lnTo>
                <a:lnTo>
                  <a:pt x="1338" y="149"/>
                </a:lnTo>
                <a:lnTo>
                  <a:pt x="1342" y="149"/>
                </a:lnTo>
                <a:lnTo>
                  <a:pt x="1343" y="149"/>
                </a:lnTo>
                <a:lnTo>
                  <a:pt x="1345" y="151"/>
                </a:lnTo>
                <a:lnTo>
                  <a:pt x="1345" y="153"/>
                </a:lnTo>
                <a:lnTo>
                  <a:pt x="1353" y="155"/>
                </a:lnTo>
                <a:lnTo>
                  <a:pt x="1359" y="157"/>
                </a:lnTo>
                <a:lnTo>
                  <a:pt x="1365" y="163"/>
                </a:lnTo>
                <a:lnTo>
                  <a:pt x="1372" y="167"/>
                </a:lnTo>
                <a:lnTo>
                  <a:pt x="1382" y="159"/>
                </a:lnTo>
                <a:lnTo>
                  <a:pt x="1390" y="153"/>
                </a:lnTo>
                <a:lnTo>
                  <a:pt x="1390" y="157"/>
                </a:lnTo>
                <a:lnTo>
                  <a:pt x="1390" y="161"/>
                </a:lnTo>
                <a:lnTo>
                  <a:pt x="1393" y="161"/>
                </a:lnTo>
                <a:lnTo>
                  <a:pt x="1393" y="159"/>
                </a:lnTo>
                <a:lnTo>
                  <a:pt x="1395" y="161"/>
                </a:lnTo>
                <a:lnTo>
                  <a:pt x="1403" y="157"/>
                </a:lnTo>
                <a:lnTo>
                  <a:pt x="1403" y="155"/>
                </a:lnTo>
                <a:lnTo>
                  <a:pt x="1401" y="151"/>
                </a:lnTo>
                <a:lnTo>
                  <a:pt x="1399" y="147"/>
                </a:lnTo>
                <a:lnTo>
                  <a:pt x="1397" y="143"/>
                </a:lnTo>
                <a:lnTo>
                  <a:pt x="1399" y="140"/>
                </a:lnTo>
                <a:lnTo>
                  <a:pt x="1403" y="140"/>
                </a:lnTo>
                <a:lnTo>
                  <a:pt x="1405" y="138"/>
                </a:lnTo>
                <a:lnTo>
                  <a:pt x="1403" y="136"/>
                </a:lnTo>
                <a:lnTo>
                  <a:pt x="1399" y="136"/>
                </a:lnTo>
                <a:lnTo>
                  <a:pt x="1401" y="130"/>
                </a:lnTo>
                <a:lnTo>
                  <a:pt x="1407" y="130"/>
                </a:lnTo>
                <a:lnTo>
                  <a:pt x="1414" y="130"/>
                </a:lnTo>
                <a:lnTo>
                  <a:pt x="1413" y="126"/>
                </a:lnTo>
                <a:lnTo>
                  <a:pt x="1409" y="124"/>
                </a:lnTo>
                <a:lnTo>
                  <a:pt x="1409" y="120"/>
                </a:lnTo>
                <a:lnTo>
                  <a:pt x="1413" y="120"/>
                </a:lnTo>
                <a:lnTo>
                  <a:pt x="1416" y="120"/>
                </a:lnTo>
                <a:lnTo>
                  <a:pt x="1418" y="122"/>
                </a:lnTo>
                <a:lnTo>
                  <a:pt x="1420" y="126"/>
                </a:lnTo>
                <a:lnTo>
                  <a:pt x="1441" y="130"/>
                </a:lnTo>
                <a:lnTo>
                  <a:pt x="1464" y="132"/>
                </a:lnTo>
                <a:lnTo>
                  <a:pt x="1472" y="134"/>
                </a:lnTo>
                <a:lnTo>
                  <a:pt x="1470" y="136"/>
                </a:lnTo>
                <a:lnTo>
                  <a:pt x="1464" y="136"/>
                </a:lnTo>
                <a:lnTo>
                  <a:pt x="1457" y="136"/>
                </a:lnTo>
                <a:lnTo>
                  <a:pt x="1459" y="140"/>
                </a:lnTo>
                <a:lnTo>
                  <a:pt x="1459" y="143"/>
                </a:lnTo>
                <a:lnTo>
                  <a:pt x="1472" y="142"/>
                </a:lnTo>
                <a:lnTo>
                  <a:pt x="1485" y="142"/>
                </a:lnTo>
                <a:lnTo>
                  <a:pt x="1484" y="145"/>
                </a:lnTo>
                <a:lnTo>
                  <a:pt x="1484" y="149"/>
                </a:lnTo>
                <a:lnTo>
                  <a:pt x="1480" y="147"/>
                </a:lnTo>
                <a:lnTo>
                  <a:pt x="1478" y="143"/>
                </a:lnTo>
                <a:lnTo>
                  <a:pt x="1478" y="145"/>
                </a:lnTo>
                <a:lnTo>
                  <a:pt x="1474" y="149"/>
                </a:lnTo>
                <a:lnTo>
                  <a:pt x="1468" y="153"/>
                </a:lnTo>
                <a:lnTo>
                  <a:pt x="1470" y="155"/>
                </a:lnTo>
                <a:lnTo>
                  <a:pt x="1472" y="157"/>
                </a:lnTo>
                <a:lnTo>
                  <a:pt x="1470" y="159"/>
                </a:lnTo>
                <a:lnTo>
                  <a:pt x="1466" y="161"/>
                </a:lnTo>
                <a:lnTo>
                  <a:pt x="1466" y="163"/>
                </a:lnTo>
                <a:lnTo>
                  <a:pt x="1474" y="163"/>
                </a:lnTo>
                <a:lnTo>
                  <a:pt x="1480" y="161"/>
                </a:lnTo>
                <a:lnTo>
                  <a:pt x="1484" y="157"/>
                </a:lnTo>
                <a:lnTo>
                  <a:pt x="1485" y="151"/>
                </a:lnTo>
                <a:lnTo>
                  <a:pt x="1487" y="147"/>
                </a:lnTo>
                <a:lnTo>
                  <a:pt x="1487" y="143"/>
                </a:lnTo>
                <a:lnTo>
                  <a:pt x="1487" y="142"/>
                </a:lnTo>
                <a:lnTo>
                  <a:pt x="1495" y="140"/>
                </a:lnTo>
                <a:lnTo>
                  <a:pt x="1503" y="140"/>
                </a:lnTo>
                <a:lnTo>
                  <a:pt x="1503" y="138"/>
                </a:lnTo>
                <a:lnTo>
                  <a:pt x="1507" y="138"/>
                </a:lnTo>
                <a:lnTo>
                  <a:pt x="1518" y="142"/>
                </a:lnTo>
                <a:lnTo>
                  <a:pt x="1530" y="147"/>
                </a:lnTo>
                <a:lnTo>
                  <a:pt x="1528" y="151"/>
                </a:lnTo>
                <a:lnTo>
                  <a:pt x="1526" y="157"/>
                </a:lnTo>
                <a:lnTo>
                  <a:pt x="1520" y="155"/>
                </a:lnTo>
                <a:lnTo>
                  <a:pt x="1518" y="155"/>
                </a:lnTo>
                <a:lnTo>
                  <a:pt x="1516" y="155"/>
                </a:lnTo>
                <a:lnTo>
                  <a:pt x="1516" y="159"/>
                </a:lnTo>
                <a:lnTo>
                  <a:pt x="1520" y="161"/>
                </a:lnTo>
                <a:lnTo>
                  <a:pt x="1524" y="163"/>
                </a:lnTo>
                <a:lnTo>
                  <a:pt x="1528" y="163"/>
                </a:lnTo>
                <a:lnTo>
                  <a:pt x="1530" y="163"/>
                </a:lnTo>
                <a:lnTo>
                  <a:pt x="1530" y="161"/>
                </a:lnTo>
                <a:lnTo>
                  <a:pt x="1532" y="159"/>
                </a:lnTo>
                <a:lnTo>
                  <a:pt x="1537" y="153"/>
                </a:lnTo>
                <a:lnTo>
                  <a:pt x="1539" y="153"/>
                </a:lnTo>
                <a:lnTo>
                  <a:pt x="1539" y="155"/>
                </a:lnTo>
                <a:lnTo>
                  <a:pt x="1537" y="159"/>
                </a:lnTo>
                <a:lnTo>
                  <a:pt x="1532" y="167"/>
                </a:lnTo>
                <a:lnTo>
                  <a:pt x="1524" y="172"/>
                </a:lnTo>
                <a:lnTo>
                  <a:pt x="1520" y="172"/>
                </a:lnTo>
                <a:lnTo>
                  <a:pt x="1516" y="170"/>
                </a:lnTo>
                <a:lnTo>
                  <a:pt x="1514" y="172"/>
                </a:lnTo>
                <a:lnTo>
                  <a:pt x="1512" y="174"/>
                </a:lnTo>
                <a:lnTo>
                  <a:pt x="1535" y="176"/>
                </a:lnTo>
                <a:lnTo>
                  <a:pt x="1562" y="174"/>
                </a:lnTo>
                <a:lnTo>
                  <a:pt x="1566" y="170"/>
                </a:lnTo>
                <a:lnTo>
                  <a:pt x="1576" y="172"/>
                </a:lnTo>
                <a:lnTo>
                  <a:pt x="1583" y="172"/>
                </a:lnTo>
                <a:lnTo>
                  <a:pt x="1589" y="168"/>
                </a:lnTo>
                <a:lnTo>
                  <a:pt x="1599" y="168"/>
                </a:lnTo>
                <a:lnTo>
                  <a:pt x="1606" y="168"/>
                </a:lnTo>
                <a:lnTo>
                  <a:pt x="1608" y="170"/>
                </a:lnTo>
                <a:lnTo>
                  <a:pt x="1610" y="172"/>
                </a:lnTo>
                <a:lnTo>
                  <a:pt x="1622" y="168"/>
                </a:lnTo>
                <a:lnTo>
                  <a:pt x="1629" y="167"/>
                </a:lnTo>
                <a:lnTo>
                  <a:pt x="1633" y="170"/>
                </a:lnTo>
                <a:lnTo>
                  <a:pt x="1639" y="170"/>
                </a:lnTo>
                <a:lnTo>
                  <a:pt x="1645" y="172"/>
                </a:lnTo>
                <a:lnTo>
                  <a:pt x="1647" y="174"/>
                </a:lnTo>
                <a:lnTo>
                  <a:pt x="1647" y="178"/>
                </a:lnTo>
                <a:lnTo>
                  <a:pt x="1652" y="182"/>
                </a:lnTo>
                <a:lnTo>
                  <a:pt x="1658" y="186"/>
                </a:lnTo>
                <a:lnTo>
                  <a:pt x="1658" y="188"/>
                </a:lnTo>
                <a:lnTo>
                  <a:pt x="1654" y="188"/>
                </a:lnTo>
                <a:lnTo>
                  <a:pt x="1656" y="191"/>
                </a:lnTo>
                <a:lnTo>
                  <a:pt x="1654" y="197"/>
                </a:lnTo>
                <a:lnTo>
                  <a:pt x="1658" y="199"/>
                </a:lnTo>
                <a:lnTo>
                  <a:pt x="1662" y="199"/>
                </a:lnTo>
                <a:lnTo>
                  <a:pt x="1666" y="209"/>
                </a:lnTo>
                <a:lnTo>
                  <a:pt x="1668" y="216"/>
                </a:lnTo>
                <a:lnTo>
                  <a:pt x="1670" y="209"/>
                </a:lnTo>
                <a:lnTo>
                  <a:pt x="1674" y="203"/>
                </a:lnTo>
                <a:lnTo>
                  <a:pt x="1677" y="199"/>
                </a:lnTo>
                <a:lnTo>
                  <a:pt x="1681" y="197"/>
                </a:lnTo>
                <a:lnTo>
                  <a:pt x="1695" y="195"/>
                </a:lnTo>
                <a:lnTo>
                  <a:pt x="1712" y="195"/>
                </a:lnTo>
                <a:lnTo>
                  <a:pt x="1712" y="199"/>
                </a:lnTo>
                <a:lnTo>
                  <a:pt x="1714" y="201"/>
                </a:lnTo>
                <a:lnTo>
                  <a:pt x="1718" y="199"/>
                </a:lnTo>
                <a:lnTo>
                  <a:pt x="1720" y="197"/>
                </a:lnTo>
                <a:lnTo>
                  <a:pt x="1729" y="197"/>
                </a:lnTo>
                <a:lnTo>
                  <a:pt x="1739" y="199"/>
                </a:lnTo>
                <a:lnTo>
                  <a:pt x="1737" y="199"/>
                </a:lnTo>
                <a:lnTo>
                  <a:pt x="1737" y="201"/>
                </a:lnTo>
                <a:lnTo>
                  <a:pt x="1739" y="203"/>
                </a:lnTo>
                <a:lnTo>
                  <a:pt x="1743" y="203"/>
                </a:lnTo>
                <a:lnTo>
                  <a:pt x="1750" y="199"/>
                </a:lnTo>
                <a:lnTo>
                  <a:pt x="1758" y="195"/>
                </a:lnTo>
                <a:lnTo>
                  <a:pt x="1760" y="201"/>
                </a:lnTo>
                <a:lnTo>
                  <a:pt x="1758" y="205"/>
                </a:lnTo>
                <a:lnTo>
                  <a:pt x="1764" y="207"/>
                </a:lnTo>
                <a:lnTo>
                  <a:pt x="1766" y="213"/>
                </a:lnTo>
                <a:lnTo>
                  <a:pt x="1766" y="220"/>
                </a:lnTo>
                <a:lnTo>
                  <a:pt x="1771" y="220"/>
                </a:lnTo>
                <a:lnTo>
                  <a:pt x="1775" y="220"/>
                </a:lnTo>
                <a:lnTo>
                  <a:pt x="1777" y="218"/>
                </a:lnTo>
                <a:lnTo>
                  <a:pt x="1777" y="216"/>
                </a:lnTo>
                <a:lnTo>
                  <a:pt x="1779" y="216"/>
                </a:lnTo>
                <a:lnTo>
                  <a:pt x="1783" y="218"/>
                </a:lnTo>
                <a:lnTo>
                  <a:pt x="1787" y="214"/>
                </a:lnTo>
                <a:lnTo>
                  <a:pt x="1789" y="211"/>
                </a:lnTo>
                <a:lnTo>
                  <a:pt x="1791" y="209"/>
                </a:lnTo>
                <a:lnTo>
                  <a:pt x="1793" y="209"/>
                </a:lnTo>
                <a:lnTo>
                  <a:pt x="1791" y="203"/>
                </a:lnTo>
                <a:lnTo>
                  <a:pt x="1791" y="201"/>
                </a:lnTo>
                <a:lnTo>
                  <a:pt x="1793" y="199"/>
                </a:lnTo>
                <a:lnTo>
                  <a:pt x="1789" y="197"/>
                </a:lnTo>
                <a:lnTo>
                  <a:pt x="1785" y="193"/>
                </a:lnTo>
                <a:lnTo>
                  <a:pt x="1787" y="182"/>
                </a:lnTo>
                <a:lnTo>
                  <a:pt x="1791" y="184"/>
                </a:lnTo>
                <a:lnTo>
                  <a:pt x="1793" y="186"/>
                </a:lnTo>
                <a:lnTo>
                  <a:pt x="1802" y="186"/>
                </a:lnTo>
                <a:lnTo>
                  <a:pt x="1810" y="184"/>
                </a:lnTo>
                <a:lnTo>
                  <a:pt x="1812" y="188"/>
                </a:lnTo>
                <a:lnTo>
                  <a:pt x="1829" y="186"/>
                </a:lnTo>
                <a:lnTo>
                  <a:pt x="1844" y="186"/>
                </a:lnTo>
                <a:lnTo>
                  <a:pt x="1846" y="188"/>
                </a:lnTo>
                <a:lnTo>
                  <a:pt x="1848" y="191"/>
                </a:lnTo>
                <a:lnTo>
                  <a:pt x="1854" y="191"/>
                </a:lnTo>
                <a:lnTo>
                  <a:pt x="1860" y="193"/>
                </a:lnTo>
                <a:lnTo>
                  <a:pt x="1864" y="199"/>
                </a:lnTo>
                <a:lnTo>
                  <a:pt x="1869" y="203"/>
                </a:lnTo>
                <a:lnTo>
                  <a:pt x="1873" y="201"/>
                </a:lnTo>
                <a:lnTo>
                  <a:pt x="1877" y="201"/>
                </a:lnTo>
                <a:lnTo>
                  <a:pt x="1883" y="199"/>
                </a:lnTo>
                <a:lnTo>
                  <a:pt x="1888" y="203"/>
                </a:lnTo>
                <a:lnTo>
                  <a:pt x="1890" y="205"/>
                </a:lnTo>
                <a:lnTo>
                  <a:pt x="1890" y="209"/>
                </a:lnTo>
                <a:lnTo>
                  <a:pt x="1898" y="214"/>
                </a:lnTo>
                <a:lnTo>
                  <a:pt x="1904" y="220"/>
                </a:lnTo>
                <a:lnTo>
                  <a:pt x="1908" y="220"/>
                </a:lnTo>
                <a:lnTo>
                  <a:pt x="1912" y="220"/>
                </a:lnTo>
                <a:lnTo>
                  <a:pt x="1917" y="226"/>
                </a:lnTo>
                <a:lnTo>
                  <a:pt x="1921" y="232"/>
                </a:lnTo>
                <a:lnTo>
                  <a:pt x="1927" y="232"/>
                </a:lnTo>
                <a:lnTo>
                  <a:pt x="1931" y="234"/>
                </a:lnTo>
                <a:lnTo>
                  <a:pt x="1931" y="238"/>
                </a:lnTo>
                <a:lnTo>
                  <a:pt x="1935" y="238"/>
                </a:lnTo>
                <a:lnTo>
                  <a:pt x="1936" y="239"/>
                </a:lnTo>
                <a:lnTo>
                  <a:pt x="1936" y="241"/>
                </a:lnTo>
                <a:lnTo>
                  <a:pt x="1936" y="245"/>
                </a:lnTo>
                <a:lnTo>
                  <a:pt x="1942" y="245"/>
                </a:lnTo>
                <a:lnTo>
                  <a:pt x="1948" y="245"/>
                </a:lnTo>
                <a:lnTo>
                  <a:pt x="1950" y="247"/>
                </a:lnTo>
                <a:lnTo>
                  <a:pt x="1952" y="251"/>
                </a:lnTo>
                <a:lnTo>
                  <a:pt x="1954" y="251"/>
                </a:lnTo>
                <a:lnTo>
                  <a:pt x="1956" y="249"/>
                </a:lnTo>
                <a:lnTo>
                  <a:pt x="1958" y="253"/>
                </a:lnTo>
                <a:lnTo>
                  <a:pt x="1963" y="261"/>
                </a:lnTo>
                <a:lnTo>
                  <a:pt x="1963" y="264"/>
                </a:lnTo>
                <a:lnTo>
                  <a:pt x="1965" y="268"/>
                </a:lnTo>
                <a:lnTo>
                  <a:pt x="1963" y="270"/>
                </a:lnTo>
                <a:lnTo>
                  <a:pt x="1961" y="272"/>
                </a:lnTo>
                <a:lnTo>
                  <a:pt x="1967" y="272"/>
                </a:lnTo>
                <a:lnTo>
                  <a:pt x="1967" y="268"/>
                </a:lnTo>
                <a:lnTo>
                  <a:pt x="1965" y="266"/>
                </a:lnTo>
                <a:lnTo>
                  <a:pt x="1967" y="264"/>
                </a:lnTo>
                <a:lnTo>
                  <a:pt x="1969" y="262"/>
                </a:lnTo>
                <a:lnTo>
                  <a:pt x="1981" y="262"/>
                </a:lnTo>
                <a:lnTo>
                  <a:pt x="1990" y="262"/>
                </a:lnTo>
                <a:lnTo>
                  <a:pt x="2000" y="270"/>
                </a:lnTo>
                <a:lnTo>
                  <a:pt x="2007" y="280"/>
                </a:lnTo>
                <a:lnTo>
                  <a:pt x="2015" y="284"/>
                </a:lnTo>
                <a:lnTo>
                  <a:pt x="2023" y="287"/>
                </a:lnTo>
                <a:lnTo>
                  <a:pt x="2019" y="287"/>
                </a:lnTo>
                <a:lnTo>
                  <a:pt x="2019" y="291"/>
                </a:lnTo>
                <a:lnTo>
                  <a:pt x="2017" y="295"/>
                </a:lnTo>
                <a:lnTo>
                  <a:pt x="2013" y="295"/>
                </a:lnTo>
                <a:lnTo>
                  <a:pt x="2015" y="299"/>
                </a:lnTo>
                <a:lnTo>
                  <a:pt x="2015" y="303"/>
                </a:lnTo>
                <a:lnTo>
                  <a:pt x="2013" y="303"/>
                </a:lnTo>
                <a:lnTo>
                  <a:pt x="2013" y="301"/>
                </a:lnTo>
                <a:lnTo>
                  <a:pt x="2004" y="299"/>
                </a:lnTo>
                <a:lnTo>
                  <a:pt x="2002" y="299"/>
                </a:lnTo>
                <a:lnTo>
                  <a:pt x="2000" y="299"/>
                </a:lnTo>
                <a:lnTo>
                  <a:pt x="2000" y="297"/>
                </a:lnTo>
                <a:lnTo>
                  <a:pt x="1996" y="297"/>
                </a:lnTo>
                <a:lnTo>
                  <a:pt x="1992" y="297"/>
                </a:lnTo>
                <a:lnTo>
                  <a:pt x="1994" y="299"/>
                </a:lnTo>
                <a:lnTo>
                  <a:pt x="1994" y="301"/>
                </a:lnTo>
                <a:lnTo>
                  <a:pt x="1994" y="305"/>
                </a:lnTo>
                <a:lnTo>
                  <a:pt x="1996" y="305"/>
                </a:lnTo>
                <a:lnTo>
                  <a:pt x="2000" y="303"/>
                </a:lnTo>
                <a:lnTo>
                  <a:pt x="2000" y="307"/>
                </a:lnTo>
                <a:lnTo>
                  <a:pt x="2000" y="310"/>
                </a:lnTo>
                <a:lnTo>
                  <a:pt x="1996" y="310"/>
                </a:lnTo>
                <a:lnTo>
                  <a:pt x="1992" y="310"/>
                </a:lnTo>
                <a:lnTo>
                  <a:pt x="1992" y="314"/>
                </a:lnTo>
                <a:lnTo>
                  <a:pt x="1998" y="322"/>
                </a:lnTo>
                <a:lnTo>
                  <a:pt x="1998" y="324"/>
                </a:lnTo>
                <a:lnTo>
                  <a:pt x="1994" y="324"/>
                </a:lnTo>
                <a:lnTo>
                  <a:pt x="1986" y="324"/>
                </a:lnTo>
                <a:lnTo>
                  <a:pt x="1986" y="320"/>
                </a:lnTo>
                <a:lnTo>
                  <a:pt x="1983" y="322"/>
                </a:lnTo>
                <a:lnTo>
                  <a:pt x="1977" y="324"/>
                </a:lnTo>
                <a:lnTo>
                  <a:pt x="1977" y="320"/>
                </a:lnTo>
                <a:lnTo>
                  <a:pt x="1961" y="314"/>
                </a:lnTo>
                <a:lnTo>
                  <a:pt x="1950" y="310"/>
                </a:lnTo>
                <a:lnTo>
                  <a:pt x="1952" y="307"/>
                </a:lnTo>
                <a:lnTo>
                  <a:pt x="1952" y="303"/>
                </a:lnTo>
                <a:lnTo>
                  <a:pt x="1950" y="301"/>
                </a:lnTo>
                <a:lnTo>
                  <a:pt x="1946" y="299"/>
                </a:lnTo>
                <a:lnTo>
                  <a:pt x="1940" y="293"/>
                </a:lnTo>
                <a:lnTo>
                  <a:pt x="1935" y="291"/>
                </a:lnTo>
                <a:lnTo>
                  <a:pt x="1929" y="293"/>
                </a:lnTo>
                <a:lnTo>
                  <a:pt x="1921" y="297"/>
                </a:lnTo>
                <a:lnTo>
                  <a:pt x="1923" y="299"/>
                </a:lnTo>
                <a:lnTo>
                  <a:pt x="1921" y="301"/>
                </a:lnTo>
                <a:lnTo>
                  <a:pt x="1917" y="297"/>
                </a:lnTo>
                <a:lnTo>
                  <a:pt x="1912" y="293"/>
                </a:lnTo>
                <a:lnTo>
                  <a:pt x="1910" y="289"/>
                </a:lnTo>
                <a:lnTo>
                  <a:pt x="1910" y="287"/>
                </a:lnTo>
                <a:lnTo>
                  <a:pt x="1912" y="285"/>
                </a:lnTo>
                <a:lnTo>
                  <a:pt x="1913" y="284"/>
                </a:lnTo>
                <a:lnTo>
                  <a:pt x="1912" y="282"/>
                </a:lnTo>
                <a:lnTo>
                  <a:pt x="1910" y="282"/>
                </a:lnTo>
                <a:lnTo>
                  <a:pt x="1912" y="276"/>
                </a:lnTo>
                <a:lnTo>
                  <a:pt x="1908" y="276"/>
                </a:lnTo>
                <a:lnTo>
                  <a:pt x="1904" y="278"/>
                </a:lnTo>
                <a:lnTo>
                  <a:pt x="1904" y="282"/>
                </a:lnTo>
                <a:lnTo>
                  <a:pt x="1904" y="285"/>
                </a:lnTo>
                <a:lnTo>
                  <a:pt x="1902" y="287"/>
                </a:lnTo>
                <a:lnTo>
                  <a:pt x="1902" y="291"/>
                </a:lnTo>
                <a:lnTo>
                  <a:pt x="1906" y="291"/>
                </a:lnTo>
                <a:lnTo>
                  <a:pt x="1908" y="293"/>
                </a:lnTo>
                <a:lnTo>
                  <a:pt x="1908" y="301"/>
                </a:lnTo>
                <a:lnTo>
                  <a:pt x="1904" y="309"/>
                </a:lnTo>
                <a:lnTo>
                  <a:pt x="1896" y="314"/>
                </a:lnTo>
                <a:lnTo>
                  <a:pt x="1887" y="314"/>
                </a:lnTo>
                <a:lnTo>
                  <a:pt x="1873" y="312"/>
                </a:lnTo>
                <a:lnTo>
                  <a:pt x="1869" y="309"/>
                </a:lnTo>
                <a:lnTo>
                  <a:pt x="1864" y="309"/>
                </a:lnTo>
                <a:lnTo>
                  <a:pt x="1854" y="310"/>
                </a:lnTo>
                <a:lnTo>
                  <a:pt x="1854" y="314"/>
                </a:lnTo>
                <a:lnTo>
                  <a:pt x="1864" y="314"/>
                </a:lnTo>
                <a:lnTo>
                  <a:pt x="1871" y="314"/>
                </a:lnTo>
                <a:lnTo>
                  <a:pt x="1869" y="318"/>
                </a:lnTo>
                <a:lnTo>
                  <a:pt x="1867" y="320"/>
                </a:lnTo>
                <a:lnTo>
                  <a:pt x="1867" y="324"/>
                </a:lnTo>
                <a:lnTo>
                  <a:pt x="1871" y="322"/>
                </a:lnTo>
                <a:lnTo>
                  <a:pt x="1875" y="320"/>
                </a:lnTo>
                <a:lnTo>
                  <a:pt x="1877" y="320"/>
                </a:lnTo>
                <a:lnTo>
                  <a:pt x="1877" y="322"/>
                </a:lnTo>
                <a:lnTo>
                  <a:pt x="1879" y="324"/>
                </a:lnTo>
                <a:lnTo>
                  <a:pt x="1883" y="335"/>
                </a:lnTo>
                <a:lnTo>
                  <a:pt x="1887" y="345"/>
                </a:lnTo>
                <a:lnTo>
                  <a:pt x="1890" y="345"/>
                </a:lnTo>
                <a:lnTo>
                  <a:pt x="1892" y="347"/>
                </a:lnTo>
                <a:lnTo>
                  <a:pt x="1892" y="351"/>
                </a:lnTo>
                <a:lnTo>
                  <a:pt x="1892" y="355"/>
                </a:lnTo>
                <a:lnTo>
                  <a:pt x="1890" y="356"/>
                </a:lnTo>
                <a:lnTo>
                  <a:pt x="1887" y="360"/>
                </a:lnTo>
                <a:lnTo>
                  <a:pt x="1875" y="358"/>
                </a:lnTo>
                <a:lnTo>
                  <a:pt x="1858" y="356"/>
                </a:lnTo>
                <a:lnTo>
                  <a:pt x="1848" y="360"/>
                </a:lnTo>
                <a:lnTo>
                  <a:pt x="1841" y="366"/>
                </a:lnTo>
                <a:lnTo>
                  <a:pt x="1835" y="366"/>
                </a:lnTo>
                <a:lnTo>
                  <a:pt x="1829" y="368"/>
                </a:lnTo>
                <a:lnTo>
                  <a:pt x="1827" y="370"/>
                </a:lnTo>
                <a:lnTo>
                  <a:pt x="1825" y="374"/>
                </a:lnTo>
                <a:lnTo>
                  <a:pt x="1821" y="372"/>
                </a:lnTo>
                <a:lnTo>
                  <a:pt x="1817" y="372"/>
                </a:lnTo>
                <a:lnTo>
                  <a:pt x="1819" y="376"/>
                </a:lnTo>
                <a:lnTo>
                  <a:pt x="1817" y="380"/>
                </a:lnTo>
                <a:lnTo>
                  <a:pt x="1814" y="378"/>
                </a:lnTo>
                <a:lnTo>
                  <a:pt x="1808" y="378"/>
                </a:lnTo>
                <a:lnTo>
                  <a:pt x="1808" y="380"/>
                </a:lnTo>
                <a:lnTo>
                  <a:pt x="1810" y="380"/>
                </a:lnTo>
                <a:lnTo>
                  <a:pt x="1810" y="383"/>
                </a:lnTo>
                <a:lnTo>
                  <a:pt x="1800" y="387"/>
                </a:lnTo>
                <a:lnTo>
                  <a:pt x="1793" y="393"/>
                </a:lnTo>
                <a:lnTo>
                  <a:pt x="1789" y="401"/>
                </a:lnTo>
                <a:lnTo>
                  <a:pt x="1783" y="410"/>
                </a:lnTo>
                <a:lnTo>
                  <a:pt x="1777" y="406"/>
                </a:lnTo>
                <a:lnTo>
                  <a:pt x="1771" y="404"/>
                </a:lnTo>
                <a:lnTo>
                  <a:pt x="1771" y="401"/>
                </a:lnTo>
                <a:lnTo>
                  <a:pt x="1771" y="399"/>
                </a:lnTo>
                <a:lnTo>
                  <a:pt x="1764" y="395"/>
                </a:lnTo>
                <a:lnTo>
                  <a:pt x="1758" y="393"/>
                </a:lnTo>
                <a:lnTo>
                  <a:pt x="1752" y="393"/>
                </a:lnTo>
                <a:lnTo>
                  <a:pt x="1745" y="397"/>
                </a:lnTo>
                <a:lnTo>
                  <a:pt x="1741" y="403"/>
                </a:lnTo>
                <a:lnTo>
                  <a:pt x="1737" y="410"/>
                </a:lnTo>
                <a:lnTo>
                  <a:pt x="1735" y="410"/>
                </a:lnTo>
                <a:lnTo>
                  <a:pt x="1733" y="412"/>
                </a:lnTo>
                <a:lnTo>
                  <a:pt x="1731" y="412"/>
                </a:lnTo>
                <a:lnTo>
                  <a:pt x="1729" y="410"/>
                </a:lnTo>
                <a:lnTo>
                  <a:pt x="1729" y="408"/>
                </a:lnTo>
                <a:lnTo>
                  <a:pt x="1729" y="406"/>
                </a:lnTo>
                <a:lnTo>
                  <a:pt x="1731" y="401"/>
                </a:lnTo>
                <a:lnTo>
                  <a:pt x="1731" y="397"/>
                </a:lnTo>
                <a:lnTo>
                  <a:pt x="1723" y="401"/>
                </a:lnTo>
                <a:lnTo>
                  <a:pt x="1718" y="404"/>
                </a:lnTo>
                <a:lnTo>
                  <a:pt x="1718" y="406"/>
                </a:lnTo>
                <a:lnTo>
                  <a:pt x="1718" y="410"/>
                </a:lnTo>
                <a:lnTo>
                  <a:pt x="1698" y="408"/>
                </a:lnTo>
                <a:lnTo>
                  <a:pt x="1697" y="412"/>
                </a:lnTo>
                <a:lnTo>
                  <a:pt x="1695" y="414"/>
                </a:lnTo>
                <a:lnTo>
                  <a:pt x="1697" y="416"/>
                </a:lnTo>
                <a:lnTo>
                  <a:pt x="1697" y="420"/>
                </a:lnTo>
                <a:lnTo>
                  <a:pt x="1693" y="420"/>
                </a:lnTo>
                <a:lnTo>
                  <a:pt x="1693" y="422"/>
                </a:lnTo>
                <a:lnTo>
                  <a:pt x="1693" y="426"/>
                </a:lnTo>
                <a:lnTo>
                  <a:pt x="1687" y="431"/>
                </a:lnTo>
                <a:lnTo>
                  <a:pt x="1679" y="437"/>
                </a:lnTo>
                <a:lnTo>
                  <a:pt x="1679" y="443"/>
                </a:lnTo>
                <a:lnTo>
                  <a:pt x="1679" y="451"/>
                </a:lnTo>
                <a:lnTo>
                  <a:pt x="1683" y="451"/>
                </a:lnTo>
                <a:lnTo>
                  <a:pt x="1687" y="452"/>
                </a:lnTo>
                <a:lnTo>
                  <a:pt x="1691" y="452"/>
                </a:lnTo>
                <a:lnTo>
                  <a:pt x="1693" y="452"/>
                </a:lnTo>
                <a:lnTo>
                  <a:pt x="1693" y="454"/>
                </a:lnTo>
                <a:lnTo>
                  <a:pt x="1691" y="456"/>
                </a:lnTo>
                <a:lnTo>
                  <a:pt x="1691" y="458"/>
                </a:lnTo>
                <a:lnTo>
                  <a:pt x="1691" y="462"/>
                </a:lnTo>
                <a:lnTo>
                  <a:pt x="1687" y="462"/>
                </a:lnTo>
                <a:lnTo>
                  <a:pt x="1685" y="468"/>
                </a:lnTo>
                <a:lnTo>
                  <a:pt x="1683" y="468"/>
                </a:lnTo>
                <a:lnTo>
                  <a:pt x="1685" y="474"/>
                </a:lnTo>
                <a:lnTo>
                  <a:pt x="1687" y="481"/>
                </a:lnTo>
                <a:lnTo>
                  <a:pt x="1691" y="479"/>
                </a:lnTo>
                <a:lnTo>
                  <a:pt x="1695" y="479"/>
                </a:lnTo>
                <a:lnTo>
                  <a:pt x="1695" y="483"/>
                </a:lnTo>
                <a:lnTo>
                  <a:pt x="1695" y="487"/>
                </a:lnTo>
                <a:lnTo>
                  <a:pt x="1687" y="487"/>
                </a:lnTo>
                <a:lnTo>
                  <a:pt x="1681" y="489"/>
                </a:lnTo>
                <a:lnTo>
                  <a:pt x="1677" y="493"/>
                </a:lnTo>
                <a:lnTo>
                  <a:pt x="1675" y="497"/>
                </a:lnTo>
                <a:lnTo>
                  <a:pt x="1674" y="500"/>
                </a:lnTo>
                <a:lnTo>
                  <a:pt x="1675" y="506"/>
                </a:lnTo>
                <a:lnTo>
                  <a:pt x="1677" y="512"/>
                </a:lnTo>
                <a:lnTo>
                  <a:pt x="1681" y="518"/>
                </a:lnTo>
                <a:lnTo>
                  <a:pt x="1677" y="522"/>
                </a:lnTo>
                <a:lnTo>
                  <a:pt x="1674" y="525"/>
                </a:lnTo>
                <a:lnTo>
                  <a:pt x="1672" y="525"/>
                </a:lnTo>
                <a:lnTo>
                  <a:pt x="1668" y="523"/>
                </a:lnTo>
                <a:lnTo>
                  <a:pt x="1664" y="523"/>
                </a:lnTo>
                <a:lnTo>
                  <a:pt x="1658" y="525"/>
                </a:lnTo>
                <a:lnTo>
                  <a:pt x="1658" y="529"/>
                </a:lnTo>
                <a:lnTo>
                  <a:pt x="1654" y="531"/>
                </a:lnTo>
                <a:lnTo>
                  <a:pt x="1651" y="535"/>
                </a:lnTo>
                <a:lnTo>
                  <a:pt x="1651" y="541"/>
                </a:lnTo>
                <a:lnTo>
                  <a:pt x="1651" y="545"/>
                </a:lnTo>
                <a:lnTo>
                  <a:pt x="1651" y="552"/>
                </a:lnTo>
                <a:lnTo>
                  <a:pt x="1639" y="556"/>
                </a:lnTo>
                <a:lnTo>
                  <a:pt x="1637" y="558"/>
                </a:lnTo>
                <a:lnTo>
                  <a:pt x="1637" y="562"/>
                </a:lnTo>
                <a:lnTo>
                  <a:pt x="1635" y="573"/>
                </a:lnTo>
                <a:lnTo>
                  <a:pt x="1626" y="583"/>
                </a:lnTo>
                <a:lnTo>
                  <a:pt x="1614" y="591"/>
                </a:lnTo>
                <a:lnTo>
                  <a:pt x="1610" y="564"/>
                </a:lnTo>
                <a:lnTo>
                  <a:pt x="1603" y="531"/>
                </a:lnTo>
                <a:lnTo>
                  <a:pt x="1601" y="514"/>
                </a:lnTo>
                <a:lnTo>
                  <a:pt x="1601" y="499"/>
                </a:lnTo>
                <a:lnTo>
                  <a:pt x="1601" y="485"/>
                </a:lnTo>
                <a:lnTo>
                  <a:pt x="1604" y="475"/>
                </a:lnTo>
                <a:lnTo>
                  <a:pt x="1606" y="474"/>
                </a:lnTo>
                <a:lnTo>
                  <a:pt x="1610" y="474"/>
                </a:lnTo>
                <a:lnTo>
                  <a:pt x="1614" y="472"/>
                </a:lnTo>
                <a:lnTo>
                  <a:pt x="1616" y="468"/>
                </a:lnTo>
                <a:lnTo>
                  <a:pt x="1616" y="464"/>
                </a:lnTo>
                <a:lnTo>
                  <a:pt x="1618" y="458"/>
                </a:lnTo>
                <a:lnTo>
                  <a:pt x="1616" y="458"/>
                </a:lnTo>
                <a:lnTo>
                  <a:pt x="1614" y="454"/>
                </a:lnTo>
                <a:lnTo>
                  <a:pt x="1620" y="454"/>
                </a:lnTo>
                <a:lnTo>
                  <a:pt x="1626" y="454"/>
                </a:lnTo>
                <a:lnTo>
                  <a:pt x="1627" y="451"/>
                </a:lnTo>
                <a:lnTo>
                  <a:pt x="1629" y="449"/>
                </a:lnTo>
                <a:lnTo>
                  <a:pt x="1631" y="451"/>
                </a:lnTo>
                <a:lnTo>
                  <a:pt x="1635" y="451"/>
                </a:lnTo>
                <a:lnTo>
                  <a:pt x="1635" y="449"/>
                </a:lnTo>
                <a:lnTo>
                  <a:pt x="1647" y="439"/>
                </a:lnTo>
                <a:lnTo>
                  <a:pt x="1654" y="426"/>
                </a:lnTo>
                <a:lnTo>
                  <a:pt x="1664" y="418"/>
                </a:lnTo>
                <a:lnTo>
                  <a:pt x="1672" y="412"/>
                </a:lnTo>
                <a:lnTo>
                  <a:pt x="1672" y="408"/>
                </a:lnTo>
                <a:lnTo>
                  <a:pt x="1672" y="406"/>
                </a:lnTo>
                <a:lnTo>
                  <a:pt x="1675" y="404"/>
                </a:lnTo>
                <a:lnTo>
                  <a:pt x="1677" y="404"/>
                </a:lnTo>
                <a:lnTo>
                  <a:pt x="1677" y="399"/>
                </a:lnTo>
                <a:lnTo>
                  <a:pt x="1677" y="395"/>
                </a:lnTo>
                <a:lnTo>
                  <a:pt x="1689" y="393"/>
                </a:lnTo>
                <a:lnTo>
                  <a:pt x="1697" y="391"/>
                </a:lnTo>
                <a:lnTo>
                  <a:pt x="1698" y="391"/>
                </a:lnTo>
                <a:lnTo>
                  <a:pt x="1702" y="389"/>
                </a:lnTo>
                <a:lnTo>
                  <a:pt x="1702" y="385"/>
                </a:lnTo>
                <a:lnTo>
                  <a:pt x="1704" y="380"/>
                </a:lnTo>
                <a:lnTo>
                  <a:pt x="1706" y="370"/>
                </a:lnTo>
                <a:lnTo>
                  <a:pt x="1706" y="360"/>
                </a:lnTo>
                <a:lnTo>
                  <a:pt x="1708" y="360"/>
                </a:lnTo>
                <a:lnTo>
                  <a:pt x="1710" y="358"/>
                </a:lnTo>
                <a:lnTo>
                  <a:pt x="1710" y="356"/>
                </a:lnTo>
                <a:lnTo>
                  <a:pt x="1714" y="356"/>
                </a:lnTo>
                <a:lnTo>
                  <a:pt x="1716" y="358"/>
                </a:lnTo>
                <a:lnTo>
                  <a:pt x="1722" y="358"/>
                </a:lnTo>
                <a:lnTo>
                  <a:pt x="1722" y="356"/>
                </a:lnTo>
                <a:lnTo>
                  <a:pt x="1712" y="353"/>
                </a:lnTo>
                <a:lnTo>
                  <a:pt x="1708" y="351"/>
                </a:lnTo>
                <a:lnTo>
                  <a:pt x="1702" y="353"/>
                </a:lnTo>
                <a:lnTo>
                  <a:pt x="1695" y="360"/>
                </a:lnTo>
                <a:lnTo>
                  <a:pt x="1695" y="364"/>
                </a:lnTo>
                <a:lnTo>
                  <a:pt x="1697" y="364"/>
                </a:lnTo>
                <a:lnTo>
                  <a:pt x="1697" y="368"/>
                </a:lnTo>
                <a:lnTo>
                  <a:pt x="1698" y="374"/>
                </a:lnTo>
                <a:lnTo>
                  <a:pt x="1695" y="374"/>
                </a:lnTo>
                <a:lnTo>
                  <a:pt x="1693" y="376"/>
                </a:lnTo>
                <a:lnTo>
                  <a:pt x="1693" y="374"/>
                </a:lnTo>
                <a:lnTo>
                  <a:pt x="1691" y="374"/>
                </a:lnTo>
                <a:lnTo>
                  <a:pt x="1687" y="372"/>
                </a:lnTo>
                <a:lnTo>
                  <a:pt x="1681" y="374"/>
                </a:lnTo>
                <a:lnTo>
                  <a:pt x="1674" y="381"/>
                </a:lnTo>
                <a:lnTo>
                  <a:pt x="1664" y="391"/>
                </a:lnTo>
                <a:lnTo>
                  <a:pt x="1662" y="393"/>
                </a:lnTo>
                <a:lnTo>
                  <a:pt x="1658" y="397"/>
                </a:lnTo>
                <a:lnTo>
                  <a:pt x="1658" y="391"/>
                </a:lnTo>
                <a:lnTo>
                  <a:pt x="1660" y="387"/>
                </a:lnTo>
                <a:lnTo>
                  <a:pt x="1658" y="387"/>
                </a:lnTo>
                <a:lnTo>
                  <a:pt x="1654" y="389"/>
                </a:lnTo>
                <a:lnTo>
                  <a:pt x="1652" y="387"/>
                </a:lnTo>
                <a:lnTo>
                  <a:pt x="1652" y="385"/>
                </a:lnTo>
                <a:lnTo>
                  <a:pt x="1658" y="380"/>
                </a:lnTo>
                <a:lnTo>
                  <a:pt x="1660" y="370"/>
                </a:lnTo>
                <a:lnTo>
                  <a:pt x="1656" y="372"/>
                </a:lnTo>
                <a:lnTo>
                  <a:pt x="1652" y="374"/>
                </a:lnTo>
                <a:lnTo>
                  <a:pt x="1652" y="376"/>
                </a:lnTo>
                <a:lnTo>
                  <a:pt x="1651" y="374"/>
                </a:lnTo>
                <a:lnTo>
                  <a:pt x="1647" y="374"/>
                </a:lnTo>
                <a:lnTo>
                  <a:pt x="1645" y="368"/>
                </a:lnTo>
                <a:lnTo>
                  <a:pt x="1639" y="370"/>
                </a:lnTo>
                <a:lnTo>
                  <a:pt x="1633" y="372"/>
                </a:lnTo>
                <a:lnTo>
                  <a:pt x="1624" y="372"/>
                </a:lnTo>
                <a:lnTo>
                  <a:pt x="1614" y="376"/>
                </a:lnTo>
                <a:lnTo>
                  <a:pt x="1612" y="380"/>
                </a:lnTo>
                <a:lnTo>
                  <a:pt x="1608" y="383"/>
                </a:lnTo>
                <a:lnTo>
                  <a:pt x="1606" y="383"/>
                </a:lnTo>
                <a:lnTo>
                  <a:pt x="1606" y="385"/>
                </a:lnTo>
                <a:lnTo>
                  <a:pt x="1606" y="389"/>
                </a:lnTo>
                <a:lnTo>
                  <a:pt x="1597" y="393"/>
                </a:lnTo>
                <a:lnTo>
                  <a:pt x="1587" y="399"/>
                </a:lnTo>
                <a:lnTo>
                  <a:pt x="1585" y="403"/>
                </a:lnTo>
                <a:lnTo>
                  <a:pt x="1585" y="408"/>
                </a:lnTo>
                <a:lnTo>
                  <a:pt x="1583" y="408"/>
                </a:lnTo>
                <a:lnTo>
                  <a:pt x="1581" y="406"/>
                </a:lnTo>
                <a:lnTo>
                  <a:pt x="1581" y="412"/>
                </a:lnTo>
                <a:lnTo>
                  <a:pt x="1581" y="420"/>
                </a:lnTo>
                <a:lnTo>
                  <a:pt x="1585" y="420"/>
                </a:lnTo>
                <a:lnTo>
                  <a:pt x="1585" y="418"/>
                </a:lnTo>
                <a:lnTo>
                  <a:pt x="1589" y="418"/>
                </a:lnTo>
                <a:lnTo>
                  <a:pt x="1593" y="418"/>
                </a:lnTo>
                <a:lnTo>
                  <a:pt x="1595" y="424"/>
                </a:lnTo>
                <a:lnTo>
                  <a:pt x="1591" y="424"/>
                </a:lnTo>
                <a:lnTo>
                  <a:pt x="1591" y="426"/>
                </a:lnTo>
                <a:lnTo>
                  <a:pt x="1581" y="426"/>
                </a:lnTo>
                <a:lnTo>
                  <a:pt x="1574" y="426"/>
                </a:lnTo>
                <a:lnTo>
                  <a:pt x="1572" y="431"/>
                </a:lnTo>
                <a:lnTo>
                  <a:pt x="1568" y="431"/>
                </a:lnTo>
                <a:lnTo>
                  <a:pt x="1568" y="433"/>
                </a:lnTo>
                <a:lnTo>
                  <a:pt x="1568" y="437"/>
                </a:lnTo>
                <a:lnTo>
                  <a:pt x="1564" y="435"/>
                </a:lnTo>
                <a:lnTo>
                  <a:pt x="1562" y="433"/>
                </a:lnTo>
                <a:lnTo>
                  <a:pt x="1560" y="435"/>
                </a:lnTo>
                <a:lnTo>
                  <a:pt x="1560" y="439"/>
                </a:lnTo>
                <a:lnTo>
                  <a:pt x="1555" y="439"/>
                </a:lnTo>
                <a:lnTo>
                  <a:pt x="1547" y="439"/>
                </a:lnTo>
                <a:lnTo>
                  <a:pt x="1547" y="435"/>
                </a:lnTo>
                <a:lnTo>
                  <a:pt x="1545" y="429"/>
                </a:lnTo>
                <a:lnTo>
                  <a:pt x="1553" y="429"/>
                </a:lnTo>
                <a:lnTo>
                  <a:pt x="1558" y="429"/>
                </a:lnTo>
                <a:lnTo>
                  <a:pt x="1558" y="426"/>
                </a:lnTo>
                <a:lnTo>
                  <a:pt x="1555" y="426"/>
                </a:lnTo>
                <a:lnTo>
                  <a:pt x="1553" y="420"/>
                </a:lnTo>
                <a:lnTo>
                  <a:pt x="1551" y="416"/>
                </a:lnTo>
                <a:lnTo>
                  <a:pt x="1547" y="416"/>
                </a:lnTo>
                <a:lnTo>
                  <a:pt x="1543" y="418"/>
                </a:lnTo>
                <a:lnTo>
                  <a:pt x="1543" y="422"/>
                </a:lnTo>
                <a:lnTo>
                  <a:pt x="1539" y="420"/>
                </a:lnTo>
                <a:lnTo>
                  <a:pt x="1539" y="418"/>
                </a:lnTo>
                <a:lnTo>
                  <a:pt x="1530" y="418"/>
                </a:lnTo>
                <a:lnTo>
                  <a:pt x="1518" y="416"/>
                </a:lnTo>
                <a:lnTo>
                  <a:pt x="1518" y="429"/>
                </a:lnTo>
                <a:lnTo>
                  <a:pt x="1512" y="427"/>
                </a:lnTo>
                <a:lnTo>
                  <a:pt x="1510" y="426"/>
                </a:lnTo>
                <a:lnTo>
                  <a:pt x="1505" y="427"/>
                </a:lnTo>
                <a:lnTo>
                  <a:pt x="1495" y="427"/>
                </a:lnTo>
                <a:lnTo>
                  <a:pt x="1491" y="426"/>
                </a:lnTo>
                <a:lnTo>
                  <a:pt x="1487" y="422"/>
                </a:lnTo>
                <a:lnTo>
                  <a:pt x="1487" y="424"/>
                </a:lnTo>
                <a:lnTo>
                  <a:pt x="1485" y="427"/>
                </a:lnTo>
                <a:lnTo>
                  <a:pt x="1484" y="427"/>
                </a:lnTo>
                <a:lnTo>
                  <a:pt x="1480" y="429"/>
                </a:lnTo>
                <a:lnTo>
                  <a:pt x="1478" y="426"/>
                </a:lnTo>
                <a:lnTo>
                  <a:pt x="1480" y="422"/>
                </a:lnTo>
                <a:lnTo>
                  <a:pt x="1462" y="422"/>
                </a:lnTo>
                <a:lnTo>
                  <a:pt x="1447" y="422"/>
                </a:lnTo>
                <a:lnTo>
                  <a:pt x="1445" y="418"/>
                </a:lnTo>
                <a:lnTo>
                  <a:pt x="1439" y="416"/>
                </a:lnTo>
                <a:lnTo>
                  <a:pt x="1439" y="418"/>
                </a:lnTo>
                <a:lnTo>
                  <a:pt x="1439" y="422"/>
                </a:lnTo>
                <a:lnTo>
                  <a:pt x="1437" y="422"/>
                </a:lnTo>
                <a:lnTo>
                  <a:pt x="1434" y="422"/>
                </a:lnTo>
                <a:lnTo>
                  <a:pt x="1434" y="424"/>
                </a:lnTo>
                <a:lnTo>
                  <a:pt x="1424" y="431"/>
                </a:lnTo>
                <a:lnTo>
                  <a:pt x="1414" y="443"/>
                </a:lnTo>
                <a:lnTo>
                  <a:pt x="1414" y="449"/>
                </a:lnTo>
                <a:lnTo>
                  <a:pt x="1413" y="454"/>
                </a:lnTo>
                <a:lnTo>
                  <a:pt x="1409" y="454"/>
                </a:lnTo>
                <a:lnTo>
                  <a:pt x="1405" y="454"/>
                </a:lnTo>
                <a:lnTo>
                  <a:pt x="1405" y="456"/>
                </a:lnTo>
                <a:lnTo>
                  <a:pt x="1405" y="460"/>
                </a:lnTo>
                <a:lnTo>
                  <a:pt x="1399" y="462"/>
                </a:lnTo>
                <a:lnTo>
                  <a:pt x="1393" y="466"/>
                </a:lnTo>
                <a:lnTo>
                  <a:pt x="1391" y="470"/>
                </a:lnTo>
                <a:lnTo>
                  <a:pt x="1388" y="474"/>
                </a:lnTo>
                <a:lnTo>
                  <a:pt x="1386" y="474"/>
                </a:lnTo>
                <a:lnTo>
                  <a:pt x="1384" y="472"/>
                </a:lnTo>
                <a:lnTo>
                  <a:pt x="1384" y="477"/>
                </a:lnTo>
                <a:lnTo>
                  <a:pt x="1380" y="487"/>
                </a:lnTo>
                <a:lnTo>
                  <a:pt x="1378" y="487"/>
                </a:lnTo>
                <a:lnTo>
                  <a:pt x="1374" y="489"/>
                </a:lnTo>
                <a:lnTo>
                  <a:pt x="1374" y="491"/>
                </a:lnTo>
                <a:lnTo>
                  <a:pt x="1374" y="495"/>
                </a:lnTo>
                <a:lnTo>
                  <a:pt x="1370" y="495"/>
                </a:lnTo>
                <a:lnTo>
                  <a:pt x="1347" y="516"/>
                </a:lnTo>
                <a:lnTo>
                  <a:pt x="1345" y="520"/>
                </a:lnTo>
                <a:lnTo>
                  <a:pt x="1343" y="525"/>
                </a:lnTo>
                <a:lnTo>
                  <a:pt x="1353" y="525"/>
                </a:lnTo>
                <a:lnTo>
                  <a:pt x="1363" y="525"/>
                </a:lnTo>
                <a:lnTo>
                  <a:pt x="1363" y="545"/>
                </a:lnTo>
                <a:lnTo>
                  <a:pt x="1366" y="545"/>
                </a:lnTo>
                <a:lnTo>
                  <a:pt x="1366" y="541"/>
                </a:lnTo>
                <a:lnTo>
                  <a:pt x="1368" y="541"/>
                </a:lnTo>
                <a:lnTo>
                  <a:pt x="1368" y="537"/>
                </a:lnTo>
                <a:lnTo>
                  <a:pt x="1372" y="539"/>
                </a:lnTo>
                <a:lnTo>
                  <a:pt x="1374" y="541"/>
                </a:lnTo>
                <a:lnTo>
                  <a:pt x="1374" y="543"/>
                </a:lnTo>
                <a:lnTo>
                  <a:pt x="1372" y="546"/>
                </a:lnTo>
                <a:lnTo>
                  <a:pt x="1370" y="546"/>
                </a:lnTo>
                <a:lnTo>
                  <a:pt x="1370" y="548"/>
                </a:lnTo>
                <a:lnTo>
                  <a:pt x="1372" y="550"/>
                </a:lnTo>
                <a:lnTo>
                  <a:pt x="1374" y="550"/>
                </a:lnTo>
                <a:lnTo>
                  <a:pt x="1378" y="546"/>
                </a:lnTo>
                <a:lnTo>
                  <a:pt x="1380" y="543"/>
                </a:lnTo>
                <a:lnTo>
                  <a:pt x="1382" y="543"/>
                </a:lnTo>
                <a:lnTo>
                  <a:pt x="1382" y="545"/>
                </a:lnTo>
                <a:lnTo>
                  <a:pt x="1386" y="545"/>
                </a:lnTo>
                <a:lnTo>
                  <a:pt x="1386" y="543"/>
                </a:lnTo>
                <a:lnTo>
                  <a:pt x="1384" y="537"/>
                </a:lnTo>
                <a:lnTo>
                  <a:pt x="1386" y="535"/>
                </a:lnTo>
                <a:lnTo>
                  <a:pt x="1388" y="535"/>
                </a:lnTo>
                <a:lnTo>
                  <a:pt x="1391" y="535"/>
                </a:lnTo>
                <a:lnTo>
                  <a:pt x="1397" y="537"/>
                </a:lnTo>
                <a:lnTo>
                  <a:pt x="1405" y="545"/>
                </a:lnTo>
                <a:lnTo>
                  <a:pt x="1413" y="554"/>
                </a:lnTo>
                <a:lnTo>
                  <a:pt x="1414" y="554"/>
                </a:lnTo>
                <a:lnTo>
                  <a:pt x="1416" y="552"/>
                </a:lnTo>
                <a:lnTo>
                  <a:pt x="1416" y="556"/>
                </a:lnTo>
                <a:lnTo>
                  <a:pt x="1420" y="556"/>
                </a:lnTo>
                <a:lnTo>
                  <a:pt x="1424" y="558"/>
                </a:lnTo>
                <a:lnTo>
                  <a:pt x="1424" y="560"/>
                </a:lnTo>
                <a:lnTo>
                  <a:pt x="1420" y="560"/>
                </a:lnTo>
                <a:lnTo>
                  <a:pt x="1414" y="560"/>
                </a:lnTo>
                <a:lnTo>
                  <a:pt x="1416" y="566"/>
                </a:lnTo>
                <a:lnTo>
                  <a:pt x="1416" y="571"/>
                </a:lnTo>
                <a:lnTo>
                  <a:pt x="1416" y="577"/>
                </a:lnTo>
                <a:lnTo>
                  <a:pt x="1414" y="583"/>
                </a:lnTo>
                <a:lnTo>
                  <a:pt x="1413" y="585"/>
                </a:lnTo>
                <a:lnTo>
                  <a:pt x="1409" y="587"/>
                </a:lnTo>
                <a:lnTo>
                  <a:pt x="1409" y="589"/>
                </a:lnTo>
                <a:lnTo>
                  <a:pt x="1411" y="593"/>
                </a:lnTo>
                <a:lnTo>
                  <a:pt x="1409" y="596"/>
                </a:lnTo>
                <a:lnTo>
                  <a:pt x="1407" y="598"/>
                </a:lnTo>
                <a:lnTo>
                  <a:pt x="1409" y="606"/>
                </a:lnTo>
                <a:lnTo>
                  <a:pt x="1411" y="614"/>
                </a:lnTo>
                <a:lnTo>
                  <a:pt x="1409" y="617"/>
                </a:lnTo>
                <a:lnTo>
                  <a:pt x="1405" y="623"/>
                </a:lnTo>
                <a:lnTo>
                  <a:pt x="1409" y="629"/>
                </a:lnTo>
                <a:lnTo>
                  <a:pt x="1405" y="629"/>
                </a:lnTo>
                <a:lnTo>
                  <a:pt x="1405" y="633"/>
                </a:lnTo>
                <a:lnTo>
                  <a:pt x="1405" y="637"/>
                </a:lnTo>
                <a:lnTo>
                  <a:pt x="1399" y="642"/>
                </a:lnTo>
                <a:lnTo>
                  <a:pt x="1393" y="646"/>
                </a:lnTo>
                <a:lnTo>
                  <a:pt x="1393" y="650"/>
                </a:lnTo>
                <a:lnTo>
                  <a:pt x="1391" y="656"/>
                </a:lnTo>
                <a:lnTo>
                  <a:pt x="1390" y="656"/>
                </a:lnTo>
                <a:lnTo>
                  <a:pt x="1386" y="658"/>
                </a:lnTo>
                <a:lnTo>
                  <a:pt x="1382" y="669"/>
                </a:lnTo>
                <a:lnTo>
                  <a:pt x="1378" y="681"/>
                </a:lnTo>
                <a:lnTo>
                  <a:pt x="1370" y="688"/>
                </a:lnTo>
                <a:lnTo>
                  <a:pt x="1363" y="694"/>
                </a:lnTo>
                <a:lnTo>
                  <a:pt x="1361" y="700"/>
                </a:lnTo>
                <a:lnTo>
                  <a:pt x="1359" y="706"/>
                </a:lnTo>
                <a:lnTo>
                  <a:pt x="1355" y="708"/>
                </a:lnTo>
                <a:lnTo>
                  <a:pt x="1349" y="712"/>
                </a:lnTo>
                <a:lnTo>
                  <a:pt x="1347" y="717"/>
                </a:lnTo>
                <a:lnTo>
                  <a:pt x="1345" y="723"/>
                </a:lnTo>
                <a:lnTo>
                  <a:pt x="1342" y="723"/>
                </a:lnTo>
                <a:lnTo>
                  <a:pt x="1338" y="729"/>
                </a:lnTo>
                <a:lnTo>
                  <a:pt x="1330" y="736"/>
                </a:lnTo>
                <a:lnTo>
                  <a:pt x="1330" y="740"/>
                </a:lnTo>
                <a:lnTo>
                  <a:pt x="1324" y="742"/>
                </a:lnTo>
                <a:lnTo>
                  <a:pt x="1318" y="742"/>
                </a:lnTo>
                <a:lnTo>
                  <a:pt x="1315" y="740"/>
                </a:lnTo>
                <a:lnTo>
                  <a:pt x="1309" y="736"/>
                </a:lnTo>
                <a:lnTo>
                  <a:pt x="1311" y="731"/>
                </a:lnTo>
                <a:lnTo>
                  <a:pt x="1311" y="727"/>
                </a:lnTo>
                <a:lnTo>
                  <a:pt x="1305" y="727"/>
                </a:lnTo>
                <a:lnTo>
                  <a:pt x="1299" y="727"/>
                </a:lnTo>
                <a:lnTo>
                  <a:pt x="1299" y="729"/>
                </a:lnTo>
                <a:lnTo>
                  <a:pt x="1297" y="733"/>
                </a:lnTo>
                <a:lnTo>
                  <a:pt x="1290" y="740"/>
                </a:lnTo>
                <a:lnTo>
                  <a:pt x="1288" y="736"/>
                </a:lnTo>
                <a:lnTo>
                  <a:pt x="1290" y="735"/>
                </a:lnTo>
                <a:lnTo>
                  <a:pt x="1290" y="731"/>
                </a:lnTo>
                <a:lnTo>
                  <a:pt x="1294" y="727"/>
                </a:lnTo>
                <a:lnTo>
                  <a:pt x="1294" y="721"/>
                </a:lnTo>
                <a:lnTo>
                  <a:pt x="1292" y="713"/>
                </a:lnTo>
                <a:lnTo>
                  <a:pt x="1294" y="706"/>
                </a:lnTo>
                <a:lnTo>
                  <a:pt x="1294" y="702"/>
                </a:lnTo>
                <a:lnTo>
                  <a:pt x="1299" y="698"/>
                </a:lnTo>
                <a:lnTo>
                  <a:pt x="1301" y="696"/>
                </a:lnTo>
                <a:lnTo>
                  <a:pt x="1303" y="698"/>
                </a:lnTo>
                <a:lnTo>
                  <a:pt x="1301" y="702"/>
                </a:lnTo>
                <a:lnTo>
                  <a:pt x="1301" y="708"/>
                </a:lnTo>
                <a:lnTo>
                  <a:pt x="1305" y="708"/>
                </a:lnTo>
                <a:lnTo>
                  <a:pt x="1307" y="708"/>
                </a:lnTo>
                <a:lnTo>
                  <a:pt x="1307" y="700"/>
                </a:lnTo>
                <a:lnTo>
                  <a:pt x="1305" y="696"/>
                </a:lnTo>
                <a:lnTo>
                  <a:pt x="1309" y="698"/>
                </a:lnTo>
                <a:lnTo>
                  <a:pt x="1313" y="694"/>
                </a:lnTo>
                <a:lnTo>
                  <a:pt x="1318" y="690"/>
                </a:lnTo>
                <a:lnTo>
                  <a:pt x="1318" y="687"/>
                </a:lnTo>
                <a:lnTo>
                  <a:pt x="1322" y="685"/>
                </a:lnTo>
                <a:lnTo>
                  <a:pt x="1328" y="679"/>
                </a:lnTo>
                <a:lnTo>
                  <a:pt x="1332" y="673"/>
                </a:lnTo>
                <a:lnTo>
                  <a:pt x="1332" y="664"/>
                </a:lnTo>
                <a:lnTo>
                  <a:pt x="1332" y="660"/>
                </a:lnTo>
                <a:lnTo>
                  <a:pt x="1336" y="656"/>
                </a:lnTo>
                <a:lnTo>
                  <a:pt x="1338" y="650"/>
                </a:lnTo>
                <a:lnTo>
                  <a:pt x="1334" y="646"/>
                </a:lnTo>
                <a:lnTo>
                  <a:pt x="1334" y="642"/>
                </a:lnTo>
                <a:lnTo>
                  <a:pt x="1338" y="635"/>
                </a:lnTo>
                <a:lnTo>
                  <a:pt x="1330" y="637"/>
                </a:lnTo>
                <a:lnTo>
                  <a:pt x="1328" y="641"/>
                </a:lnTo>
                <a:lnTo>
                  <a:pt x="1322" y="642"/>
                </a:lnTo>
                <a:lnTo>
                  <a:pt x="1318" y="642"/>
                </a:lnTo>
                <a:lnTo>
                  <a:pt x="1313" y="644"/>
                </a:lnTo>
                <a:lnTo>
                  <a:pt x="1309" y="650"/>
                </a:lnTo>
                <a:lnTo>
                  <a:pt x="1303" y="652"/>
                </a:lnTo>
                <a:lnTo>
                  <a:pt x="1301" y="654"/>
                </a:lnTo>
                <a:lnTo>
                  <a:pt x="1294" y="650"/>
                </a:lnTo>
                <a:lnTo>
                  <a:pt x="1290" y="646"/>
                </a:lnTo>
                <a:lnTo>
                  <a:pt x="1286" y="642"/>
                </a:lnTo>
                <a:lnTo>
                  <a:pt x="1288" y="637"/>
                </a:lnTo>
                <a:lnTo>
                  <a:pt x="1284" y="631"/>
                </a:lnTo>
                <a:lnTo>
                  <a:pt x="1280" y="625"/>
                </a:lnTo>
                <a:lnTo>
                  <a:pt x="1276" y="619"/>
                </a:lnTo>
                <a:lnTo>
                  <a:pt x="1274" y="614"/>
                </a:lnTo>
                <a:lnTo>
                  <a:pt x="1271" y="610"/>
                </a:lnTo>
                <a:lnTo>
                  <a:pt x="1265" y="608"/>
                </a:lnTo>
                <a:lnTo>
                  <a:pt x="1259" y="608"/>
                </a:lnTo>
                <a:lnTo>
                  <a:pt x="1253" y="608"/>
                </a:lnTo>
                <a:lnTo>
                  <a:pt x="1249" y="604"/>
                </a:lnTo>
                <a:lnTo>
                  <a:pt x="1246" y="596"/>
                </a:lnTo>
                <a:lnTo>
                  <a:pt x="1240" y="587"/>
                </a:lnTo>
                <a:lnTo>
                  <a:pt x="1238" y="579"/>
                </a:lnTo>
                <a:lnTo>
                  <a:pt x="1238" y="573"/>
                </a:lnTo>
                <a:lnTo>
                  <a:pt x="1234" y="566"/>
                </a:lnTo>
                <a:lnTo>
                  <a:pt x="1230" y="562"/>
                </a:lnTo>
                <a:lnTo>
                  <a:pt x="1223" y="556"/>
                </a:lnTo>
                <a:lnTo>
                  <a:pt x="1215" y="556"/>
                </a:lnTo>
                <a:lnTo>
                  <a:pt x="1209" y="550"/>
                </a:lnTo>
                <a:lnTo>
                  <a:pt x="1205" y="546"/>
                </a:lnTo>
                <a:lnTo>
                  <a:pt x="1200" y="543"/>
                </a:lnTo>
                <a:lnTo>
                  <a:pt x="1192" y="541"/>
                </a:lnTo>
                <a:lnTo>
                  <a:pt x="1188" y="543"/>
                </a:lnTo>
                <a:lnTo>
                  <a:pt x="1182" y="546"/>
                </a:lnTo>
                <a:lnTo>
                  <a:pt x="1175" y="546"/>
                </a:lnTo>
                <a:lnTo>
                  <a:pt x="1171" y="550"/>
                </a:lnTo>
                <a:lnTo>
                  <a:pt x="1165" y="554"/>
                </a:lnTo>
                <a:lnTo>
                  <a:pt x="1159" y="560"/>
                </a:lnTo>
                <a:lnTo>
                  <a:pt x="1157" y="562"/>
                </a:lnTo>
                <a:lnTo>
                  <a:pt x="1157" y="566"/>
                </a:lnTo>
                <a:lnTo>
                  <a:pt x="1161" y="564"/>
                </a:lnTo>
                <a:lnTo>
                  <a:pt x="1161" y="571"/>
                </a:lnTo>
                <a:lnTo>
                  <a:pt x="1161" y="577"/>
                </a:lnTo>
                <a:lnTo>
                  <a:pt x="1157" y="579"/>
                </a:lnTo>
                <a:lnTo>
                  <a:pt x="1159" y="587"/>
                </a:lnTo>
                <a:lnTo>
                  <a:pt x="1155" y="593"/>
                </a:lnTo>
                <a:lnTo>
                  <a:pt x="1152" y="598"/>
                </a:lnTo>
                <a:lnTo>
                  <a:pt x="1150" y="600"/>
                </a:lnTo>
                <a:lnTo>
                  <a:pt x="1146" y="602"/>
                </a:lnTo>
                <a:lnTo>
                  <a:pt x="1144" y="606"/>
                </a:lnTo>
                <a:lnTo>
                  <a:pt x="1146" y="608"/>
                </a:lnTo>
                <a:lnTo>
                  <a:pt x="1142" y="612"/>
                </a:lnTo>
                <a:lnTo>
                  <a:pt x="1136" y="614"/>
                </a:lnTo>
                <a:lnTo>
                  <a:pt x="1129" y="619"/>
                </a:lnTo>
                <a:lnTo>
                  <a:pt x="1123" y="617"/>
                </a:lnTo>
                <a:lnTo>
                  <a:pt x="1115" y="612"/>
                </a:lnTo>
                <a:lnTo>
                  <a:pt x="1109" y="614"/>
                </a:lnTo>
                <a:lnTo>
                  <a:pt x="1100" y="612"/>
                </a:lnTo>
                <a:lnTo>
                  <a:pt x="1094" y="612"/>
                </a:lnTo>
                <a:lnTo>
                  <a:pt x="1084" y="606"/>
                </a:lnTo>
                <a:lnTo>
                  <a:pt x="1082" y="608"/>
                </a:lnTo>
                <a:lnTo>
                  <a:pt x="1071" y="616"/>
                </a:lnTo>
                <a:lnTo>
                  <a:pt x="1057" y="617"/>
                </a:lnTo>
                <a:lnTo>
                  <a:pt x="1054" y="621"/>
                </a:lnTo>
                <a:lnTo>
                  <a:pt x="1044" y="623"/>
                </a:lnTo>
                <a:lnTo>
                  <a:pt x="1036" y="621"/>
                </a:lnTo>
                <a:lnTo>
                  <a:pt x="1031" y="619"/>
                </a:lnTo>
                <a:lnTo>
                  <a:pt x="1023" y="621"/>
                </a:lnTo>
                <a:lnTo>
                  <a:pt x="1019" y="621"/>
                </a:lnTo>
                <a:lnTo>
                  <a:pt x="1011" y="617"/>
                </a:lnTo>
                <a:lnTo>
                  <a:pt x="1006" y="617"/>
                </a:lnTo>
                <a:lnTo>
                  <a:pt x="1002" y="614"/>
                </a:lnTo>
                <a:lnTo>
                  <a:pt x="1002" y="610"/>
                </a:lnTo>
                <a:lnTo>
                  <a:pt x="996" y="608"/>
                </a:lnTo>
                <a:lnTo>
                  <a:pt x="985" y="604"/>
                </a:lnTo>
                <a:lnTo>
                  <a:pt x="977" y="602"/>
                </a:lnTo>
                <a:lnTo>
                  <a:pt x="973" y="606"/>
                </a:lnTo>
                <a:lnTo>
                  <a:pt x="965" y="608"/>
                </a:lnTo>
                <a:lnTo>
                  <a:pt x="962" y="608"/>
                </a:lnTo>
                <a:lnTo>
                  <a:pt x="954" y="610"/>
                </a:lnTo>
                <a:lnTo>
                  <a:pt x="946" y="602"/>
                </a:lnTo>
                <a:lnTo>
                  <a:pt x="942" y="600"/>
                </a:lnTo>
                <a:lnTo>
                  <a:pt x="939" y="593"/>
                </a:lnTo>
                <a:lnTo>
                  <a:pt x="931" y="585"/>
                </a:lnTo>
                <a:lnTo>
                  <a:pt x="919" y="575"/>
                </a:lnTo>
                <a:lnTo>
                  <a:pt x="910" y="575"/>
                </a:lnTo>
                <a:lnTo>
                  <a:pt x="906" y="571"/>
                </a:lnTo>
                <a:lnTo>
                  <a:pt x="896" y="571"/>
                </a:lnTo>
                <a:lnTo>
                  <a:pt x="892" y="570"/>
                </a:lnTo>
                <a:lnTo>
                  <a:pt x="883" y="568"/>
                </a:lnTo>
                <a:lnTo>
                  <a:pt x="883" y="570"/>
                </a:lnTo>
                <a:lnTo>
                  <a:pt x="883" y="568"/>
                </a:lnTo>
                <a:close/>
                <a:moveTo>
                  <a:pt x="1372" y="514"/>
                </a:moveTo>
                <a:lnTo>
                  <a:pt x="1370" y="516"/>
                </a:lnTo>
                <a:lnTo>
                  <a:pt x="1368" y="518"/>
                </a:lnTo>
                <a:lnTo>
                  <a:pt x="1368" y="522"/>
                </a:lnTo>
                <a:lnTo>
                  <a:pt x="1370" y="522"/>
                </a:lnTo>
                <a:lnTo>
                  <a:pt x="1370" y="523"/>
                </a:lnTo>
                <a:lnTo>
                  <a:pt x="1374" y="523"/>
                </a:lnTo>
                <a:lnTo>
                  <a:pt x="1376" y="523"/>
                </a:lnTo>
                <a:lnTo>
                  <a:pt x="1378" y="520"/>
                </a:lnTo>
                <a:lnTo>
                  <a:pt x="1380" y="518"/>
                </a:lnTo>
                <a:lnTo>
                  <a:pt x="1376" y="516"/>
                </a:lnTo>
                <a:lnTo>
                  <a:pt x="1372" y="514"/>
                </a:lnTo>
                <a:close/>
                <a:moveTo>
                  <a:pt x="1437" y="529"/>
                </a:moveTo>
                <a:lnTo>
                  <a:pt x="1436" y="533"/>
                </a:lnTo>
                <a:lnTo>
                  <a:pt x="1432" y="535"/>
                </a:lnTo>
                <a:lnTo>
                  <a:pt x="1436" y="541"/>
                </a:lnTo>
                <a:lnTo>
                  <a:pt x="1436" y="550"/>
                </a:lnTo>
                <a:lnTo>
                  <a:pt x="1432" y="554"/>
                </a:lnTo>
                <a:lnTo>
                  <a:pt x="1426" y="560"/>
                </a:lnTo>
                <a:lnTo>
                  <a:pt x="1426" y="575"/>
                </a:lnTo>
                <a:lnTo>
                  <a:pt x="1428" y="587"/>
                </a:lnTo>
                <a:lnTo>
                  <a:pt x="1428" y="608"/>
                </a:lnTo>
                <a:lnTo>
                  <a:pt x="1426" y="627"/>
                </a:lnTo>
                <a:lnTo>
                  <a:pt x="1428" y="629"/>
                </a:lnTo>
                <a:lnTo>
                  <a:pt x="1428" y="635"/>
                </a:lnTo>
                <a:lnTo>
                  <a:pt x="1426" y="635"/>
                </a:lnTo>
                <a:lnTo>
                  <a:pt x="1426" y="639"/>
                </a:lnTo>
                <a:lnTo>
                  <a:pt x="1430" y="646"/>
                </a:lnTo>
                <a:lnTo>
                  <a:pt x="1428" y="664"/>
                </a:lnTo>
                <a:lnTo>
                  <a:pt x="1424" y="683"/>
                </a:lnTo>
                <a:lnTo>
                  <a:pt x="1428" y="675"/>
                </a:lnTo>
                <a:lnTo>
                  <a:pt x="1432" y="673"/>
                </a:lnTo>
                <a:lnTo>
                  <a:pt x="1434" y="673"/>
                </a:lnTo>
                <a:lnTo>
                  <a:pt x="1439" y="679"/>
                </a:lnTo>
                <a:lnTo>
                  <a:pt x="1441" y="681"/>
                </a:lnTo>
                <a:lnTo>
                  <a:pt x="1443" y="685"/>
                </a:lnTo>
                <a:lnTo>
                  <a:pt x="1443" y="679"/>
                </a:lnTo>
                <a:lnTo>
                  <a:pt x="1443" y="675"/>
                </a:lnTo>
                <a:lnTo>
                  <a:pt x="1437" y="667"/>
                </a:lnTo>
                <a:lnTo>
                  <a:pt x="1434" y="658"/>
                </a:lnTo>
                <a:lnTo>
                  <a:pt x="1436" y="641"/>
                </a:lnTo>
                <a:lnTo>
                  <a:pt x="1439" y="623"/>
                </a:lnTo>
                <a:lnTo>
                  <a:pt x="1441" y="621"/>
                </a:lnTo>
                <a:lnTo>
                  <a:pt x="1441" y="619"/>
                </a:lnTo>
                <a:lnTo>
                  <a:pt x="1447" y="619"/>
                </a:lnTo>
                <a:lnTo>
                  <a:pt x="1451" y="619"/>
                </a:lnTo>
                <a:lnTo>
                  <a:pt x="1455" y="623"/>
                </a:lnTo>
                <a:lnTo>
                  <a:pt x="1459" y="627"/>
                </a:lnTo>
                <a:lnTo>
                  <a:pt x="1455" y="616"/>
                </a:lnTo>
                <a:lnTo>
                  <a:pt x="1447" y="608"/>
                </a:lnTo>
                <a:lnTo>
                  <a:pt x="1445" y="608"/>
                </a:lnTo>
                <a:lnTo>
                  <a:pt x="1445" y="589"/>
                </a:lnTo>
                <a:lnTo>
                  <a:pt x="1443" y="571"/>
                </a:lnTo>
                <a:lnTo>
                  <a:pt x="1445" y="568"/>
                </a:lnTo>
                <a:lnTo>
                  <a:pt x="1447" y="562"/>
                </a:lnTo>
                <a:lnTo>
                  <a:pt x="1443" y="556"/>
                </a:lnTo>
                <a:lnTo>
                  <a:pt x="1439" y="548"/>
                </a:lnTo>
                <a:lnTo>
                  <a:pt x="1441" y="543"/>
                </a:lnTo>
                <a:lnTo>
                  <a:pt x="1443" y="537"/>
                </a:lnTo>
                <a:lnTo>
                  <a:pt x="1441" y="533"/>
                </a:lnTo>
                <a:lnTo>
                  <a:pt x="1437" y="529"/>
                </a:lnTo>
                <a:close/>
                <a:moveTo>
                  <a:pt x="1027" y="500"/>
                </a:moveTo>
                <a:lnTo>
                  <a:pt x="1029" y="500"/>
                </a:lnTo>
                <a:lnTo>
                  <a:pt x="1027" y="508"/>
                </a:lnTo>
                <a:lnTo>
                  <a:pt x="1025" y="512"/>
                </a:lnTo>
                <a:lnTo>
                  <a:pt x="1027" y="520"/>
                </a:lnTo>
                <a:lnTo>
                  <a:pt x="1027" y="529"/>
                </a:lnTo>
                <a:lnTo>
                  <a:pt x="1025" y="533"/>
                </a:lnTo>
                <a:lnTo>
                  <a:pt x="1021" y="537"/>
                </a:lnTo>
                <a:lnTo>
                  <a:pt x="1021" y="535"/>
                </a:lnTo>
                <a:lnTo>
                  <a:pt x="1017" y="535"/>
                </a:lnTo>
                <a:lnTo>
                  <a:pt x="1015" y="539"/>
                </a:lnTo>
                <a:lnTo>
                  <a:pt x="1013" y="541"/>
                </a:lnTo>
                <a:lnTo>
                  <a:pt x="1015" y="543"/>
                </a:lnTo>
                <a:lnTo>
                  <a:pt x="1019" y="545"/>
                </a:lnTo>
                <a:lnTo>
                  <a:pt x="1013" y="548"/>
                </a:lnTo>
                <a:lnTo>
                  <a:pt x="1010" y="552"/>
                </a:lnTo>
                <a:lnTo>
                  <a:pt x="1010" y="554"/>
                </a:lnTo>
                <a:lnTo>
                  <a:pt x="1006" y="554"/>
                </a:lnTo>
                <a:lnTo>
                  <a:pt x="1002" y="554"/>
                </a:lnTo>
                <a:lnTo>
                  <a:pt x="1000" y="558"/>
                </a:lnTo>
                <a:lnTo>
                  <a:pt x="996" y="562"/>
                </a:lnTo>
                <a:lnTo>
                  <a:pt x="996" y="564"/>
                </a:lnTo>
                <a:lnTo>
                  <a:pt x="992" y="564"/>
                </a:lnTo>
                <a:lnTo>
                  <a:pt x="988" y="564"/>
                </a:lnTo>
                <a:lnTo>
                  <a:pt x="983" y="570"/>
                </a:lnTo>
                <a:lnTo>
                  <a:pt x="979" y="577"/>
                </a:lnTo>
                <a:lnTo>
                  <a:pt x="975" y="581"/>
                </a:lnTo>
                <a:lnTo>
                  <a:pt x="973" y="585"/>
                </a:lnTo>
                <a:lnTo>
                  <a:pt x="969" y="587"/>
                </a:lnTo>
                <a:lnTo>
                  <a:pt x="965" y="589"/>
                </a:lnTo>
                <a:lnTo>
                  <a:pt x="958" y="587"/>
                </a:lnTo>
                <a:lnTo>
                  <a:pt x="952" y="583"/>
                </a:lnTo>
                <a:lnTo>
                  <a:pt x="960" y="579"/>
                </a:lnTo>
                <a:lnTo>
                  <a:pt x="965" y="577"/>
                </a:lnTo>
                <a:lnTo>
                  <a:pt x="971" y="573"/>
                </a:lnTo>
                <a:lnTo>
                  <a:pt x="975" y="568"/>
                </a:lnTo>
                <a:lnTo>
                  <a:pt x="977" y="562"/>
                </a:lnTo>
                <a:lnTo>
                  <a:pt x="979" y="558"/>
                </a:lnTo>
                <a:lnTo>
                  <a:pt x="983" y="556"/>
                </a:lnTo>
                <a:lnTo>
                  <a:pt x="986" y="556"/>
                </a:lnTo>
                <a:lnTo>
                  <a:pt x="988" y="552"/>
                </a:lnTo>
                <a:lnTo>
                  <a:pt x="990" y="548"/>
                </a:lnTo>
                <a:lnTo>
                  <a:pt x="992" y="546"/>
                </a:lnTo>
                <a:lnTo>
                  <a:pt x="996" y="546"/>
                </a:lnTo>
                <a:lnTo>
                  <a:pt x="1004" y="539"/>
                </a:lnTo>
                <a:lnTo>
                  <a:pt x="1011" y="525"/>
                </a:lnTo>
                <a:lnTo>
                  <a:pt x="1019" y="512"/>
                </a:lnTo>
                <a:lnTo>
                  <a:pt x="1025" y="500"/>
                </a:lnTo>
                <a:lnTo>
                  <a:pt x="1027" y="500"/>
                </a:lnTo>
                <a:close/>
                <a:moveTo>
                  <a:pt x="1388" y="38"/>
                </a:moveTo>
                <a:lnTo>
                  <a:pt x="1382" y="46"/>
                </a:lnTo>
                <a:lnTo>
                  <a:pt x="1376" y="57"/>
                </a:lnTo>
                <a:lnTo>
                  <a:pt x="1372" y="59"/>
                </a:lnTo>
                <a:lnTo>
                  <a:pt x="1374" y="71"/>
                </a:lnTo>
                <a:lnTo>
                  <a:pt x="1380" y="84"/>
                </a:lnTo>
                <a:lnTo>
                  <a:pt x="1386" y="84"/>
                </a:lnTo>
                <a:lnTo>
                  <a:pt x="1391" y="86"/>
                </a:lnTo>
                <a:lnTo>
                  <a:pt x="1395" y="82"/>
                </a:lnTo>
                <a:lnTo>
                  <a:pt x="1397" y="80"/>
                </a:lnTo>
                <a:lnTo>
                  <a:pt x="1397" y="76"/>
                </a:lnTo>
                <a:lnTo>
                  <a:pt x="1397" y="74"/>
                </a:lnTo>
                <a:lnTo>
                  <a:pt x="1401" y="71"/>
                </a:lnTo>
                <a:lnTo>
                  <a:pt x="1405" y="69"/>
                </a:lnTo>
                <a:lnTo>
                  <a:pt x="1407" y="65"/>
                </a:lnTo>
                <a:lnTo>
                  <a:pt x="1407" y="59"/>
                </a:lnTo>
                <a:lnTo>
                  <a:pt x="1397" y="48"/>
                </a:lnTo>
                <a:lnTo>
                  <a:pt x="1388" y="38"/>
                </a:lnTo>
                <a:close/>
                <a:moveTo>
                  <a:pt x="1441" y="49"/>
                </a:moveTo>
                <a:lnTo>
                  <a:pt x="1441" y="59"/>
                </a:lnTo>
                <a:lnTo>
                  <a:pt x="1443" y="65"/>
                </a:lnTo>
                <a:lnTo>
                  <a:pt x="1445" y="67"/>
                </a:lnTo>
                <a:lnTo>
                  <a:pt x="1447" y="69"/>
                </a:lnTo>
                <a:lnTo>
                  <a:pt x="1451" y="69"/>
                </a:lnTo>
                <a:lnTo>
                  <a:pt x="1455" y="67"/>
                </a:lnTo>
                <a:lnTo>
                  <a:pt x="1459" y="63"/>
                </a:lnTo>
                <a:lnTo>
                  <a:pt x="1462" y="61"/>
                </a:lnTo>
                <a:lnTo>
                  <a:pt x="1461" y="57"/>
                </a:lnTo>
                <a:lnTo>
                  <a:pt x="1459" y="53"/>
                </a:lnTo>
                <a:lnTo>
                  <a:pt x="1453" y="53"/>
                </a:lnTo>
                <a:lnTo>
                  <a:pt x="1449" y="55"/>
                </a:lnTo>
                <a:lnTo>
                  <a:pt x="1445" y="51"/>
                </a:lnTo>
                <a:lnTo>
                  <a:pt x="1441" y="49"/>
                </a:lnTo>
                <a:close/>
                <a:moveTo>
                  <a:pt x="1489" y="53"/>
                </a:moveTo>
                <a:lnTo>
                  <a:pt x="1493" y="59"/>
                </a:lnTo>
                <a:lnTo>
                  <a:pt x="1497" y="65"/>
                </a:lnTo>
                <a:lnTo>
                  <a:pt x="1501" y="69"/>
                </a:lnTo>
                <a:lnTo>
                  <a:pt x="1505" y="72"/>
                </a:lnTo>
                <a:lnTo>
                  <a:pt x="1508" y="72"/>
                </a:lnTo>
                <a:lnTo>
                  <a:pt x="1514" y="72"/>
                </a:lnTo>
                <a:lnTo>
                  <a:pt x="1520" y="71"/>
                </a:lnTo>
                <a:lnTo>
                  <a:pt x="1526" y="67"/>
                </a:lnTo>
                <a:lnTo>
                  <a:pt x="1530" y="65"/>
                </a:lnTo>
                <a:lnTo>
                  <a:pt x="1533" y="65"/>
                </a:lnTo>
                <a:lnTo>
                  <a:pt x="1532" y="61"/>
                </a:lnTo>
                <a:lnTo>
                  <a:pt x="1530" y="59"/>
                </a:lnTo>
                <a:lnTo>
                  <a:pt x="1510" y="53"/>
                </a:lnTo>
                <a:lnTo>
                  <a:pt x="1489" y="53"/>
                </a:lnTo>
                <a:close/>
                <a:moveTo>
                  <a:pt x="1063" y="84"/>
                </a:moveTo>
                <a:lnTo>
                  <a:pt x="1059" y="86"/>
                </a:lnTo>
                <a:lnTo>
                  <a:pt x="1056" y="92"/>
                </a:lnTo>
                <a:lnTo>
                  <a:pt x="1056" y="94"/>
                </a:lnTo>
                <a:lnTo>
                  <a:pt x="1057" y="94"/>
                </a:lnTo>
                <a:lnTo>
                  <a:pt x="1061" y="94"/>
                </a:lnTo>
                <a:lnTo>
                  <a:pt x="1063" y="88"/>
                </a:lnTo>
                <a:lnTo>
                  <a:pt x="1063" y="84"/>
                </a:lnTo>
                <a:close/>
                <a:moveTo>
                  <a:pt x="1407" y="84"/>
                </a:moveTo>
                <a:lnTo>
                  <a:pt x="1405" y="92"/>
                </a:lnTo>
                <a:lnTo>
                  <a:pt x="1407" y="92"/>
                </a:lnTo>
                <a:lnTo>
                  <a:pt x="1411" y="94"/>
                </a:lnTo>
                <a:lnTo>
                  <a:pt x="1411" y="90"/>
                </a:lnTo>
                <a:lnTo>
                  <a:pt x="1411" y="86"/>
                </a:lnTo>
                <a:lnTo>
                  <a:pt x="1411" y="84"/>
                </a:lnTo>
                <a:lnTo>
                  <a:pt x="1407" y="84"/>
                </a:lnTo>
                <a:close/>
                <a:moveTo>
                  <a:pt x="1424" y="90"/>
                </a:moveTo>
                <a:lnTo>
                  <a:pt x="1416" y="96"/>
                </a:lnTo>
                <a:lnTo>
                  <a:pt x="1407" y="103"/>
                </a:lnTo>
                <a:lnTo>
                  <a:pt x="1405" y="105"/>
                </a:lnTo>
                <a:lnTo>
                  <a:pt x="1403" y="107"/>
                </a:lnTo>
                <a:lnTo>
                  <a:pt x="1424" y="111"/>
                </a:lnTo>
                <a:lnTo>
                  <a:pt x="1447" y="113"/>
                </a:lnTo>
                <a:lnTo>
                  <a:pt x="1447" y="107"/>
                </a:lnTo>
                <a:lnTo>
                  <a:pt x="1447" y="101"/>
                </a:lnTo>
                <a:lnTo>
                  <a:pt x="1443" y="97"/>
                </a:lnTo>
                <a:lnTo>
                  <a:pt x="1437" y="96"/>
                </a:lnTo>
                <a:lnTo>
                  <a:pt x="1432" y="92"/>
                </a:lnTo>
                <a:lnTo>
                  <a:pt x="1424" y="90"/>
                </a:lnTo>
                <a:close/>
                <a:moveTo>
                  <a:pt x="1257" y="119"/>
                </a:moveTo>
                <a:lnTo>
                  <a:pt x="1257" y="120"/>
                </a:lnTo>
                <a:lnTo>
                  <a:pt x="1259" y="122"/>
                </a:lnTo>
                <a:lnTo>
                  <a:pt x="1265" y="120"/>
                </a:lnTo>
                <a:lnTo>
                  <a:pt x="1267" y="120"/>
                </a:lnTo>
                <a:lnTo>
                  <a:pt x="1263" y="119"/>
                </a:lnTo>
                <a:lnTo>
                  <a:pt x="1257" y="119"/>
                </a:lnTo>
                <a:close/>
                <a:moveTo>
                  <a:pt x="1067" y="128"/>
                </a:moveTo>
                <a:lnTo>
                  <a:pt x="1067" y="130"/>
                </a:lnTo>
                <a:lnTo>
                  <a:pt x="1065" y="134"/>
                </a:lnTo>
                <a:lnTo>
                  <a:pt x="1063" y="132"/>
                </a:lnTo>
                <a:lnTo>
                  <a:pt x="1067" y="128"/>
                </a:lnTo>
                <a:close/>
                <a:moveTo>
                  <a:pt x="1904" y="155"/>
                </a:moveTo>
                <a:lnTo>
                  <a:pt x="1900" y="159"/>
                </a:lnTo>
                <a:lnTo>
                  <a:pt x="1896" y="163"/>
                </a:lnTo>
                <a:lnTo>
                  <a:pt x="1894" y="167"/>
                </a:lnTo>
                <a:lnTo>
                  <a:pt x="1890" y="170"/>
                </a:lnTo>
                <a:lnTo>
                  <a:pt x="1898" y="172"/>
                </a:lnTo>
                <a:lnTo>
                  <a:pt x="1906" y="172"/>
                </a:lnTo>
                <a:lnTo>
                  <a:pt x="1908" y="170"/>
                </a:lnTo>
                <a:lnTo>
                  <a:pt x="1912" y="168"/>
                </a:lnTo>
                <a:lnTo>
                  <a:pt x="1921" y="170"/>
                </a:lnTo>
                <a:lnTo>
                  <a:pt x="1931" y="172"/>
                </a:lnTo>
                <a:lnTo>
                  <a:pt x="1933" y="168"/>
                </a:lnTo>
                <a:lnTo>
                  <a:pt x="1933" y="165"/>
                </a:lnTo>
                <a:lnTo>
                  <a:pt x="1919" y="159"/>
                </a:lnTo>
                <a:lnTo>
                  <a:pt x="1904" y="155"/>
                </a:lnTo>
                <a:close/>
                <a:moveTo>
                  <a:pt x="1545" y="159"/>
                </a:moveTo>
                <a:lnTo>
                  <a:pt x="1543" y="165"/>
                </a:lnTo>
                <a:lnTo>
                  <a:pt x="1541" y="172"/>
                </a:lnTo>
                <a:lnTo>
                  <a:pt x="1549" y="172"/>
                </a:lnTo>
                <a:lnTo>
                  <a:pt x="1556" y="172"/>
                </a:lnTo>
                <a:lnTo>
                  <a:pt x="1558" y="170"/>
                </a:lnTo>
                <a:lnTo>
                  <a:pt x="1558" y="168"/>
                </a:lnTo>
                <a:lnTo>
                  <a:pt x="1556" y="168"/>
                </a:lnTo>
                <a:lnTo>
                  <a:pt x="1556" y="165"/>
                </a:lnTo>
                <a:lnTo>
                  <a:pt x="1555" y="165"/>
                </a:lnTo>
                <a:lnTo>
                  <a:pt x="1553" y="161"/>
                </a:lnTo>
                <a:lnTo>
                  <a:pt x="1551" y="159"/>
                </a:lnTo>
                <a:lnTo>
                  <a:pt x="1549" y="159"/>
                </a:lnTo>
                <a:lnTo>
                  <a:pt x="1545" y="159"/>
                </a:lnTo>
                <a:close/>
                <a:moveTo>
                  <a:pt x="1603" y="591"/>
                </a:moveTo>
                <a:lnTo>
                  <a:pt x="1599" y="593"/>
                </a:lnTo>
                <a:lnTo>
                  <a:pt x="1595" y="594"/>
                </a:lnTo>
                <a:lnTo>
                  <a:pt x="1595" y="598"/>
                </a:lnTo>
                <a:lnTo>
                  <a:pt x="1599" y="598"/>
                </a:lnTo>
                <a:lnTo>
                  <a:pt x="1603" y="593"/>
                </a:lnTo>
                <a:lnTo>
                  <a:pt x="1603" y="591"/>
                </a:lnTo>
                <a:close/>
                <a:moveTo>
                  <a:pt x="1240" y="109"/>
                </a:moveTo>
                <a:lnTo>
                  <a:pt x="1242" y="113"/>
                </a:lnTo>
                <a:lnTo>
                  <a:pt x="1244" y="113"/>
                </a:lnTo>
                <a:lnTo>
                  <a:pt x="1244" y="111"/>
                </a:lnTo>
                <a:lnTo>
                  <a:pt x="1242" y="109"/>
                </a:lnTo>
                <a:lnTo>
                  <a:pt x="1240" y="109"/>
                </a:lnTo>
                <a:close/>
                <a:moveTo>
                  <a:pt x="1230" y="113"/>
                </a:moveTo>
                <a:lnTo>
                  <a:pt x="1230" y="115"/>
                </a:lnTo>
                <a:lnTo>
                  <a:pt x="1232" y="117"/>
                </a:lnTo>
                <a:lnTo>
                  <a:pt x="1232" y="115"/>
                </a:lnTo>
                <a:lnTo>
                  <a:pt x="1234" y="115"/>
                </a:lnTo>
                <a:lnTo>
                  <a:pt x="1234" y="113"/>
                </a:lnTo>
                <a:lnTo>
                  <a:pt x="1230" y="113"/>
                </a:lnTo>
                <a:close/>
                <a:moveTo>
                  <a:pt x="1198" y="115"/>
                </a:moveTo>
                <a:lnTo>
                  <a:pt x="1196" y="115"/>
                </a:lnTo>
                <a:lnTo>
                  <a:pt x="1196" y="117"/>
                </a:lnTo>
                <a:lnTo>
                  <a:pt x="1198" y="117"/>
                </a:lnTo>
                <a:lnTo>
                  <a:pt x="1200" y="119"/>
                </a:lnTo>
                <a:lnTo>
                  <a:pt x="1200" y="115"/>
                </a:lnTo>
                <a:lnTo>
                  <a:pt x="1198" y="115"/>
                </a:lnTo>
                <a:close/>
                <a:moveTo>
                  <a:pt x="1251" y="115"/>
                </a:moveTo>
                <a:lnTo>
                  <a:pt x="1249" y="117"/>
                </a:lnTo>
                <a:lnTo>
                  <a:pt x="1251" y="119"/>
                </a:lnTo>
                <a:lnTo>
                  <a:pt x="1253" y="117"/>
                </a:lnTo>
                <a:lnTo>
                  <a:pt x="1255" y="115"/>
                </a:lnTo>
                <a:lnTo>
                  <a:pt x="1251" y="115"/>
                </a:lnTo>
                <a:close/>
                <a:moveTo>
                  <a:pt x="1071" y="117"/>
                </a:moveTo>
                <a:lnTo>
                  <a:pt x="1073" y="117"/>
                </a:lnTo>
                <a:lnTo>
                  <a:pt x="1073" y="120"/>
                </a:lnTo>
                <a:lnTo>
                  <a:pt x="1071" y="126"/>
                </a:lnTo>
                <a:lnTo>
                  <a:pt x="1069" y="128"/>
                </a:lnTo>
                <a:lnTo>
                  <a:pt x="1067" y="126"/>
                </a:lnTo>
                <a:lnTo>
                  <a:pt x="1065" y="124"/>
                </a:lnTo>
                <a:lnTo>
                  <a:pt x="1067" y="119"/>
                </a:lnTo>
                <a:lnTo>
                  <a:pt x="1071" y="117"/>
                </a:lnTo>
                <a:close/>
                <a:moveTo>
                  <a:pt x="1223" y="117"/>
                </a:moveTo>
                <a:lnTo>
                  <a:pt x="1223" y="120"/>
                </a:lnTo>
                <a:lnTo>
                  <a:pt x="1221" y="124"/>
                </a:lnTo>
                <a:lnTo>
                  <a:pt x="1226" y="122"/>
                </a:lnTo>
                <a:lnTo>
                  <a:pt x="1226" y="120"/>
                </a:lnTo>
                <a:lnTo>
                  <a:pt x="1226" y="117"/>
                </a:lnTo>
                <a:lnTo>
                  <a:pt x="1223" y="117"/>
                </a:lnTo>
                <a:close/>
                <a:moveTo>
                  <a:pt x="1242" y="120"/>
                </a:moveTo>
                <a:lnTo>
                  <a:pt x="1240" y="124"/>
                </a:lnTo>
                <a:lnTo>
                  <a:pt x="1240" y="128"/>
                </a:lnTo>
                <a:lnTo>
                  <a:pt x="1242" y="126"/>
                </a:lnTo>
                <a:lnTo>
                  <a:pt x="1244" y="122"/>
                </a:lnTo>
                <a:lnTo>
                  <a:pt x="1244" y="120"/>
                </a:lnTo>
                <a:lnTo>
                  <a:pt x="1244" y="119"/>
                </a:lnTo>
                <a:lnTo>
                  <a:pt x="1242" y="120"/>
                </a:lnTo>
                <a:close/>
                <a:moveTo>
                  <a:pt x="1232" y="126"/>
                </a:moveTo>
                <a:lnTo>
                  <a:pt x="1234" y="132"/>
                </a:lnTo>
                <a:lnTo>
                  <a:pt x="1234" y="128"/>
                </a:lnTo>
                <a:lnTo>
                  <a:pt x="1232" y="126"/>
                </a:lnTo>
                <a:close/>
                <a:moveTo>
                  <a:pt x="1261" y="126"/>
                </a:moveTo>
                <a:lnTo>
                  <a:pt x="1261" y="130"/>
                </a:lnTo>
                <a:lnTo>
                  <a:pt x="1261" y="134"/>
                </a:lnTo>
                <a:lnTo>
                  <a:pt x="1265" y="134"/>
                </a:lnTo>
                <a:lnTo>
                  <a:pt x="1267" y="132"/>
                </a:lnTo>
                <a:lnTo>
                  <a:pt x="1265" y="128"/>
                </a:lnTo>
                <a:lnTo>
                  <a:pt x="1261" y="126"/>
                </a:lnTo>
                <a:close/>
                <a:moveTo>
                  <a:pt x="1249" y="128"/>
                </a:moveTo>
                <a:lnTo>
                  <a:pt x="1247" y="130"/>
                </a:lnTo>
                <a:lnTo>
                  <a:pt x="1246" y="134"/>
                </a:lnTo>
                <a:lnTo>
                  <a:pt x="1249" y="134"/>
                </a:lnTo>
                <a:lnTo>
                  <a:pt x="1251" y="134"/>
                </a:lnTo>
                <a:lnTo>
                  <a:pt x="1253" y="138"/>
                </a:lnTo>
                <a:lnTo>
                  <a:pt x="1257" y="142"/>
                </a:lnTo>
                <a:lnTo>
                  <a:pt x="1259" y="142"/>
                </a:lnTo>
                <a:lnTo>
                  <a:pt x="1259" y="140"/>
                </a:lnTo>
                <a:lnTo>
                  <a:pt x="1257" y="138"/>
                </a:lnTo>
                <a:lnTo>
                  <a:pt x="1255" y="138"/>
                </a:lnTo>
                <a:lnTo>
                  <a:pt x="1255" y="136"/>
                </a:lnTo>
                <a:lnTo>
                  <a:pt x="1257" y="132"/>
                </a:lnTo>
                <a:lnTo>
                  <a:pt x="1253" y="130"/>
                </a:lnTo>
                <a:lnTo>
                  <a:pt x="1249" y="128"/>
                </a:lnTo>
                <a:close/>
                <a:moveTo>
                  <a:pt x="1409" y="136"/>
                </a:moveTo>
                <a:lnTo>
                  <a:pt x="1411" y="138"/>
                </a:lnTo>
                <a:lnTo>
                  <a:pt x="1413" y="140"/>
                </a:lnTo>
                <a:lnTo>
                  <a:pt x="1411" y="138"/>
                </a:lnTo>
                <a:lnTo>
                  <a:pt x="1407" y="138"/>
                </a:lnTo>
                <a:lnTo>
                  <a:pt x="1407" y="136"/>
                </a:lnTo>
                <a:lnTo>
                  <a:pt x="1409" y="136"/>
                </a:lnTo>
                <a:close/>
                <a:moveTo>
                  <a:pt x="1537" y="163"/>
                </a:moveTo>
                <a:lnTo>
                  <a:pt x="1535" y="165"/>
                </a:lnTo>
                <a:lnTo>
                  <a:pt x="1533" y="167"/>
                </a:lnTo>
                <a:lnTo>
                  <a:pt x="1535" y="168"/>
                </a:lnTo>
                <a:lnTo>
                  <a:pt x="1539" y="168"/>
                </a:lnTo>
                <a:lnTo>
                  <a:pt x="1539" y="165"/>
                </a:lnTo>
                <a:lnTo>
                  <a:pt x="1537" y="163"/>
                </a:lnTo>
                <a:close/>
                <a:moveTo>
                  <a:pt x="1522" y="165"/>
                </a:moveTo>
                <a:lnTo>
                  <a:pt x="1522" y="167"/>
                </a:lnTo>
                <a:lnTo>
                  <a:pt x="1520" y="170"/>
                </a:lnTo>
                <a:lnTo>
                  <a:pt x="1520" y="168"/>
                </a:lnTo>
                <a:lnTo>
                  <a:pt x="1522" y="165"/>
                </a:lnTo>
                <a:close/>
                <a:moveTo>
                  <a:pt x="1700" y="424"/>
                </a:moveTo>
                <a:lnTo>
                  <a:pt x="1698" y="427"/>
                </a:lnTo>
                <a:lnTo>
                  <a:pt x="1695" y="429"/>
                </a:lnTo>
                <a:lnTo>
                  <a:pt x="1695" y="435"/>
                </a:lnTo>
                <a:lnTo>
                  <a:pt x="1695" y="439"/>
                </a:lnTo>
                <a:lnTo>
                  <a:pt x="1697" y="439"/>
                </a:lnTo>
                <a:lnTo>
                  <a:pt x="1702" y="435"/>
                </a:lnTo>
                <a:lnTo>
                  <a:pt x="1704" y="431"/>
                </a:lnTo>
                <a:lnTo>
                  <a:pt x="1704" y="429"/>
                </a:lnTo>
                <a:lnTo>
                  <a:pt x="1704" y="426"/>
                </a:lnTo>
                <a:lnTo>
                  <a:pt x="1700" y="424"/>
                </a:lnTo>
                <a:close/>
                <a:moveTo>
                  <a:pt x="1242" y="145"/>
                </a:moveTo>
                <a:lnTo>
                  <a:pt x="1242" y="147"/>
                </a:lnTo>
                <a:lnTo>
                  <a:pt x="1240" y="149"/>
                </a:lnTo>
                <a:lnTo>
                  <a:pt x="1240" y="145"/>
                </a:lnTo>
                <a:lnTo>
                  <a:pt x="1242" y="145"/>
                </a:lnTo>
                <a:close/>
                <a:moveTo>
                  <a:pt x="1762" y="182"/>
                </a:moveTo>
                <a:lnTo>
                  <a:pt x="1758" y="190"/>
                </a:lnTo>
                <a:lnTo>
                  <a:pt x="1762" y="191"/>
                </a:lnTo>
                <a:lnTo>
                  <a:pt x="1764" y="193"/>
                </a:lnTo>
                <a:lnTo>
                  <a:pt x="1766" y="193"/>
                </a:lnTo>
                <a:lnTo>
                  <a:pt x="1768" y="191"/>
                </a:lnTo>
                <a:lnTo>
                  <a:pt x="1769" y="191"/>
                </a:lnTo>
                <a:lnTo>
                  <a:pt x="1771" y="191"/>
                </a:lnTo>
                <a:lnTo>
                  <a:pt x="1771" y="188"/>
                </a:lnTo>
                <a:lnTo>
                  <a:pt x="1768" y="184"/>
                </a:lnTo>
                <a:lnTo>
                  <a:pt x="1762" y="182"/>
                </a:lnTo>
                <a:close/>
                <a:moveTo>
                  <a:pt x="1549" y="662"/>
                </a:moveTo>
                <a:lnTo>
                  <a:pt x="1547" y="665"/>
                </a:lnTo>
                <a:lnTo>
                  <a:pt x="1547" y="669"/>
                </a:lnTo>
                <a:lnTo>
                  <a:pt x="1549" y="665"/>
                </a:lnTo>
                <a:lnTo>
                  <a:pt x="1551" y="664"/>
                </a:lnTo>
                <a:lnTo>
                  <a:pt x="1553" y="662"/>
                </a:lnTo>
                <a:lnTo>
                  <a:pt x="1551" y="660"/>
                </a:lnTo>
                <a:lnTo>
                  <a:pt x="1549" y="662"/>
                </a:lnTo>
                <a:close/>
                <a:moveTo>
                  <a:pt x="1528" y="677"/>
                </a:moveTo>
                <a:lnTo>
                  <a:pt x="1524" y="681"/>
                </a:lnTo>
                <a:lnTo>
                  <a:pt x="1522" y="687"/>
                </a:lnTo>
                <a:lnTo>
                  <a:pt x="1522" y="688"/>
                </a:lnTo>
                <a:lnTo>
                  <a:pt x="1524" y="688"/>
                </a:lnTo>
                <a:lnTo>
                  <a:pt x="1528" y="687"/>
                </a:lnTo>
                <a:lnTo>
                  <a:pt x="1530" y="681"/>
                </a:lnTo>
                <a:lnTo>
                  <a:pt x="1528" y="677"/>
                </a:lnTo>
                <a:close/>
                <a:moveTo>
                  <a:pt x="1508" y="688"/>
                </a:moveTo>
                <a:lnTo>
                  <a:pt x="1507" y="692"/>
                </a:lnTo>
                <a:lnTo>
                  <a:pt x="1507" y="696"/>
                </a:lnTo>
                <a:lnTo>
                  <a:pt x="1507" y="698"/>
                </a:lnTo>
                <a:lnTo>
                  <a:pt x="1507" y="700"/>
                </a:lnTo>
                <a:lnTo>
                  <a:pt x="1508" y="700"/>
                </a:lnTo>
                <a:lnTo>
                  <a:pt x="1510" y="692"/>
                </a:lnTo>
                <a:lnTo>
                  <a:pt x="1508" y="688"/>
                </a:lnTo>
                <a:close/>
                <a:moveTo>
                  <a:pt x="1499" y="696"/>
                </a:moveTo>
                <a:lnTo>
                  <a:pt x="1493" y="704"/>
                </a:lnTo>
                <a:lnTo>
                  <a:pt x="1491" y="704"/>
                </a:lnTo>
                <a:lnTo>
                  <a:pt x="1489" y="706"/>
                </a:lnTo>
                <a:lnTo>
                  <a:pt x="1489" y="708"/>
                </a:lnTo>
                <a:lnTo>
                  <a:pt x="1487" y="710"/>
                </a:lnTo>
                <a:lnTo>
                  <a:pt x="1489" y="710"/>
                </a:lnTo>
                <a:lnTo>
                  <a:pt x="1491" y="710"/>
                </a:lnTo>
                <a:lnTo>
                  <a:pt x="1497" y="706"/>
                </a:lnTo>
                <a:lnTo>
                  <a:pt x="1503" y="702"/>
                </a:lnTo>
                <a:lnTo>
                  <a:pt x="1503" y="698"/>
                </a:lnTo>
                <a:lnTo>
                  <a:pt x="1501" y="698"/>
                </a:lnTo>
                <a:lnTo>
                  <a:pt x="1501" y="696"/>
                </a:lnTo>
                <a:lnTo>
                  <a:pt x="1499" y="696"/>
                </a:lnTo>
                <a:close/>
                <a:moveTo>
                  <a:pt x="1480" y="712"/>
                </a:moveTo>
                <a:lnTo>
                  <a:pt x="1474" y="721"/>
                </a:lnTo>
                <a:lnTo>
                  <a:pt x="1474" y="725"/>
                </a:lnTo>
                <a:lnTo>
                  <a:pt x="1480" y="717"/>
                </a:lnTo>
                <a:lnTo>
                  <a:pt x="1482" y="713"/>
                </a:lnTo>
                <a:lnTo>
                  <a:pt x="1482" y="712"/>
                </a:lnTo>
                <a:lnTo>
                  <a:pt x="1480" y="71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" name="Freeform 21"/>
          <p:cNvSpPr>
            <a:spLocks noChangeAspect="1"/>
          </p:cNvSpPr>
          <p:nvPr/>
        </p:nvSpPr>
        <p:spPr bwMode="gray">
          <a:xfrm>
            <a:off x="5154613" y="4505325"/>
            <a:ext cx="179387" cy="204788"/>
          </a:xfrm>
          <a:custGeom>
            <a:avLst/>
            <a:gdLst>
              <a:gd name="T0" fmla="*/ 2147483647 w 96"/>
              <a:gd name="T1" fmla="*/ 2147483647 h 111"/>
              <a:gd name="T2" fmla="*/ 2147483647 w 96"/>
              <a:gd name="T3" fmla="*/ 2147483647 h 111"/>
              <a:gd name="T4" fmla="*/ 2147483647 w 96"/>
              <a:gd name="T5" fmla="*/ 2147483647 h 111"/>
              <a:gd name="T6" fmla="*/ 2147483647 w 96"/>
              <a:gd name="T7" fmla="*/ 2147483647 h 111"/>
              <a:gd name="T8" fmla="*/ 2147483647 w 96"/>
              <a:gd name="T9" fmla="*/ 2147483647 h 111"/>
              <a:gd name="T10" fmla="*/ 2147483647 w 96"/>
              <a:gd name="T11" fmla="*/ 2147483647 h 111"/>
              <a:gd name="T12" fmla="*/ 2147483647 w 96"/>
              <a:gd name="T13" fmla="*/ 2147483647 h 111"/>
              <a:gd name="T14" fmla="*/ 2147483647 w 96"/>
              <a:gd name="T15" fmla="*/ 2147483647 h 111"/>
              <a:gd name="T16" fmla="*/ 2147483647 w 96"/>
              <a:gd name="T17" fmla="*/ 2147483647 h 111"/>
              <a:gd name="T18" fmla="*/ 2147483647 w 96"/>
              <a:gd name="T19" fmla="*/ 2147483647 h 111"/>
              <a:gd name="T20" fmla="*/ 2147483647 w 96"/>
              <a:gd name="T21" fmla="*/ 2147483647 h 111"/>
              <a:gd name="T22" fmla="*/ 2147483647 w 96"/>
              <a:gd name="T23" fmla="*/ 2147483647 h 111"/>
              <a:gd name="T24" fmla="*/ 2147483647 w 96"/>
              <a:gd name="T25" fmla="*/ 2147483647 h 111"/>
              <a:gd name="T26" fmla="*/ 2147483647 w 96"/>
              <a:gd name="T27" fmla="*/ 2147483647 h 111"/>
              <a:gd name="T28" fmla="*/ 2147483647 w 96"/>
              <a:gd name="T29" fmla="*/ 2147483647 h 111"/>
              <a:gd name="T30" fmla="*/ 2147483647 w 96"/>
              <a:gd name="T31" fmla="*/ 2147483647 h 111"/>
              <a:gd name="T32" fmla="*/ 2147483647 w 96"/>
              <a:gd name="T33" fmla="*/ 2147483647 h 111"/>
              <a:gd name="T34" fmla="*/ 2147483647 w 96"/>
              <a:gd name="T35" fmla="*/ 2147483647 h 111"/>
              <a:gd name="T36" fmla="*/ 2147483647 w 96"/>
              <a:gd name="T37" fmla="*/ 2147483647 h 111"/>
              <a:gd name="T38" fmla="*/ 2147483647 w 96"/>
              <a:gd name="T39" fmla="*/ 2147483647 h 111"/>
              <a:gd name="T40" fmla="*/ 2147483647 w 96"/>
              <a:gd name="T41" fmla="*/ 2147483647 h 111"/>
              <a:gd name="T42" fmla="*/ 2147483647 w 96"/>
              <a:gd name="T43" fmla="*/ 2147483647 h 111"/>
              <a:gd name="T44" fmla="*/ 2147483647 w 96"/>
              <a:gd name="T45" fmla="*/ 2147483647 h 111"/>
              <a:gd name="T46" fmla="*/ 2147483647 w 96"/>
              <a:gd name="T47" fmla="*/ 2147483647 h 111"/>
              <a:gd name="T48" fmla="*/ 2147483647 w 96"/>
              <a:gd name="T49" fmla="*/ 2147483647 h 111"/>
              <a:gd name="T50" fmla="*/ 2147483647 w 96"/>
              <a:gd name="T51" fmla="*/ 2147483647 h 111"/>
              <a:gd name="T52" fmla="*/ 2147483647 w 96"/>
              <a:gd name="T53" fmla="*/ 2147483647 h 111"/>
              <a:gd name="T54" fmla="*/ 2147483647 w 96"/>
              <a:gd name="T55" fmla="*/ 2147483647 h 111"/>
              <a:gd name="T56" fmla="*/ 2147483647 w 96"/>
              <a:gd name="T57" fmla="*/ 2147483647 h 111"/>
              <a:gd name="T58" fmla="*/ 2147483647 w 96"/>
              <a:gd name="T59" fmla="*/ 2147483647 h 111"/>
              <a:gd name="T60" fmla="*/ 2147483647 w 96"/>
              <a:gd name="T61" fmla="*/ 2147483647 h 111"/>
              <a:gd name="T62" fmla="*/ 2147483647 w 96"/>
              <a:gd name="T63" fmla="*/ 2147483647 h 111"/>
              <a:gd name="T64" fmla="*/ 2147483647 w 96"/>
              <a:gd name="T65" fmla="*/ 2147483647 h 111"/>
              <a:gd name="T66" fmla="*/ 0 w 96"/>
              <a:gd name="T67" fmla="*/ 2147483647 h 111"/>
              <a:gd name="T68" fmla="*/ 2147483647 w 96"/>
              <a:gd name="T69" fmla="*/ 2147483647 h 111"/>
              <a:gd name="T70" fmla="*/ 2147483647 w 96"/>
              <a:gd name="T71" fmla="*/ 2147483647 h 111"/>
              <a:gd name="T72" fmla="*/ 2147483647 w 96"/>
              <a:gd name="T73" fmla="*/ 2147483647 h 111"/>
              <a:gd name="T74" fmla="*/ 2147483647 w 96"/>
              <a:gd name="T75" fmla="*/ 2147483647 h 111"/>
              <a:gd name="T76" fmla="*/ 2147483647 w 96"/>
              <a:gd name="T77" fmla="*/ 2147483647 h 111"/>
              <a:gd name="T78" fmla="*/ 2147483647 w 96"/>
              <a:gd name="T79" fmla="*/ 2147483647 h 111"/>
              <a:gd name="T80" fmla="*/ 2147483647 w 96"/>
              <a:gd name="T81" fmla="*/ 2147483647 h 111"/>
              <a:gd name="T82" fmla="*/ 2147483647 w 96"/>
              <a:gd name="T83" fmla="*/ 2147483647 h 111"/>
              <a:gd name="T84" fmla="*/ 2147483647 w 96"/>
              <a:gd name="T85" fmla="*/ 2147483647 h 111"/>
              <a:gd name="T86" fmla="*/ 2147483647 w 96"/>
              <a:gd name="T87" fmla="*/ 2147483647 h 111"/>
              <a:gd name="T88" fmla="*/ 2147483647 w 96"/>
              <a:gd name="T89" fmla="*/ 0 h 1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6"/>
              <a:gd name="T136" fmla="*/ 0 h 111"/>
              <a:gd name="T137" fmla="*/ 96 w 96"/>
              <a:gd name="T138" fmla="*/ 111 h 1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6" h="111">
                <a:moveTo>
                  <a:pt x="65" y="0"/>
                </a:moveTo>
                <a:lnTo>
                  <a:pt x="65" y="10"/>
                </a:lnTo>
                <a:lnTo>
                  <a:pt x="67" y="10"/>
                </a:lnTo>
                <a:lnTo>
                  <a:pt x="71" y="10"/>
                </a:lnTo>
                <a:lnTo>
                  <a:pt x="73" y="12"/>
                </a:lnTo>
                <a:lnTo>
                  <a:pt x="77" y="14"/>
                </a:lnTo>
                <a:lnTo>
                  <a:pt x="81" y="15"/>
                </a:lnTo>
                <a:lnTo>
                  <a:pt x="85" y="17"/>
                </a:lnTo>
                <a:lnTo>
                  <a:pt x="88" y="19"/>
                </a:lnTo>
                <a:lnTo>
                  <a:pt x="92" y="21"/>
                </a:lnTo>
                <a:lnTo>
                  <a:pt x="94" y="25"/>
                </a:lnTo>
                <a:lnTo>
                  <a:pt x="94" y="29"/>
                </a:lnTo>
                <a:lnTo>
                  <a:pt x="92" y="29"/>
                </a:lnTo>
                <a:lnTo>
                  <a:pt x="90" y="35"/>
                </a:lnTo>
                <a:lnTo>
                  <a:pt x="90" y="38"/>
                </a:lnTo>
                <a:lnTo>
                  <a:pt x="92" y="44"/>
                </a:lnTo>
                <a:lnTo>
                  <a:pt x="94" y="48"/>
                </a:lnTo>
                <a:lnTo>
                  <a:pt x="96" y="50"/>
                </a:lnTo>
                <a:lnTo>
                  <a:pt x="96" y="52"/>
                </a:lnTo>
                <a:lnTo>
                  <a:pt x="92" y="56"/>
                </a:lnTo>
                <a:lnTo>
                  <a:pt x="90" y="58"/>
                </a:lnTo>
                <a:lnTo>
                  <a:pt x="90" y="62"/>
                </a:lnTo>
                <a:lnTo>
                  <a:pt x="92" y="63"/>
                </a:lnTo>
                <a:lnTo>
                  <a:pt x="92" y="65"/>
                </a:lnTo>
                <a:lnTo>
                  <a:pt x="92" y="69"/>
                </a:lnTo>
                <a:lnTo>
                  <a:pt x="90" y="75"/>
                </a:lnTo>
                <a:lnTo>
                  <a:pt x="92" y="79"/>
                </a:lnTo>
                <a:lnTo>
                  <a:pt x="92" y="85"/>
                </a:lnTo>
                <a:lnTo>
                  <a:pt x="90" y="88"/>
                </a:lnTo>
                <a:lnTo>
                  <a:pt x="94" y="90"/>
                </a:lnTo>
                <a:lnTo>
                  <a:pt x="90" y="96"/>
                </a:lnTo>
                <a:lnTo>
                  <a:pt x="88" y="100"/>
                </a:lnTo>
                <a:lnTo>
                  <a:pt x="79" y="111"/>
                </a:lnTo>
                <a:lnTo>
                  <a:pt x="77" y="111"/>
                </a:lnTo>
                <a:lnTo>
                  <a:pt x="71" y="110"/>
                </a:lnTo>
                <a:lnTo>
                  <a:pt x="67" y="110"/>
                </a:lnTo>
                <a:lnTo>
                  <a:pt x="67" y="108"/>
                </a:lnTo>
                <a:lnTo>
                  <a:pt x="64" y="108"/>
                </a:lnTo>
                <a:lnTo>
                  <a:pt x="60" y="110"/>
                </a:lnTo>
                <a:lnTo>
                  <a:pt x="56" y="110"/>
                </a:lnTo>
                <a:lnTo>
                  <a:pt x="54" y="108"/>
                </a:lnTo>
                <a:lnTo>
                  <a:pt x="52" y="108"/>
                </a:lnTo>
                <a:lnTo>
                  <a:pt x="48" y="104"/>
                </a:lnTo>
                <a:lnTo>
                  <a:pt x="46" y="104"/>
                </a:lnTo>
                <a:lnTo>
                  <a:pt x="42" y="102"/>
                </a:lnTo>
                <a:lnTo>
                  <a:pt x="39" y="100"/>
                </a:lnTo>
                <a:lnTo>
                  <a:pt x="39" y="98"/>
                </a:lnTo>
                <a:lnTo>
                  <a:pt x="37" y="94"/>
                </a:lnTo>
                <a:lnTo>
                  <a:pt x="39" y="88"/>
                </a:lnTo>
                <a:lnTo>
                  <a:pt x="37" y="86"/>
                </a:lnTo>
                <a:lnTo>
                  <a:pt x="35" y="85"/>
                </a:lnTo>
                <a:lnTo>
                  <a:pt x="33" y="83"/>
                </a:lnTo>
                <a:lnTo>
                  <a:pt x="31" y="81"/>
                </a:lnTo>
                <a:lnTo>
                  <a:pt x="29" y="77"/>
                </a:lnTo>
                <a:lnTo>
                  <a:pt x="29" y="75"/>
                </a:lnTo>
                <a:lnTo>
                  <a:pt x="27" y="73"/>
                </a:lnTo>
                <a:lnTo>
                  <a:pt x="21" y="69"/>
                </a:lnTo>
                <a:lnTo>
                  <a:pt x="17" y="69"/>
                </a:lnTo>
                <a:lnTo>
                  <a:pt x="16" y="67"/>
                </a:lnTo>
                <a:lnTo>
                  <a:pt x="14" y="65"/>
                </a:lnTo>
                <a:lnTo>
                  <a:pt x="10" y="60"/>
                </a:lnTo>
                <a:lnTo>
                  <a:pt x="6" y="56"/>
                </a:lnTo>
                <a:lnTo>
                  <a:pt x="6" y="52"/>
                </a:lnTo>
                <a:lnTo>
                  <a:pt x="4" y="48"/>
                </a:lnTo>
                <a:lnTo>
                  <a:pt x="0" y="44"/>
                </a:lnTo>
                <a:lnTo>
                  <a:pt x="0" y="40"/>
                </a:lnTo>
                <a:lnTo>
                  <a:pt x="2" y="40"/>
                </a:lnTo>
                <a:lnTo>
                  <a:pt x="6" y="40"/>
                </a:lnTo>
                <a:lnTo>
                  <a:pt x="10" y="40"/>
                </a:lnTo>
                <a:lnTo>
                  <a:pt x="12" y="40"/>
                </a:lnTo>
                <a:lnTo>
                  <a:pt x="16" y="40"/>
                </a:lnTo>
                <a:lnTo>
                  <a:pt x="21" y="40"/>
                </a:lnTo>
                <a:lnTo>
                  <a:pt x="25" y="38"/>
                </a:lnTo>
                <a:lnTo>
                  <a:pt x="29" y="37"/>
                </a:lnTo>
                <a:lnTo>
                  <a:pt x="33" y="37"/>
                </a:lnTo>
                <a:lnTo>
                  <a:pt x="37" y="35"/>
                </a:lnTo>
                <a:lnTo>
                  <a:pt x="39" y="29"/>
                </a:lnTo>
                <a:lnTo>
                  <a:pt x="40" y="23"/>
                </a:lnTo>
                <a:lnTo>
                  <a:pt x="40" y="21"/>
                </a:lnTo>
                <a:lnTo>
                  <a:pt x="42" y="19"/>
                </a:lnTo>
                <a:lnTo>
                  <a:pt x="46" y="17"/>
                </a:lnTo>
                <a:lnTo>
                  <a:pt x="46" y="14"/>
                </a:lnTo>
                <a:lnTo>
                  <a:pt x="48" y="12"/>
                </a:lnTo>
                <a:lnTo>
                  <a:pt x="50" y="10"/>
                </a:lnTo>
                <a:lnTo>
                  <a:pt x="54" y="8"/>
                </a:lnTo>
                <a:lnTo>
                  <a:pt x="56" y="6"/>
                </a:lnTo>
                <a:lnTo>
                  <a:pt x="65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" name="Freeform 22"/>
          <p:cNvSpPr>
            <a:spLocks noChangeAspect="1"/>
          </p:cNvSpPr>
          <p:nvPr/>
        </p:nvSpPr>
        <p:spPr bwMode="gray">
          <a:xfrm>
            <a:off x="5084763" y="4305300"/>
            <a:ext cx="257175" cy="274638"/>
          </a:xfrm>
          <a:custGeom>
            <a:avLst/>
            <a:gdLst>
              <a:gd name="T0" fmla="*/ 2147483647 w 142"/>
              <a:gd name="T1" fmla="*/ 2147483647 h 149"/>
              <a:gd name="T2" fmla="*/ 2147483647 w 142"/>
              <a:gd name="T3" fmla="*/ 2147483647 h 149"/>
              <a:gd name="T4" fmla="*/ 2147483647 w 142"/>
              <a:gd name="T5" fmla="*/ 2147483647 h 149"/>
              <a:gd name="T6" fmla="*/ 2147483647 w 142"/>
              <a:gd name="T7" fmla="*/ 2147483647 h 149"/>
              <a:gd name="T8" fmla="*/ 2147483647 w 142"/>
              <a:gd name="T9" fmla="*/ 2147483647 h 149"/>
              <a:gd name="T10" fmla="*/ 2147483647 w 142"/>
              <a:gd name="T11" fmla="*/ 2147483647 h 149"/>
              <a:gd name="T12" fmla="*/ 2147483647 w 142"/>
              <a:gd name="T13" fmla="*/ 2147483647 h 149"/>
              <a:gd name="T14" fmla="*/ 2147483647 w 142"/>
              <a:gd name="T15" fmla="*/ 2147483647 h 149"/>
              <a:gd name="T16" fmla="*/ 2147483647 w 142"/>
              <a:gd name="T17" fmla="*/ 2147483647 h 149"/>
              <a:gd name="T18" fmla="*/ 2147483647 w 142"/>
              <a:gd name="T19" fmla="*/ 2147483647 h 149"/>
              <a:gd name="T20" fmla="*/ 2147483647 w 142"/>
              <a:gd name="T21" fmla="*/ 2147483647 h 149"/>
              <a:gd name="T22" fmla="*/ 2147483647 w 142"/>
              <a:gd name="T23" fmla="*/ 2147483647 h 149"/>
              <a:gd name="T24" fmla="*/ 2147483647 w 142"/>
              <a:gd name="T25" fmla="*/ 2147483647 h 149"/>
              <a:gd name="T26" fmla="*/ 2147483647 w 142"/>
              <a:gd name="T27" fmla="*/ 2147483647 h 149"/>
              <a:gd name="T28" fmla="*/ 2147483647 w 142"/>
              <a:gd name="T29" fmla="*/ 2147483647 h 149"/>
              <a:gd name="T30" fmla="*/ 2147483647 w 142"/>
              <a:gd name="T31" fmla="*/ 2147483647 h 149"/>
              <a:gd name="T32" fmla="*/ 2147483647 w 142"/>
              <a:gd name="T33" fmla="*/ 2147483647 h 149"/>
              <a:gd name="T34" fmla="*/ 2147483647 w 142"/>
              <a:gd name="T35" fmla="*/ 2147483647 h 149"/>
              <a:gd name="T36" fmla="*/ 2147483647 w 142"/>
              <a:gd name="T37" fmla="*/ 2147483647 h 149"/>
              <a:gd name="T38" fmla="*/ 2147483647 w 142"/>
              <a:gd name="T39" fmla="*/ 2147483647 h 149"/>
              <a:gd name="T40" fmla="*/ 2147483647 w 142"/>
              <a:gd name="T41" fmla="*/ 2147483647 h 149"/>
              <a:gd name="T42" fmla="*/ 2147483647 w 142"/>
              <a:gd name="T43" fmla="*/ 2147483647 h 149"/>
              <a:gd name="T44" fmla="*/ 2147483647 w 142"/>
              <a:gd name="T45" fmla="*/ 2147483647 h 149"/>
              <a:gd name="T46" fmla="*/ 2147483647 w 142"/>
              <a:gd name="T47" fmla="*/ 2147483647 h 149"/>
              <a:gd name="T48" fmla="*/ 2147483647 w 142"/>
              <a:gd name="T49" fmla="*/ 2147483647 h 149"/>
              <a:gd name="T50" fmla="*/ 2147483647 w 142"/>
              <a:gd name="T51" fmla="*/ 2147483647 h 149"/>
              <a:gd name="T52" fmla="*/ 2147483647 w 142"/>
              <a:gd name="T53" fmla="*/ 2147483647 h 149"/>
              <a:gd name="T54" fmla="*/ 2147483647 w 142"/>
              <a:gd name="T55" fmla="*/ 2147483647 h 149"/>
              <a:gd name="T56" fmla="*/ 2147483647 w 142"/>
              <a:gd name="T57" fmla="*/ 2147483647 h 149"/>
              <a:gd name="T58" fmla="*/ 2147483647 w 142"/>
              <a:gd name="T59" fmla="*/ 2147483647 h 149"/>
              <a:gd name="T60" fmla="*/ 2147483647 w 142"/>
              <a:gd name="T61" fmla="*/ 2147483647 h 149"/>
              <a:gd name="T62" fmla="*/ 2147483647 w 142"/>
              <a:gd name="T63" fmla="*/ 2147483647 h 149"/>
              <a:gd name="T64" fmla="*/ 2147483647 w 142"/>
              <a:gd name="T65" fmla="*/ 2147483647 h 149"/>
              <a:gd name="T66" fmla="*/ 2147483647 w 142"/>
              <a:gd name="T67" fmla="*/ 2147483647 h 149"/>
              <a:gd name="T68" fmla="*/ 2147483647 w 142"/>
              <a:gd name="T69" fmla="*/ 2147483647 h 149"/>
              <a:gd name="T70" fmla="*/ 2147483647 w 142"/>
              <a:gd name="T71" fmla="*/ 2147483647 h 149"/>
              <a:gd name="T72" fmla="*/ 2147483647 w 142"/>
              <a:gd name="T73" fmla="*/ 2147483647 h 149"/>
              <a:gd name="T74" fmla="*/ 2147483647 w 142"/>
              <a:gd name="T75" fmla="*/ 2147483647 h 149"/>
              <a:gd name="T76" fmla="*/ 2147483647 w 142"/>
              <a:gd name="T77" fmla="*/ 2147483647 h 149"/>
              <a:gd name="T78" fmla="*/ 2147483647 w 142"/>
              <a:gd name="T79" fmla="*/ 2147483647 h 149"/>
              <a:gd name="T80" fmla="*/ 2147483647 w 142"/>
              <a:gd name="T81" fmla="*/ 2147483647 h 149"/>
              <a:gd name="T82" fmla="*/ 2147483647 w 142"/>
              <a:gd name="T83" fmla="*/ 2147483647 h 149"/>
              <a:gd name="T84" fmla="*/ 2147483647 w 142"/>
              <a:gd name="T85" fmla="*/ 2147483647 h 149"/>
              <a:gd name="T86" fmla="*/ 2147483647 w 142"/>
              <a:gd name="T87" fmla="*/ 2147483647 h 149"/>
              <a:gd name="T88" fmla="*/ 2147483647 w 142"/>
              <a:gd name="T89" fmla="*/ 2147483647 h 149"/>
              <a:gd name="T90" fmla="*/ 2147483647 w 142"/>
              <a:gd name="T91" fmla="*/ 2147483647 h 1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2"/>
              <a:gd name="T139" fmla="*/ 0 h 149"/>
              <a:gd name="T140" fmla="*/ 142 w 142"/>
              <a:gd name="T141" fmla="*/ 149 h 1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2" h="149">
                <a:moveTo>
                  <a:pt x="17" y="146"/>
                </a:moveTo>
                <a:lnTo>
                  <a:pt x="31" y="146"/>
                </a:lnTo>
                <a:lnTo>
                  <a:pt x="33" y="144"/>
                </a:lnTo>
                <a:lnTo>
                  <a:pt x="36" y="146"/>
                </a:lnTo>
                <a:lnTo>
                  <a:pt x="38" y="149"/>
                </a:lnTo>
                <a:lnTo>
                  <a:pt x="40" y="149"/>
                </a:lnTo>
                <a:lnTo>
                  <a:pt x="42" y="149"/>
                </a:lnTo>
                <a:lnTo>
                  <a:pt x="46" y="149"/>
                </a:lnTo>
                <a:lnTo>
                  <a:pt x="50" y="149"/>
                </a:lnTo>
                <a:lnTo>
                  <a:pt x="52" y="149"/>
                </a:lnTo>
                <a:lnTo>
                  <a:pt x="56" y="149"/>
                </a:lnTo>
                <a:lnTo>
                  <a:pt x="61" y="149"/>
                </a:lnTo>
                <a:lnTo>
                  <a:pt x="65" y="147"/>
                </a:lnTo>
                <a:lnTo>
                  <a:pt x="69" y="146"/>
                </a:lnTo>
                <a:lnTo>
                  <a:pt x="73" y="146"/>
                </a:lnTo>
                <a:lnTo>
                  <a:pt x="77" y="144"/>
                </a:lnTo>
                <a:lnTo>
                  <a:pt x="79" y="138"/>
                </a:lnTo>
                <a:lnTo>
                  <a:pt x="80" y="132"/>
                </a:lnTo>
                <a:lnTo>
                  <a:pt x="80" y="130"/>
                </a:lnTo>
                <a:lnTo>
                  <a:pt x="82" y="128"/>
                </a:lnTo>
                <a:lnTo>
                  <a:pt x="86" y="126"/>
                </a:lnTo>
                <a:lnTo>
                  <a:pt x="86" y="123"/>
                </a:lnTo>
                <a:lnTo>
                  <a:pt x="88" y="121"/>
                </a:lnTo>
                <a:lnTo>
                  <a:pt x="90" y="119"/>
                </a:lnTo>
                <a:lnTo>
                  <a:pt x="94" y="117"/>
                </a:lnTo>
                <a:lnTo>
                  <a:pt x="96" y="115"/>
                </a:lnTo>
                <a:lnTo>
                  <a:pt x="105" y="109"/>
                </a:lnTo>
                <a:lnTo>
                  <a:pt x="105" y="105"/>
                </a:lnTo>
                <a:lnTo>
                  <a:pt x="102" y="101"/>
                </a:lnTo>
                <a:lnTo>
                  <a:pt x="130" y="92"/>
                </a:lnTo>
                <a:lnTo>
                  <a:pt x="130" y="90"/>
                </a:lnTo>
                <a:lnTo>
                  <a:pt x="128" y="84"/>
                </a:lnTo>
                <a:lnTo>
                  <a:pt x="130" y="80"/>
                </a:lnTo>
                <a:lnTo>
                  <a:pt x="130" y="76"/>
                </a:lnTo>
                <a:lnTo>
                  <a:pt x="130" y="71"/>
                </a:lnTo>
                <a:lnTo>
                  <a:pt x="132" y="67"/>
                </a:lnTo>
                <a:lnTo>
                  <a:pt x="138" y="63"/>
                </a:lnTo>
                <a:lnTo>
                  <a:pt x="140" y="59"/>
                </a:lnTo>
                <a:lnTo>
                  <a:pt x="138" y="57"/>
                </a:lnTo>
                <a:lnTo>
                  <a:pt x="136" y="55"/>
                </a:lnTo>
                <a:lnTo>
                  <a:pt x="136" y="50"/>
                </a:lnTo>
                <a:lnTo>
                  <a:pt x="136" y="46"/>
                </a:lnTo>
                <a:lnTo>
                  <a:pt x="138" y="42"/>
                </a:lnTo>
                <a:lnTo>
                  <a:pt x="140" y="40"/>
                </a:lnTo>
                <a:lnTo>
                  <a:pt x="142" y="36"/>
                </a:lnTo>
                <a:lnTo>
                  <a:pt x="142" y="32"/>
                </a:lnTo>
                <a:lnTo>
                  <a:pt x="142" y="29"/>
                </a:lnTo>
                <a:lnTo>
                  <a:pt x="140" y="23"/>
                </a:lnTo>
                <a:lnTo>
                  <a:pt x="138" y="21"/>
                </a:lnTo>
                <a:lnTo>
                  <a:pt x="138" y="17"/>
                </a:lnTo>
                <a:lnTo>
                  <a:pt x="134" y="17"/>
                </a:lnTo>
                <a:lnTo>
                  <a:pt x="130" y="15"/>
                </a:lnTo>
                <a:lnTo>
                  <a:pt x="128" y="13"/>
                </a:lnTo>
                <a:lnTo>
                  <a:pt x="125" y="11"/>
                </a:lnTo>
                <a:lnTo>
                  <a:pt x="125" y="7"/>
                </a:lnTo>
                <a:lnTo>
                  <a:pt x="125" y="4"/>
                </a:lnTo>
                <a:lnTo>
                  <a:pt x="123" y="4"/>
                </a:lnTo>
                <a:lnTo>
                  <a:pt x="119" y="4"/>
                </a:lnTo>
                <a:lnTo>
                  <a:pt x="119" y="5"/>
                </a:lnTo>
                <a:lnTo>
                  <a:pt x="117" y="7"/>
                </a:lnTo>
                <a:lnTo>
                  <a:pt x="115" y="7"/>
                </a:lnTo>
                <a:lnTo>
                  <a:pt x="111" y="7"/>
                </a:lnTo>
                <a:lnTo>
                  <a:pt x="109" y="5"/>
                </a:lnTo>
                <a:lnTo>
                  <a:pt x="107" y="4"/>
                </a:lnTo>
                <a:lnTo>
                  <a:pt x="105" y="0"/>
                </a:lnTo>
                <a:lnTo>
                  <a:pt x="86" y="5"/>
                </a:lnTo>
                <a:lnTo>
                  <a:pt x="84" y="7"/>
                </a:lnTo>
                <a:lnTo>
                  <a:pt x="79" y="13"/>
                </a:lnTo>
                <a:lnTo>
                  <a:pt x="79" y="15"/>
                </a:lnTo>
                <a:lnTo>
                  <a:pt x="77" y="17"/>
                </a:lnTo>
                <a:lnTo>
                  <a:pt x="75" y="17"/>
                </a:lnTo>
                <a:lnTo>
                  <a:pt x="75" y="21"/>
                </a:lnTo>
                <a:lnTo>
                  <a:pt x="77" y="23"/>
                </a:lnTo>
                <a:lnTo>
                  <a:pt x="77" y="25"/>
                </a:lnTo>
                <a:lnTo>
                  <a:pt x="77" y="27"/>
                </a:lnTo>
                <a:lnTo>
                  <a:pt x="79" y="32"/>
                </a:lnTo>
                <a:lnTo>
                  <a:pt x="80" y="36"/>
                </a:lnTo>
                <a:lnTo>
                  <a:pt x="79" y="40"/>
                </a:lnTo>
                <a:lnTo>
                  <a:pt x="79" y="42"/>
                </a:lnTo>
                <a:lnTo>
                  <a:pt x="80" y="46"/>
                </a:lnTo>
                <a:lnTo>
                  <a:pt x="84" y="50"/>
                </a:lnTo>
                <a:lnTo>
                  <a:pt x="88" y="52"/>
                </a:lnTo>
                <a:lnTo>
                  <a:pt x="92" y="53"/>
                </a:lnTo>
                <a:lnTo>
                  <a:pt x="94" y="57"/>
                </a:lnTo>
                <a:lnTo>
                  <a:pt x="96" y="57"/>
                </a:lnTo>
                <a:lnTo>
                  <a:pt x="100" y="55"/>
                </a:lnTo>
                <a:lnTo>
                  <a:pt x="104" y="55"/>
                </a:lnTo>
                <a:lnTo>
                  <a:pt x="104" y="71"/>
                </a:lnTo>
                <a:lnTo>
                  <a:pt x="98" y="69"/>
                </a:lnTo>
                <a:lnTo>
                  <a:pt x="96" y="69"/>
                </a:lnTo>
                <a:lnTo>
                  <a:pt x="94" y="71"/>
                </a:lnTo>
                <a:lnTo>
                  <a:pt x="90" y="73"/>
                </a:lnTo>
                <a:lnTo>
                  <a:pt x="86" y="69"/>
                </a:lnTo>
                <a:lnTo>
                  <a:pt x="86" y="65"/>
                </a:lnTo>
                <a:lnTo>
                  <a:pt x="86" y="61"/>
                </a:lnTo>
                <a:lnTo>
                  <a:pt x="80" y="59"/>
                </a:lnTo>
                <a:lnTo>
                  <a:pt x="77" y="57"/>
                </a:lnTo>
                <a:lnTo>
                  <a:pt x="75" y="53"/>
                </a:lnTo>
                <a:lnTo>
                  <a:pt x="73" y="52"/>
                </a:lnTo>
                <a:lnTo>
                  <a:pt x="73" y="48"/>
                </a:lnTo>
                <a:lnTo>
                  <a:pt x="69" y="48"/>
                </a:lnTo>
                <a:lnTo>
                  <a:pt x="67" y="46"/>
                </a:lnTo>
                <a:lnTo>
                  <a:pt x="65" y="48"/>
                </a:lnTo>
                <a:lnTo>
                  <a:pt x="63" y="52"/>
                </a:lnTo>
                <a:lnTo>
                  <a:pt x="59" y="52"/>
                </a:lnTo>
                <a:lnTo>
                  <a:pt x="54" y="52"/>
                </a:lnTo>
                <a:lnTo>
                  <a:pt x="50" y="52"/>
                </a:lnTo>
                <a:lnTo>
                  <a:pt x="46" y="50"/>
                </a:lnTo>
                <a:lnTo>
                  <a:pt x="46" y="48"/>
                </a:lnTo>
                <a:lnTo>
                  <a:pt x="46" y="44"/>
                </a:lnTo>
                <a:lnTo>
                  <a:pt x="46" y="42"/>
                </a:lnTo>
                <a:lnTo>
                  <a:pt x="44" y="42"/>
                </a:lnTo>
                <a:lnTo>
                  <a:pt x="42" y="42"/>
                </a:lnTo>
                <a:lnTo>
                  <a:pt x="40" y="44"/>
                </a:lnTo>
                <a:lnTo>
                  <a:pt x="38" y="44"/>
                </a:lnTo>
                <a:lnTo>
                  <a:pt x="36" y="44"/>
                </a:lnTo>
                <a:lnTo>
                  <a:pt x="36" y="42"/>
                </a:lnTo>
                <a:lnTo>
                  <a:pt x="36" y="38"/>
                </a:lnTo>
                <a:lnTo>
                  <a:pt x="34" y="36"/>
                </a:lnTo>
                <a:lnTo>
                  <a:pt x="29" y="36"/>
                </a:lnTo>
                <a:lnTo>
                  <a:pt x="29" y="40"/>
                </a:lnTo>
                <a:lnTo>
                  <a:pt x="31" y="46"/>
                </a:lnTo>
                <a:lnTo>
                  <a:pt x="29" y="50"/>
                </a:lnTo>
                <a:lnTo>
                  <a:pt x="29" y="53"/>
                </a:lnTo>
                <a:lnTo>
                  <a:pt x="29" y="57"/>
                </a:lnTo>
                <a:lnTo>
                  <a:pt x="29" y="59"/>
                </a:lnTo>
                <a:lnTo>
                  <a:pt x="29" y="63"/>
                </a:lnTo>
                <a:lnTo>
                  <a:pt x="29" y="65"/>
                </a:lnTo>
                <a:lnTo>
                  <a:pt x="2" y="65"/>
                </a:lnTo>
                <a:lnTo>
                  <a:pt x="0" y="121"/>
                </a:lnTo>
                <a:lnTo>
                  <a:pt x="2" y="123"/>
                </a:lnTo>
                <a:lnTo>
                  <a:pt x="4" y="126"/>
                </a:lnTo>
                <a:lnTo>
                  <a:pt x="6" y="132"/>
                </a:lnTo>
                <a:lnTo>
                  <a:pt x="9" y="136"/>
                </a:lnTo>
                <a:lnTo>
                  <a:pt x="13" y="144"/>
                </a:lnTo>
                <a:lnTo>
                  <a:pt x="17" y="14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" name="Freeform 23"/>
          <p:cNvSpPr>
            <a:spLocks noChangeAspect="1" noEditPoints="1"/>
          </p:cNvSpPr>
          <p:nvPr/>
        </p:nvSpPr>
        <p:spPr bwMode="gray">
          <a:xfrm>
            <a:off x="4848225" y="3903663"/>
            <a:ext cx="463550" cy="534987"/>
          </a:xfrm>
          <a:custGeom>
            <a:avLst/>
            <a:gdLst>
              <a:gd name="T0" fmla="*/ 2147483647 w 250"/>
              <a:gd name="T1" fmla="*/ 2147483647 h 292"/>
              <a:gd name="T2" fmla="*/ 2147483647 w 250"/>
              <a:gd name="T3" fmla="*/ 2147483647 h 292"/>
              <a:gd name="T4" fmla="*/ 2147483647 w 250"/>
              <a:gd name="T5" fmla="*/ 2147483647 h 292"/>
              <a:gd name="T6" fmla="*/ 2147483647 w 250"/>
              <a:gd name="T7" fmla="*/ 2147483647 h 292"/>
              <a:gd name="T8" fmla="*/ 2147483647 w 250"/>
              <a:gd name="T9" fmla="*/ 2147483647 h 292"/>
              <a:gd name="T10" fmla="*/ 2147483647 w 250"/>
              <a:gd name="T11" fmla="*/ 2147483647 h 292"/>
              <a:gd name="T12" fmla="*/ 2147483647 w 250"/>
              <a:gd name="T13" fmla="*/ 2147483647 h 292"/>
              <a:gd name="T14" fmla="*/ 2147483647 w 250"/>
              <a:gd name="T15" fmla="*/ 2147483647 h 292"/>
              <a:gd name="T16" fmla="*/ 2147483647 w 250"/>
              <a:gd name="T17" fmla="*/ 2147483647 h 292"/>
              <a:gd name="T18" fmla="*/ 2147483647 w 250"/>
              <a:gd name="T19" fmla="*/ 2147483647 h 292"/>
              <a:gd name="T20" fmla="*/ 2147483647 w 250"/>
              <a:gd name="T21" fmla="*/ 2147483647 h 292"/>
              <a:gd name="T22" fmla="*/ 2147483647 w 250"/>
              <a:gd name="T23" fmla="*/ 2147483647 h 292"/>
              <a:gd name="T24" fmla="*/ 2147483647 w 250"/>
              <a:gd name="T25" fmla="*/ 2147483647 h 292"/>
              <a:gd name="T26" fmla="*/ 2147483647 w 250"/>
              <a:gd name="T27" fmla="*/ 2147483647 h 292"/>
              <a:gd name="T28" fmla="*/ 2147483647 w 250"/>
              <a:gd name="T29" fmla="*/ 2147483647 h 292"/>
              <a:gd name="T30" fmla="*/ 2147483647 w 250"/>
              <a:gd name="T31" fmla="*/ 2147483647 h 292"/>
              <a:gd name="T32" fmla="*/ 2147483647 w 250"/>
              <a:gd name="T33" fmla="*/ 2147483647 h 292"/>
              <a:gd name="T34" fmla="*/ 2147483647 w 250"/>
              <a:gd name="T35" fmla="*/ 2147483647 h 292"/>
              <a:gd name="T36" fmla="*/ 2147483647 w 250"/>
              <a:gd name="T37" fmla="*/ 2147483647 h 292"/>
              <a:gd name="T38" fmla="*/ 2147483647 w 250"/>
              <a:gd name="T39" fmla="*/ 2147483647 h 292"/>
              <a:gd name="T40" fmla="*/ 2147483647 w 250"/>
              <a:gd name="T41" fmla="*/ 2147483647 h 292"/>
              <a:gd name="T42" fmla="*/ 2147483647 w 250"/>
              <a:gd name="T43" fmla="*/ 2147483647 h 292"/>
              <a:gd name="T44" fmla="*/ 2147483647 w 250"/>
              <a:gd name="T45" fmla="*/ 2147483647 h 292"/>
              <a:gd name="T46" fmla="*/ 2147483647 w 250"/>
              <a:gd name="T47" fmla="*/ 2147483647 h 292"/>
              <a:gd name="T48" fmla="*/ 2147483647 w 250"/>
              <a:gd name="T49" fmla="*/ 2147483647 h 292"/>
              <a:gd name="T50" fmla="*/ 2147483647 w 250"/>
              <a:gd name="T51" fmla="*/ 2147483647 h 292"/>
              <a:gd name="T52" fmla="*/ 2147483647 w 250"/>
              <a:gd name="T53" fmla="*/ 2147483647 h 292"/>
              <a:gd name="T54" fmla="*/ 2147483647 w 250"/>
              <a:gd name="T55" fmla="*/ 2147483647 h 292"/>
              <a:gd name="T56" fmla="*/ 2147483647 w 250"/>
              <a:gd name="T57" fmla="*/ 2147483647 h 292"/>
              <a:gd name="T58" fmla="*/ 2147483647 w 250"/>
              <a:gd name="T59" fmla="*/ 2147483647 h 292"/>
              <a:gd name="T60" fmla="*/ 2147483647 w 250"/>
              <a:gd name="T61" fmla="*/ 2147483647 h 292"/>
              <a:gd name="T62" fmla="*/ 2147483647 w 250"/>
              <a:gd name="T63" fmla="*/ 2147483647 h 292"/>
              <a:gd name="T64" fmla="*/ 2147483647 w 250"/>
              <a:gd name="T65" fmla="*/ 2147483647 h 292"/>
              <a:gd name="T66" fmla="*/ 2147483647 w 250"/>
              <a:gd name="T67" fmla="*/ 2147483647 h 292"/>
              <a:gd name="T68" fmla="*/ 2147483647 w 250"/>
              <a:gd name="T69" fmla="*/ 2147483647 h 292"/>
              <a:gd name="T70" fmla="*/ 2147483647 w 250"/>
              <a:gd name="T71" fmla="*/ 2147483647 h 292"/>
              <a:gd name="T72" fmla="*/ 2147483647 w 250"/>
              <a:gd name="T73" fmla="*/ 2147483647 h 292"/>
              <a:gd name="T74" fmla="*/ 2147483647 w 250"/>
              <a:gd name="T75" fmla="*/ 2147483647 h 292"/>
              <a:gd name="T76" fmla="*/ 2147483647 w 250"/>
              <a:gd name="T77" fmla="*/ 2147483647 h 292"/>
              <a:gd name="T78" fmla="*/ 2147483647 w 250"/>
              <a:gd name="T79" fmla="*/ 2147483647 h 292"/>
              <a:gd name="T80" fmla="*/ 2147483647 w 250"/>
              <a:gd name="T81" fmla="*/ 2147483647 h 292"/>
              <a:gd name="T82" fmla="*/ 2147483647 w 250"/>
              <a:gd name="T83" fmla="*/ 2147483647 h 292"/>
              <a:gd name="T84" fmla="*/ 2147483647 w 250"/>
              <a:gd name="T85" fmla="*/ 2147483647 h 292"/>
              <a:gd name="T86" fmla="*/ 2147483647 w 250"/>
              <a:gd name="T87" fmla="*/ 2147483647 h 292"/>
              <a:gd name="T88" fmla="*/ 2147483647 w 250"/>
              <a:gd name="T89" fmla="*/ 2147483647 h 292"/>
              <a:gd name="T90" fmla="*/ 2147483647 w 250"/>
              <a:gd name="T91" fmla="*/ 2147483647 h 292"/>
              <a:gd name="T92" fmla="*/ 2147483647 w 250"/>
              <a:gd name="T93" fmla="*/ 2147483647 h 292"/>
              <a:gd name="T94" fmla="*/ 0 w 250"/>
              <a:gd name="T95" fmla="*/ 2147483647 h 292"/>
              <a:gd name="T96" fmla="*/ 2147483647 w 250"/>
              <a:gd name="T97" fmla="*/ 2147483647 h 292"/>
              <a:gd name="T98" fmla="*/ 2147483647 w 250"/>
              <a:gd name="T99" fmla="*/ 2147483647 h 292"/>
              <a:gd name="T100" fmla="*/ 2147483647 w 250"/>
              <a:gd name="T101" fmla="*/ 2147483647 h 292"/>
              <a:gd name="T102" fmla="*/ 2147483647 w 250"/>
              <a:gd name="T103" fmla="*/ 2147483647 h 292"/>
              <a:gd name="T104" fmla="*/ 2147483647 w 250"/>
              <a:gd name="T105" fmla="*/ 2147483647 h 292"/>
              <a:gd name="T106" fmla="*/ 2147483647 w 250"/>
              <a:gd name="T107" fmla="*/ 2147483647 h 292"/>
              <a:gd name="T108" fmla="*/ 2147483647 w 250"/>
              <a:gd name="T109" fmla="*/ 2147483647 h 292"/>
              <a:gd name="T110" fmla="*/ 2147483647 w 250"/>
              <a:gd name="T111" fmla="*/ 2147483647 h 292"/>
              <a:gd name="T112" fmla="*/ 2147483647 w 250"/>
              <a:gd name="T113" fmla="*/ 2147483647 h 292"/>
              <a:gd name="T114" fmla="*/ 2147483647 w 250"/>
              <a:gd name="T115" fmla="*/ 2147483647 h 2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0"/>
              <a:gd name="T175" fmla="*/ 0 h 292"/>
              <a:gd name="T176" fmla="*/ 250 w 250"/>
              <a:gd name="T177" fmla="*/ 292 h 2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0" h="292">
                <a:moveTo>
                  <a:pt x="85" y="29"/>
                </a:moveTo>
                <a:lnTo>
                  <a:pt x="85" y="15"/>
                </a:lnTo>
                <a:lnTo>
                  <a:pt x="88" y="15"/>
                </a:lnTo>
                <a:lnTo>
                  <a:pt x="92" y="10"/>
                </a:lnTo>
                <a:lnTo>
                  <a:pt x="94" y="4"/>
                </a:lnTo>
                <a:lnTo>
                  <a:pt x="96" y="2"/>
                </a:lnTo>
                <a:lnTo>
                  <a:pt x="102" y="2"/>
                </a:lnTo>
                <a:lnTo>
                  <a:pt x="106" y="4"/>
                </a:lnTo>
                <a:lnTo>
                  <a:pt x="112" y="8"/>
                </a:lnTo>
                <a:lnTo>
                  <a:pt x="115" y="10"/>
                </a:lnTo>
                <a:lnTo>
                  <a:pt x="119" y="11"/>
                </a:lnTo>
                <a:lnTo>
                  <a:pt x="125" y="11"/>
                </a:lnTo>
                <a:lnTo>
                  <a:pt x="129" y="11"/>
                </a:lnTo>
                <a:lnTo>
                  <a:pt x="133" y="13"/>
                </a:lnTo>
                <a:lnTo>
                  <a:pt x="138" y="13"/>
                </a:lnTo>
                <a:lnTo>
                  <a:pt x="140" y="15"/>
                </a:lnTo>
                <a:lnTo>
                  <a:pt x="140" y="11"/>
                </a:lnTo>
                <a:lnTo>
                  <a:pt x="144" y="8"/>
                </a:lnTo>
                <a:lnTo>
                  <a:pt x="148" y="10"/>
                </a:lnTo>
                <a:lnTo>
                  <a:pt x="152" y="10"/>
                </a:lnTo>
                <a:lnTo>
                  <a:pt x="158" y="10"/>
                </a:lnTo>
                <a:lnTo>
                  <a:pt x="160" y="10"/>
                </a:lnTo>
                <a:lnTo>
                  <a:pt x="158" y="6"/>
                </a:lnTo>
                <a:lnTo>
                  <a:pt x="161" y="4"/>
                </a:lnTo>
                <a:lnTo>
                  <a:pt x="163" y="6"/>
                </a:lnTo>
                <a:lnTo>
                  <a:pt x="165" y="6"/>
                </a:lnTo>
                <a:lnTo>
                  <a:pt x="169" y="2"/>
                </a:lnTo>
                <a:lnTo>
                  <a:pt x="173" y="0"/>
                </a:lnTo>
                <a:lnTo>
                  <a:pt x="183" y="0"/>
                </a:lnTo>
                <a:lnTo>
                  <a:pt x="184" y="2"/>
                </a:lnTo>
                <a:lnTo>
                  <a:pt x="186" y="2"/>
                </a:lnTo>
                <a:lnTo>
                  <a:pt x="190" y="2"/>
                </a:lnTo>
                <a:lnTo>
                  <a:pt x="194" y="2"/>
                </a:lnTo>
                <a:lnTo>
                  <a:pt x="198" y="8"/>
                </a:lnTo>
                <a:lnTo>
                  <a:pt x="198" y="11"/>
                </a:lnTo>
                <a:lnTo>
                  <a:pt x="200" y="13"/>
                </a:lnTo>
                <a:lnTo>
                  <a:pt x="204" y="15"/>
                </a:lnTo>
                <a:lnTo>
                  <a:pt x="206" y="11"/>
                </a:lnTo>
                <a:lnTo>
                  <a:pt x="207" y="11"/>
                </a:lnTo>
                <a:lnTo>
                  <a:pt x="213" y="13"/>
                </a:lnTo>
                <a:lnTo>
                  <a:pt x="215" y="15"/>
                </a:lnTo>
                <a:lnTo>
                  <a:pt x="217" y="11"/>
                </a:lnTo>
                <a:lnTo>
                  <a:pt x="219" y="11"/>
                </a:lnTo>
                <a:lnTo>
                  <a:pt x="221" y="11"/>
                </a:lnTo>
                <a:lnTo>
                  <a:pt x="223" y="11"/>
                </a:lnTo>
                <a:lnTo>
                  <a:pt x="225" y="13"/>
                </a:lnTo>
                <a:lnTo>
                  <a:pt x="227" y="19"/>
                </a:lnTo>
                <a:lnTo>
                  <a:pt x="229" y="23"/>
                </a:lnTo>
                <a:lnTo>
                  <a:pt x="232" y="25"/>
                </a:lnTo>
                <a:lnTo>
                  <a:pt x="236" y="27"/>
                </a:lnTo>
                <a:lnTo>
                  <a:pt x="240" y="27"/>
                </a:lnTo>
                <a:lnTo>
                  <a:pt x="242" y="27"/>
                </a:lnTo>
                <a:lnTo>
                  <a:pt x="248" y="31"/>
                </a:lnTo>
                <a:lnTo>
                  <a:pt x="250" y="33"/>
                </a:lnTo>
                <a:lnTo>
                  <a:pt x="250" y="36"/>
                </a:lnTo>
                <a:lnTo>
                  <a:pt x="246" y="42"/>
                </a:lnTo>
                <a:lnTo>
                  <a:pt x="244" y="44"/>
                </a:lnTo>
                <a:lnTo>
                  <a:pt x="246" y="46"/>
                </a:lnTo>
                <a:lnTo>
                  <a:pt x="242" y="50"/>
                </a:lnTo>
                <a:lnTo>
                  <a:pt x="242" y="56"/>
                </a:lnTo>
                <a:lnTo>
                  <a:pt x="242" y="58"/>
                </a:lnTo>
                <a:lnTo>
                  <a:pt x="244" y="59"/>
                </a:lnTo>
                <a:lnTo>
                  <a:pt x="244" y="63"/>
                </a:lnTo>
                <a:lnTo>
                  <a:pt x="240" y="69"/>
                </a:lnTo>
                <a:lnTo>
                  <a:pt x="240" y="67"/>
                </a:lnTo>
                <a:lnTo>
                  <a:pt x="242" y="63"/>
                </a:lnTo>
                <a:lnTo>
                  <a:pt x="236" y="67"/>
                </a:lnTo>
                <a:lnTo>
                  <a:pt x="232" y="71"/>
                </a:lnTo>
                <a:lnTo>
                  <a:pt x="232" y="73"/>
                </a:lnTo>
                <a:lnTo>
                  <a:pt x="232" y="77"/>
                </a:lnTo>
                <a:lnTo>
                  <a:pt x="227" y="79"/>
                </a:lnTo>
                <a:lnTo>
                  <a:pt x="225" y="82"/>
                </a:lnTo>
                <a:lnTo>
                  <a:pt x="223" y="86"/>
                </a:lnTo>
                <a:lnTo>
                  <a:pt x="223" y="92"/>
                </a:lnTo>
                <a:lnTo>
                  <a:pt x="221" y="100"/>
                </a:lnTo>
                <a:lnTo>
                  <a:pt x="219" y="98"/>
                </a:lnTo>
                <a:lnTo>
                  <a:pt x="217" y="98"/>
                </a:lnTo>
                <a:lnTo>
                  <a:pt x="213" y="100"/>
                </a:lnTo>
                <a:lnTo>
                  <a:pt x="211" y="104"/>
                </a:lnTo>
                <a:lnTo>
                  <a:pt x="211" y="106"/>
                </a:lnTo>
                <a:lnTo>
                  <a:pt x="213" y="107"/>
                </a:lnTo>
                <a:lnTo>
                  <a:pt x="217" y="107"/>
                </a:lnTo>
                <a:lnTo>
                  <a:pt x="217" y="106"/>
                </a:lnTo>
                <a:lnTo>
                  <a:pt x="219" y="104"/>
                </a:lnTo>
                <a:lnTo>
                  <a:pt x="219" y="106"/>
                </a:lnTo>
                <a:lnTo>
                  <a:pt x="217" y="107"/>
                </a:lnTo>
                <a:lnTo>
                  <a:pt x="215" y="111"/>
                </a:lnTo>
                <a:lnTo>
                  <a:pt x="215" y="113"/>
                </a:lnTo>
                <a:lnTo>
                  <a:pt x="217" y="115"/>
                </a:lnTo>
                <a:lnTo>
                  <a:pt x="217" y="119"/>
                </a:lnTo>
                <a:lnTo>
                  <a:pt x="217" y="123"/>
                </a:lnTo>
                <a:lnTo>
                  <a:pt x="213" y="119"/>
                </a:lnTo>
                <a:lnTo>
                  <a:pt x="211" y="117"/>
                </a:lnTo>
                <a:lnTo>
                  <a:pt x="209" y="121"/>
                </a:lnTo>
                <a:lnTo>
                  <a:pt x="207" y="125"/>
                </a:lnTo>
                <a:lnTo>
                  <a:pt x="207" y="127"/>
                </a:lnTo>
                <a:lnTo>
                  <a:pt x="207" y="129"/>
                </a:lnTo>
                <a:lnTo>
                  <a:pt x="209" y="130"/>
                </a:lnTo>
                <a:lnTo>
                  <a:pt x="211" y="130"/>
                </a:lnTo>
                <a:lnTo>
                  <a:pt x="211" y="132"/>
                </a:lnTo>
                <a:lnTo>
                  <a:pt x="213" y="136"/>
                </a:lnTo>
                <a:lnTo>
                  <a:pt x="217" y="136"/>
                </a:lnTo>
                <a:lnTo>
                  <a:pt x="219" y="142"/>
                </a:lnTo>
                <a:lnTo>
                  <a:pt x="219" y="144"/>
                </a:lnTo>
                <a:lnTo>
                  <a:pt x="217" y="144"/>
                </a:lnTo>
                <a:lnTo>
                  <a:pt x="215" y="144"/>
                </a:lnTo>
                <a:lnTo>
                  <a:pt x="213" y="148"/>
                </a:lnTo>
                <a:lnTo>
                  <a:pt x="211" y="153"/>
                </a:lnTo>
                <a:lnTo>
                  <a:pt x="211" y="155"/>
                </a:lnTo>
                <a:lnTo>
                  <a:pt x="211" y="157"/>
                </a:lnTo>
                <a:lnTo>
                  <a:pt x="213" y="159"/>
                </a:lnTo>
                <a:lnTo>
                  <a:pt x="215" y="159"/>
                </a:lnTo>
                <a:lnTo>
                  <a:pt x="213" y="163"/>
                </a:lnTo>
                <a:lnTo>
                  <a:pt x="213" y="167"/>
                </a:lnTo>
                <a:lnTo>
                  <a:pt x="217" y="171"/>
                </a:lnTo>
                <a:lnTo>
                  <a:pt x="215" y="177"/>
                </a:lnTo>
                <a:lnTo>
                  <a:pt x="213" y="180"/>
                </a:lnTo>
                <a:lnTo>
                  <a:pt x="215" y="188"/>
                </a:lnTo>
                <a:lnTo>
                  <a:pt x="219" y="198"/>
                </a:lnTo>
                <a:lnTo>
                  <a:pt x="231" y="205"/>
                </a:lnTo>
                <a:lnTo>
                  <a:pt x="231" y="209"/>
                </a:lnTo>
                <a:lnTo>
                  <a:pt x="231" y="211"/>
                </a:lnTo>
                <a:lnTo>
                  <a:pt x="232" y="215"/>
                </a:lnTo>
                <a:lnTo>
                  <a:pt x="232" y="219"/>
                </a:lnTo>
                <a:lnTo>
                  <a:pt x="213" y="224"/>
                </a:lnTo>
                <a:lnTo>
                  <a:pt x="206" y="232"/>
                </a:lnTo>
                <a:lnTo>
                  <a:pt x="206" y="228"/>
                </a:lnTo>
                <a:lnTo>
                  <a:pt x="207" y="226"/>
                </a:lnTo>
                <a:lnTo>
                  <a:pt x="202" y="230"/>
                </a:lnTo>
                <a:lnTo>
                  <a:pt x="198" y="232"/>
                </a:lnTo>
                <a:lnTo>
                  <a:pt x="200" y="234"/>
                </a:lnTo>
                <a:lnTo>
                  <a:pt x="200" y="236"/>
                </a:lnTo>
                <a:lnTo>
                  <a:pt x="202" y="236"/>
                </a:lnTo>
                <a:lnTo>
                  <a:pt x="202" y="240"/>
                </a:lnTo>
                <a:lnTo>
                  <a:pt x="204" y="242"/>
                </a:lnTo>
                <a:lnTo>
                  <a:pt x="204" y="244"/>
                </a:lnTo>
                <a:lnTo>
                  <a:pt x="204" y="246"/>
                </a:lnTo>
                <a:lnTo>
                  <a:pt x="206" y="251"/>
                </a:lnTo>
                <a:lnTo>
                  <a:pt x="207" y="255"/>
                </a:lnTo>
                <a:lnTo>
                  <a:pt x="206" y="259"/>
                </a:lnTo>
                <a:lnTo>
                  <a:pt x="206" y="261"/>
                </a:lnTo>
                <a:lnTo>
                  <a:pt x="207" y="265"/>
                </a:lnTo>
                <a:lnTo>
                  <a:pt x="211" y="269"/>
                </a:lnTo>
                <a:lnTo>
                  <a:pt x="215" y="271"/>
                </a:lnTo>
                <a:lnTo>
                  <a:pt x="219" y="272"/>
                </a:lnTo>
                <a:lnTo>
                  <a:pt x="221" y="276"/>
                </a:lnTo>
                <a:lnTo>
                  <a:pt x="223" y="276"/>
                </a:lnTo>
                <a:lnTo>
                  <a:pt x="227" y="274"/>
                </a:lnTo>
                <a:lnTo>
                  <a:pt x="231" y="274"/>
                </a:lnTo>
                <a:lnTo>
                  <a:pt x="231" y="290"/>
                </a:lnTo>
                <a:lnTo>
                  <a:pt x="225" y="288"/>
                </a:lnTo>
                <a:lnTo>
                  <a:pt x="223" y="288"/>
                </a:lnTo>
                <a:lnTo>
                  <a:pt x="221" y="290"/>
                </a:lnTo>
                <a:lnTo>
                  <a:pt x="217" y="292"/>
                </a:lnTo>
                <a:lnTo>
                  <a:pt x="213" y="288"/>
                </a:lnTo>
                <a:lnTo>
                  <a:pt x="213" y="284"/>
                </a:lnTo>
                <a:lnTo>
                  <a:pt x="213" y="280"/>
                </a:lnTo>
                <a:lnTo>
                  <a:pt x="207" y="278"/>
                </a:lnTo>
                <a:lnTo>
                  <a:pt x="204" y="276"/>
                </a:lnTo>
                <a:lnTo>
                  <a:pt x="202" y="272"/>
                </a:lnTo>
                <a:lnTo>
                  <a:pt x="200" y="271"/>
                </a:lnTo>
                <a:lnTo>
                  <a:pt x="200" y="267"/>
                </a:lnTo>
                <a:lnTo>
                  <a:pt x="196" y="267"/>
                </a:lnTo>
                <a:lnTo>
                  <a:pt x="194" y="265"/>
                </a:lnTo>
                <a:lnTo>
                  <a:pt x="192" y="267"/>
                </a:lnTo>
                <a:lnTo>
                  <a:pt x="190" y="271"/>
                </a:lnTo>
                <a:lnTo>
                  <a:pt x="186" y="271"/>
                </a:lnTo>
                <a:lnTo>
                  <a:pt x="177" y="271"/>
                </a:lnTo>
                <a:lnTo>
                  <a:pt x="173" y="269"/>
                </a:lnTo>
                <a:lnTo>
                  <a:pt x="173" y="267"/>
                </a:lnTo>
                <a:lnTo>
                  <a:pt x="173" y="263"/>
                </a:lnTo>
                <a:lnTo>
                  <a:pt x="173" y="261"/>
                </a:lnTo>
                <a:lnTo>
                  <a:pt x="171" y="261"/>
                </a:lnTo>
                <a:lnTo>
                  <a:pt x="169" y="261"/>
                </a:lnTo>
                <a:lnTo>
                  <a:pt x="167" y="263"/>
                </a:lnTo>
                <a:lnTo>
                  <a:pt x="165" y="263"/>
                </a:lnTo>
                <a:lnTo>
                  <a:pt x="163" y="263"/>
                </a:lnTo>
                <a:lnTo>
                  <a:pt x="163" y="261"/>
                </a:lnTo>
                <a:lnTo>
                  <a:pt x="163" y="257"/>
                </a:lnTo>
                <a:lnTo>
                  <a:pt x="161" y="255"/>
                </a:lnTo>
                <a:lnTo>
                  <a:pt x="156" y="255"/>
                </a:lnTo>
                <a:lnTo>
                  <a:pt x="152" y="255"/>
                </a:lnTo>
                <a:lnTo>
                  <a:pt x="146" y="255"/>
                </a:lnTo>
                <a:lnTo>
                  <a:pt x="144" y="255"/>
                </a:lnTo>
                <a:lnTo>
                  <a:pt x="140" y="257"/>
                </a:lnTo>
                <a:lnTo>
                  <a:pt x="138" y="259"/>
                </a:lnTo>
                <a:lnTo>
                  <a:pt x="135" y="257"/>
                </a:lnTo>
                <a:lnTo>
                  <a:pt x="133" y="253"/>
                </a:lnTo>
                <a:lnTo>
                  <a:pt x="133" y="248"/>
                </a:lnTo>
                <a:lnTo>
                  <a:pt x="133" y="244"/>
                </a:lnTo>
                <a:lnTo>
                  <a:pt x="133" y="240"/>
                </a:lnTo>
                <a:lnTo>
                  <a:pt x="135" y="236"/>
                </a:lnTo>
                <a:lnTo>
                  <a:pt x="133" y="234"/>
                </a:lnTo>
                <a:lnTo>
                  <a:pt x="131" y="230"/>
                </a:lnTo>
                <a:lnTo>
                  <a:pt x="131" y="226"/>
                </a:lnTo>
                <a:lnTo>
                  <a:pt x="129" y="223"/>
                </a:lnTo>
                <a:lnTo>
                  <a:pt x="127" y="217"/>
                </a:lnTo>
                <a:lnTo>
                  <a:pt x="129" y="213"/>
                </a:lnTo>
                <a:lnTo>
                  <a:pt x="127" y="209"/>
                </a:lnTo>
                <a:lnTo>
                  <a:pt x="125" y="207"/>
                </a:lnTo>
                <a:lnTo>
                  <a:pt x="125" y="201"/>
                </a:lnTo>
                <a:lnTo>
                  <a:pt x="119" y="198"/>
                </a:lnTo>
                <a:lnTo>
                  <a:pt x="113" y="198"/>
                </a:lnTo>
                <a:lnTo>
                  <a:pt x="113" y="194"/>
                </a:lnTo>
                <a:lnTo>
                  <a:pt x="112" y="194"/>
                </a:lnTo>
                <a:lnTo>
                  <a:pt x="106" y="194"/>
                </a:lnTo>
                <a:lnTo>
                  <a:pt x="102" y="194"/>
                </a:lnTo>
                <a:lnTo>
                  <a:pt x="98" y="194"/>
                </a:lnTo>
                <a:lnTo>
                  <a:pt x="98" y="200"/>
                </a:lnTo>
                <a:lnTo>
                  <a:pt x="100" y="203"/>
                </a:lnTo>
                <a:lnTo>
                  <a:pt x="98" y="205"/>
                </a:lnTo>
                <a:lnTo>
                  <a:pt x="94" y="205"/>
                </a:lnTo>
                <a:lnTo>
                  <a:pt x="92" y="207"/>
                </a:lnTo>
                <a:lnTo>
                  <a:pt x="88" y="209"/>
                </a:lnTo>
                <a:lnTo>
                  <a:pt x="83" y="209"/>
                </a:lnTo>
                <a:lnTo>
                  <a:pt x="79" y="207"/>
                </a:lnTo>
                <a:lnTo>
                  <a:pt x="77" y="203"/>
                </a:lnTo>
                <a:lnTo>
                  <a:pt x="75" y="200"/>
                </a:lnTo>
                <a:lnTo>
                  <a:pt x="75" y="194"/>
                </a:lnTo>
                <a:lnTo>
                  <a:pt x="73" y="190"/>
                </a:lnTo>
                <a:lnTo>
                  <a:pt x="73" y="186"/>
                </a:lnTo>
                <a:lnTo>
                  <a:pt x="73" y="182"/>
                </a:lnTo>
                <a:lnTo>
                  <a:pt x="71" y="178"/>
                </a:lnTo>
                <a:lnTo>
                  <a:pt x="71" y="175"/>
                </a:lnTo>
                <a:lnTo>
                  <a:pt x="46" y="175"/>
                </a:lnTo>
                <a:lnTo>
                  <a:pt x="41" y="175"/>
                </a:lnTo>
                <a:lnTo>
                  <a:pt x="29" y="175"/>
                </a:lnTo>
                <a:lnTo>
                  <a:pt x="21" y="175"/>
                </a:lnTo>
                <a:lnTo>
                  <a:pt x="17" y="178"/>
                </a:lnTo>
                <a:lnTo>
                  <a:pt x="12" y="182"/>
                </a:lnTo>
                <a:lnTo>
                  <a:pt x="8" y="184"/>
                </a:lnTo>
                <a:lnTo>
                  <a:pt x="6" y="184"/>
                </a:lnTo>
                <a:lnTo>
                  <a:pt x="4" y="177"/>
                </a:lnTo>
                <a:lnTo>
                  <a:pt x="0" y="171"/>
                </a:lnTo>
                <a:lnTo>
                  <a:pt x="0" y="169"/>
                </a:lnTo>
                <a:lnTo>
                  <a:pt x="2" y="169"/>
                </a:lnTo>
                <a:lnTo>
                  <a:pt x="12" y="163"/>
                </a:lnTo>
                <a:lnTo>
                  <a:pt x="10" y="163"/>
                </a:lnTo>
                <a:lnTo>
                  <a:pt x="12" y="159"/>
                </a:lnTo>
                <a:lnTo>
                  <a:pt x="14" y="155"/>
                </a:lnTo>
                <a:lnTo>
                  <a:pt x="16" y="153"/>
                </a:lnTo>
                <a:lnTo>
                  <a:pt x="17" y="153"/>
                </a:lnTo>
                <a:lnTo>
                  <a:pt x="19" y="152"/>
                </a:lnTo>
                <a:lnTo>
                  <a:pt x="23" y="152"/>
                </a:lnTo>
                <a:lnTo>
                  <a:pt x="27" y="152"/>
                </a:lnTo>
                <a:lnTo>
                  <a:pt x="29" y="150"/>
                </a:lnTo>
                <a:lnTo>
                  <a:pt x="29" y="146"/>
                </a:lnTo>
                <a:lnTo>
                  <a:pt x="33" y="148"/>
                </a:lnTo>
                <a:lnTo>
                  <a:pt x="37" y="146"/>
                </a:lnTo>
                <a:lnTo>
                  <a:pt x="39" y="146"/>
                </a:lnTo>
                <a:lnTo>
                  <a:pt x="39" y="153"/>
                </a:lnTo>
                <a:lnTo>
                  <a:pt x="41" y="153"/>
                </a:lnTo>
                <a:lnTo>
                  <a:pt x="46" y="153"/>
                </a:lnTo>
                <a:lnTo>
                  <a:pt x="50" y="153"/>
                </a:lnTo>
                <a:lnTo>
                  <a:pt x="52" y="152"/>
                </a:lnTo>
                <a:lnTo>
                  <a:pt x="56" y="152"/>
                </a:lnTo>
                <a:lnTo>
                  <a:pt x="58" y="150"/>
                </a:lnTo>
                <a:lnTo>
                  <a:pt x="60" y="146"/>
                </a:lnTo>
                <a:lnTo>
                  <a:pt x="60" y="140"/>
                </a:lnTo>
                <a:lnTo>
                  <a:pt x="60" y="138"/>
                </a:lnTo>
                <a:lnTo>
                  <a:pt x="64" y="134"/>
                </a:lnTo>
                <a:lnTo>
                  <a:pt x="64" y="132"/>
                </a:lnTo>
                <a:lnTo>
                  <a:pt x="65" y="129"/>
                </a:lnTo>
                <a:lnTo>
                  <a:pt x="64" y="123"/>
                </a:lnTo>
                <a:lnTo>
                  <a:pt x="62" y="117"/>
                </a:lnTo>
                <a:lnTo>
                  <a:pt x="64" y="113"/>
                </a:lnTo>
                <a:lnTo>
                  <a:pt x="65" y="107"/>
                </a:lnTo>
                <a:lnTo>
                  <a:pt x="69" y="106"/>
                </a:lnTo>
                <a:lnTo>
                  <a:pt x="71" y="102"/>
                </a:lnTo>
                <a:lnTo>
                  <a:pt x="71" y="94"/>
                </a:lnTo>
                <a:lnTo>
                  <a:pt x="75" y="88"/>
                </a:lnTo>
                <a:lnTo>
                  <a:pt x="77" y="81"/>
                </a:lnTo>
                <a:lnTo>
                  <a:pt x="77" y="73"/>
                </a:lnTo>
                <a:lnTo>
                  <a:pt x="77" y="69"/>
                </a:lnTo>
                <a:lnTo>
                  <a:pt x="77" y="63"/>
                </a:lnTo>
                <a:lnTo>
                  <a:pt x="77" y="59"/>
                </a:lnTo>
                <a:lnTo>
                  <a:pt x="79" y="52"/>
                </a:lnTo>
                <a:lnTo>
                  <a:pt x="79" y="46"/>
                </a:lnTo>
                <a:lnTo>
                  <a:pt x="83" y="44"/>
                </a:lnTo>
                <a:lnTo>
                  <a:pt x="85" y="35"/>
                </a:lnTo>
                <a:lnTo>
                  <a:pt x="85" y="29"/>
                </a:lnTo>
                <a:close/>
                <a:moveTo>
                  <a:pt x="217" y="123"/>
                </a:moveTo>
                <a:lnTo>
                  <a:pt x="217" y="125"/>
                </a:lnTo>
                <a:lnTo>
                  <a:pt x="215" y="127"/>
                </a:lnTo>
                <a:lnTo>
                  <a:pt x="215" y="125"/>
                </a:lnTo>
                <a:lnTo>
                  <a:pt x="217" y="12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" name="Freeform 24"/>
          <p:cNvSpPr>
            <a:spLocks noChangeAspect="1"/>
          </p:cNvSpPr>
          <p:nvPr/>
        </p:nvSpPr>
        <p:spPr bwMode="gray">
          <a:xfrm>
            <a:off x="4999038" y="2708275"/>
            <a:ext cx="120650" cy="136525"/>
          </a:xfrm>
          <a:custGeom>
            <a:avLst/>
            <a:gdLst>
              <a:gd name="T0" fmla="*/ 2147483647 w 65"/>
              <a:gd name="T1" fmla="*/ 2147483647 h 74"/>
              <a:gd name="T2" fmla="*/ 2147483647 w 65"/>
              <a:gd name="T3" fmla="*/ 2147483647 h 74"/>
              <a:gd name="T4" fmla="*/ 2147483647 w 65"/>
              <a:gd name="T5" fmla="*/ 2147483647 h 74"/>
              <a:gd name="T6" fmla="*/ 2147483647 w 65"/>
              <a:gd name="T7" fmla="*/ 2147483647 h 74"/>
              <a:gd name="T8" fmla="*/ 2147483647 w 65"/>
              <a:gd name="T9" fmla="*/ 2147483647 h 74"/>
              <a:gd name="T10" fmla="*/ 2147483647 w 65"/>
              <a:gd name="T11" fmla="*/ 2147483647 h 74"/>
              <a:gd name="T12" fmla="*/ 2147483647 w 65"/>
              <a:gd name="T13" fmla="*/ 2147483647 h 74"/>
              <a:gd name="T14" fmla="*/ 2147483647 w 65"/>
              <a:gd name="T15" fmla="*/ 2147483647 h 74"/>
              <a:gd name="T16" fmla="*/ 2147483647 w 65"/>
              <a:gd name="T17" fmla="*/ 2147483647 h 74"/>
              <a:gd name="T18" fmla="*/ 2147483647 w 65"/>
              <a:gd name="T19" fmla="*/ 2147483647 h 74"/>
              <a:gd name="T20" fmla="*/ 2147483647 w 65"/>
              <a:gd name="T21" fmla="*/ 2147483647 h 74"/>
              <a:gd name="T22" fmla="*/ 2147483647 w 65"/>
              <a:gd name="T23" fmla="*/ 2147483647 h 74"/>
              <a:gd name="T24" fmla="*/ 2147483647 w 65"/>
              <a:gd name="T25" fmla="*/ 2147483647 h 74"/>
              <a:gd name="T26" fmla="*/ 2147483647 w 65"/>
              <a:gd name="T27" fmla="*/ 2147483647 h 74"/>
              <a:gd name="T28" fmla="*/ 2147483647 w 65"/>
              <a:gd name="T29" fmla="*/ 2147483647 h 74"/>
              <a:gd name="T30" fmla="*/ 2147483647 w 65"/>
              <a:gd name="T31" fmla="*/ 2147483647 h 74"/>
              <a:gd name="T32" fmla="*/ 2147483647 w 65"/>
              <a:gd name="T33" fmla="*/ 2147483647 h 74"/>
              <a:gd name="T34" fmla="*/ 2147483647 w 65"/>
              <a:gd name="T35" fmla="*/ 2147483647 h 74"/>
              <a:gd name="T36" fmla="*/ 2147483647 w 65"/>
              <a:gd name="T37" fmla="*/ 2147483647 h 74"/>
              <a:gd name="T38" fmla="*/ 2147483647 w 65"/>
              <a:gd name="T39" fmla="*/ 2147483647 h 74"/>
              <a:gd name="T40" fmla="*/ 2147483647 w 65"/>
              <a:gd name="T41" fmla="*/ 2147483647 h 74"/>
              <a:gd name="T42" fmla="*/ 2147483647 w 65"/>
              <a:gd name="T43" fmla="*/ 2147483647 h 74"/>
              <a:gd name="T44" fmla="*/ 2147483647 w 65"/>
              <a:gd name="T45" fmla="*/ 0 h 74"/>
              <a:gd name="T46" fmla="*/ 2147483647 w 65"/>
              <a:gd name="T47" fmla="*/ 0 h 74"/>
              <a:gd name="T48" fmla="*/ 2147483647 w 65"/>
              <a:gd name="T49" fmla="*/ 2147483647 h 74"/>
              <a:gd name="T50" fmla="*/ 2147483647 w 65"/>
              <a:gd name="T51" fmla="*/ 2147483647 h 74"/>
              <a:gd name="T52" fmla="*/ 2147483647 w 65"/>
              <a:gd name="T53" fmla="*/ 2147483647 h 74"/>
              <a:gd name="T54" fmla="*/ 2147483647 w 65"/>
              <a:gd name="T55" fmla="*/ 2147483647 h 74"/>
              <a:gd name="T56" fmla="*/ 2147483647 w 65"/>
              <a:gd name="T57" fmla="*/ 2147483647 h 74"/>
              <a:gd name="T58" fmla="*/ 2147483647 w 65"/>
              <a:gd name="T59" fmla="*/ 2147483647 h 74"/>
              <a:gd name="T60" fmla="*/ 2147483647 w 65"/>
              <a:gd name="T61" fmla="*/ 2147483647 h 74"/>
              <a:gd name="T62" fmla="*/ 2147483647 w 65"/>
              <a:gd name="T63" fmla="*/ 2147483647 h 74"/>
              <a:gd name="T64" fmla="*/ 2147483647 w 65"/>
              <a:gd name="T65" fmla="*/ 2147483647 h 74"/>
              <a:gd name="T66" fmla="*/ 2147483647 w 65"/>
              <a:gd name="T67" fmla="*/ 2147483647 h 74"/>
              <a:gd name="T68" fmla="*/ 2147483647 w 65"/>
              <a:gd name="T69" fmla="*/ 2147483647 h 74"/>
              <a:gd name="T70" fmla="*/ 2147483647 w 65"/>
              <a:gd name="T71" fmla="*/ 2147483647 h 74"/>
              <a:gd name="T72" fmla="*/ 2147483647 w 65"/>
              <a:gd name="T73" fmla="*/ 2147483647 h 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"/>
              <a:gd name="T112" fmla="*/ 0 h 74"/>
              <a:gd name="T113" fmla="*/ 65 w 65"/>
              <a:gd name="T114" fmla="*/ 74 h 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" h="74">
                <a:moveTo>
                  <a:pt x="0" y="63"/>
                </a:moveTo>
                <a:lnTo>
                  <a:pt x="5" y="65"/>
                </a:lnTo>
                <a:lnTo>
                  <a:pt x="11" y="67"/>
                </a:lnTo>
                <a:lnTo>
                  <a:pt x="11" y="65"/>
                </a:lnTo>
                <a:lnTo>
                  <a:pt x="19" y="61"/>
                </a:lnTo>
                <a:lnTo>
                  <a:pt x="21" y="65"/>
                </a:lnTo>
                <a:lnTo>
                  <a:pt x="23" y="63"/>
                </a:lnTo>
                <a:lnTo>
                  <a:pt x="29" y="69"/>
                </a:lnTo>
                <a:lnTo>
                  <a:pt x="30" y="74"/>
                </a:lnTo>
                <a:lnTo>
                  <a:pt x="36" y="69"/>
                </a:lnTo>
                <a:lnTo>
                  <a:pt x="44" y="69"/>
                </a:lnTo>
                <a:lnTo>
                  <a:pt x="48" y="65"/>
                </a:lnTo>
                <a:lnTo>
                  <a:pt x="59" y="59"/>
                </a:lnTo>
                <a:lnTo>
                  <a:pt x="59" y="57"/>
                </a:lnTo>
                <a:lnTo>
                  <a:pt x="59" y="55"/>
                </a:lnTo>
                <a:lnTo>
                  <a:pt x="61" y="49"/>
                </a:lnTo>
                <a:lnTo>
                  <a:pt x="63" y="46"/>
                </a:lnTo>
                <a:lnTo>
                  <a:pt x="59" y="42"/>
                </a:lnTo>
                <a:lnTo>
                  <a:pt x="57" y="38"/>
                </a:lnTo>
                <a:lnTo>
                  <a:pt x="57" y="34"/>
                </a:lnTo>
                <a:lnTo>
                  <a:pt x="61" y="32"/>
                </a:lnTo>
                <a:lnTo>
                  <a:pt x="65" y="28"/>
                </a:lnTo>
                <a:lnTo>
                  <a:pt x="65" y="26"/>
                </a:lnTo>
                <a:lnTo>
                  <a:pt x="63" y="25"/>
                </a:lnTo>
                <a:lnTo>
                  <a:pt x="59" y="23"/>
                </a:lnTo>
                <a:lnTo>
                  <a:pt x="57" y="21"/>
                </a:lnTo>
                <a:lnTo>
                  <a:pt x="59" y="19"/>
                </a:lnTo>
                <a:lnTo>
                  <a:pt x="61" y="19"/>
                </a:lnTo>
                <a:lnTo>
                  <a:pt x="63" y="19"/>
                </a:lnTo>
                <a:lnTo>
                  <a:pt x="63" y="17"/>
                </a:lnTo>
                <a:lnTo>
                  <a:pt x="61" y="17"/>
                </a:lnTo>
                <a:lnTo>
                  <a:pt x="57" y="13"/>
                </a:lnTo>
                <a:lnTo>
                  <a:pt x="53" y="15"/>
                </a:lnTo>
                <a:lnTo>
                  <a:pt x="52" y="15"/>
                </a:lnTo>
                <a:lnTo>
                  <a:pt x="52" y="17"/>
                </a:lnTo>
                <a:lnTo>
                  <a:pt x="50" y="17"/>
                </a:lnTo>
                <a:lnTo>
                  <a:pt x="48" y="17"/>
                </a:lnTo>
                <a:lnTo>
                  <a:pt x="46" y="13"/>
                </a:lnTo>
                <a:lnTo>
                  <a:pt x="44" y="13"/>
                </a:lnTo>
                <a:lnTo>
                  <a:pt x="42" y="11"/>
                </a:lnTo>
                <a:lnTo>
                  <a:pt x="42" y="9"/>
                </a:lnTo>
                <a:lnTo>
                  <a:pt x="40" y="3"/>
                </a:lnTo>
                <a:lnTo>
                  <a:pt x="36" y="0"/>
                </a:lnTo>
                <a:lnTo>
                  <a:pt x="32" y="0"/>
                </a:lnTo>
                <a:lnTo>
                  <a:pt x="30" y="0"/>
                </a:lnTo>
                <a:lnTo>
                  <a:pt x="25" y="0"/>
                </a:lnTo>
                <a:lnTo>
                  <a:pt x="21" y="3"/>
                </a:lnTo>
                <a:lnTo>
                  <a:pt x="19" y="5"/>
                </a:lnTo>
                <a:lnTo>
                  <a:pt x="15" y="7"/>
                </a:lnTo>
                <a:lnTo>
                  <a:pt x="13" y="9"/>
                </a:lnTo>
                <a:lnTo>
                  <a:pt x="13" y="13"/>
                </a:lnTo>
                <a:lnTo>
                  <a:pt x="15" y="15"/>
                </a:lnTo>
                <a:lnTo>
                  <a:pt x="15" y="17"/>
                </a:lnTo>
                <a:lnTo>
                  <a:pt x="15" y="19"/>
                </a:lnTo>
                <a:lnTo>
                  <a:pt x="13" y="21"/>
                </a:lnTo>
                <a:lnTo>
                  <a:pt x="13" y="25"/>
                </a:lnTo>
                <a:lnTo>
                  <a:pt x="15" y="28"/>
                </a:lnTo>
                <a:lnTo>
                  <a:pt x="17" y="30"/>
                </a:lnTo>
                <a:lnTo>
                  <a:pt x="13" y="32"/>
                </a:lnTo>
                <a:lnTo>
                  <a:pt x="11" y="34"/>
                </a:lnTo>
                <a:lnTo>
                  <a:pt x="13" y="36"/>
                </a:lnTo>
                <a:lnTo>
                  <a:pt x="17" y="40"/>
                </a:lnTo>
                <a:lnTo>
                  <a:pt x="15" y="42"/>
                </a:lnTo>
                <a:lnTo>
                  <a:pt x="11" y="42"/>
                </a:lnTo>
                <a:lnTo>
                  <a:pt x="9" y="44"/>
                </a:lnTo>
                <a:lnTo>
                  <a:pt x="7" y="48"/>
                </a:lnTo>
                <a:lnTo>
                  <a:pt x="5" y="48"/>
                </a:lnTo>
                <a:lnTo>
                  <a:pt x="4" y="49"/>
                </a:lnTo>
                <a:lnTo>
                  <a:pt x="2" y="55"/>
                </a:lnTo>
                <a:lnTo>
                  <a:pt x="2" y="61"/>
                </a:lnTo>
                <a:lnTo>
                  <a:pt x="2" y="63"/>
                </a:lnTo>
                <a:lnTo>
                  <a:pt x="0" y="6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Freeform 25"/>
          <p:cNvSpPr>
            <a:spLocks noChangeAspect="1" noEditPoints="1"/>
          </p:cNvSpPr>
          <p:nvPr/>
        </p:nvSpPr>
        <p:spPr bwMode="gray">
          <a:xfrm>
            <a:off x="6932613" y="3414713"/>
            <a:ext cx="155575" cy="411162"/>
          </a:xfrm>
          <a:custGeom>
            <a:avLst/>
            <a:gdLst>
              <a:gd name="T0" fmla="*/ 2147483647 w 83"/>
              <a:gd name="T1" fmla="*/ 2147483647 h 225"/>
              <a:gd name="T2" fmla="*/ 2147483647 w 83"/>
              <a:gd name="T3" fmla="*/ 2147483647 h 225"/>
              <a:gd name="T4" fmla="*/ 2147483647 w 83"/>
              <a:gd name="T5" fmla="*/ 2147483647 h 225"/>
              <a:gd name="T6" fmla="*/ 2147483647 w 83"/>
              <a:gd name="T7" fmla="*/ 2147483647 h 225"/>
              <a:gd name="T8" fmla="*/ 0 w 83"/>
              <a:gd name="T9" fmla="*/ 2147483647 h 225"/>
              <a:gd name="T10" fmla="*/ 2147483647 w 83"/>
              <a:gd name="T11" fmla="*/ 2147483647 h 225"/>
              <a:gd name="T12" fmla="*/ 2147483647 w 83"/>
              <a:gd name="T13" fmla="*/ 2147483647 h 225"/>
              <a:gd name="T14" fmla="*/ 2147483647 w 83"/>
              <a:gd name="T15" fmla="*/ 2147483647 h 225"/>
              <a:gd name="T16" fmla="*/ 2147483647 w 83"/>
              <a:gd name="T17" fmla="*/ 2147483647 h 225"/>
              <a:gd name="T18" fmla="*/ 2147483647 w 83"/>
              <a:gd name="T19" fmla="*/ 2147483647 h 225"/>
              <a:gd name="T20" fmla="*/ 2147483647 w 83"/>
              <a:gd name="T21" fmla="*/ 2147483647 h 225"/>
              <a:gd name="T22" fmla="*/ 2147483647 w 83"/>
              <a:gd name="T23" fmla="*/ 2147483647 h 225"/>
              <a:gd name="T24" fmla="*/ 2147483647 w 83"/>
              <a:gd name="T25" fmla="*/ 2147483647 h 225"/>
              <a:gd name="T26" fmla="*/ 2147483647 w 83"/>
              <a:gd name="T27" fmla="*/ 2147483647 h 225"/>
              <a:gd name="T28" fmla="*/ 2147483647 w 83"/>
              <a:gd name="T29" fmla="*/ 2147483647 h 225"/>
              <a:gd name="T30" fmla="*/ 2147483647 w 83"/>
              <a:gd name="T31" fmla="*/ 2147483647 h 225"/>
              <a:gd name="T32" fmla="*/ 2147483647 w 83"/>
              <a:gd name="T33" fmla="*/ 2147483647 h 225"/>
              <a:gd name="T34" fmla="*/ 2147483647 w 83"/>
              <a:gd name="T35" fmla="*/ 2147483647 h 225"/>
              <a:gd name="T36" fmla="*/ 2147483647 w 83"/>
              <a:gd name="T37" fmla="*/ 2147483647 h 225"/>
              <a:gd name="T38" fmla="*/ 2147483647 w 83"/>
              <a:gd name="T39" fmla="*/ 2147483647 h 225"/>
              <a:gd name="T40" fmla="*/ 2147483647 w 83"/>
              <a:gd name="T41" fmla="*/ 2147483647 h 225"/>
              <a:gd name="T42" fmla="*/ 2147483647 w 83"/>
              <a:gd name="T43" fmla="*/ 2147483647 h 225"/>
              <a:gd name="T44" fmla="*/ 2147483647 w 83"/>
              <a:gd name="T45" fmla="*/ 2147483647 h 225"/>
              <a:gd name="T46" fmla="*/ 2147483647 w 83"/>
              <a:gd name="T47" fmla="*/ 2147483647 h 225"/>
              <a:gd name="T48" fmla="*/ 2147483647 w 83"/>
              <a:gd name="T49" fmla="*/ 2147483647 h 225"/>
              <a:gd name="T50" fmla="*/ 2147483647 w 83"/>
              <a:gd name="T51" fmla="*/ 2147483647 h 225"/>
              <a:gd name="T52" fmla="*/ 2147483647 w 83"/>
              <a:gd name="T53" fmla="*/ 2147483647 h 225"/>
              <a:gd name="T54" fmla="*/ 2147483647 w 83"/>
              <a:gd name="T55" fmla="*/ 2147483647 h 225"/>
              <a:gd name="T56" fmla="*/ 2147483647 w 83"/>
              <a:gd name="T57" fmla="*/ 2147483647 h 225"/>
              <a:gd name="T58" fmla="*/ 2147483647 w 83"/>
              <a:gd name="T59" fmla="*/ 2147483647 h 225"/>
              <a:gd name="T60" fmla="*/ 2147483647 w 83"/>
              <a:gd name="T61" fmla="*/ 2147483647 h 225"/>
              <a:gd name="T62" fmla="*/ 2147483647 w 83"/>
              <a:gd name="T63" fmla="*/ 2147483647 h 225"/>
              <a:gd name="T64" fmla="*/ 2147483647 w 83"/>
              <a:gd name="T65" fmla="*/ 2147483647 h 225"/>
              <a:gd name="T66" fmla="*/ 2147483647 w 83"/>
              <a:gd name="T67" fmla="*/ 2147483647 h 225"/>
              <a:gd name="T68" fmla="*/ 2147483647 w 83"/>
              <a:gd name="T69" fmla="*/ 2147483647 h 225"/>
              <a:gd name="T70" fmla="*/ 2147483647 w 83"/>
              <a:gd name="T71" fmla="*/ 2147483647 h 225"/>
              <a:gd name="T72" fmla="*/ 2147483647 w 83"/>
              <a:gd name="T73" fmla="*/ 2147483647 h 225"/>
              <a:gd name="T74" fmla="*/ 2147483647 w 83"/>
              <a:gd name="T75" fmla="*/ 2147483647 h 225"/>
              <a:gd name="T76" fmla="*/ 2147483647 w 83"/>
              <a:gd name="T77" fmla="*/ 2147483647 h 225"/>
              <a:gd name="T78" fmla="*/ 2147483647 w 83"/>
              <a:gd name="T79" fmla="*/ 2147483647 h 225"/>
              <a:gd name="T80" fmla="*/ 2147483647 w 83"/>
              <a:gd name="T81" fmla="*/ 2147483647 h 225"/>
              <a:gd name="T82" fmla="*/ 2147483647 w 83"/>
              <a:gd name="T83" fmla="*/ 2147483647 h 225"/>
              <a:gd name="T84" fmla="*/ 2147483647 w 83"/>
              <a:gd name="T85" fmla="*/ 2147483647 h 225"/>
              <a:gd name="T86" fmla="*/ 2147483647 w 83"/>
              <a:gd name="T87" fmla="*/ 2147483647 h 225"/>
              <a:gd name="T88" fmla="*/ 2147483647 w 83"/>
              <a:gd name="T89" fmla="*/ 2147483647 h 225"/>
              <a:gd name="T90" fmla="*/ 2147483647 w 83"/>
              <a:gd name="T91" fmla="*/ 2147483647 h 2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225"/>
              <a:gd name="T140" fmla="*/ 83 w 83"/>
              <a:gd name="T141" fmla="*/ 225 h 22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225">
                <a:moveTo>
                  <a:pt x="66" y="25"/>
                </a:moveTo>
                <a:lnTo>
                  <a:pt x="62" y="21"/>
                </a:lnTo>
                <a:lnTo>
                  <a:pt x="54" y="21"/>
                </a:lnTo>
                <a:lnTo>
                  <a:pt x="48" y="25"/>
                </a:lnTo>
                <a:lnTo>
                  <a:pt x="43" y="17"/>
                </a:lnTo>
                <a:lnTo>
                  <a:pt x="45" y="12"/>
                </a:lnTo>
                <a:lnTo>
                  <a:pt x="45" y="8"/>
                </a:lnTo>
                <a:lnTo>
                  <a:pt x="41" y="8"/>
                </a:lnTo>
                <a:lnTo>
                  <a:pt x="35" y="2"/>
                </a:lnTo>
                <a:lnTo>
                  <a:pt x="29" y="0"/>
                </a:lnTo>
                <a:lnTo>
                  <a:pt x="25" y="4"/>
                </a:lnTo>
                <a:lnTo>
                  <a:pt x="18" y="4"/>
                </a:lnTo>
                <a:lnTo>
                  <a:pt x="12" y="8"/>
                </a:lnTo>
                <a:lnTo>
                  <a:pt x="6" y="4"/>
                </a:lnTo>
                <a:lnTo>
                  <a:pt x="0" y="6"/>
                </a:lnTo>
                <a:lnTo>
                  <a:pt x="0" y="10"/>
                </a:lnTo>
                <a:lnTo>
                  <a:pt x="2" y="16"/>
                </a:lnTo>
                <a:lnTo>
                  <a:pt x="8" y="17"/>
                </a:lnTo>
                <a:lnTo>
                  <a:pt x="10" y="21"/>
                </a:lnTo>
                <a:lnTo>
                  <a:pt x="16" y="23"/>
                </a:lnTo>
                <a:lnTo>
                  <a:pt x="20" y="19"/>
                </a:lnTo>
                <a:lnTo>
                  <a:pt x="25" y="19"/>
                </a:lnTo>
                <a:lnTo>
                  <a:pt x="29" y="25"/>
                </a:lnTo>
                <a:lnTo>
                  <a:pt x="29" y="33"/>
                </a:lnTo>
                <a:lnTo>
                  <a:pt x="25" y="35"/>
                </a:lnTo>
                <a:lnTo>
                  <a:pt x="25" y="46"/>
                </a:lnTo>
                <a:lnTo>
                  <a:pt x="23" y="48"/>
                </a:lnTo>
                <a:lnTo>
                  <a:pt x="18" y="48"/>
                </a:lnTo>
                <a:lnTo>
                  <a:pt x="14" y="52"/>
                </a:lnTo>
                <a:lnTo>
                  <a:pt x="16" y="58"/>
                </a:lnTo>
                <a:lnTo>
                  <a:pt x="23" y="62"/>
                </a:lnTo>
                <a:lnTo>
                  <a:pt x="27" y="71"/>
                </a:lnTo>
                <a:lnTo>
                  <a:pt x="31" y="79"/>
                </a:lnTo>
                <a:lnTo>
                  <a:pt x="35" y="83"/>
                </a:lnTo>
                <a:lnTo>
                  <a:pt x="37" y="87"/>
                </a:lnTo>
                <a:lnTo>
                  <a:pt x="41" y="92"/>
                </a:lnTo>
                <a:lnTo>
                  <a:pt x="46" y="96"/>
                </a:lnTo>
                <a:lnTo>
                  <a:pt x="48" y="102"/>
                </a:lnTo>
                <a:lnTo>
                  <a:pt x="50" y="108"/>
                </a:lnTo>
                <a:lnTo>
                  <a:pt x="56" y="112"/>
                </a:lnTo>
                <a:lnTo>
                  <a:pt x="56" y="117"/>
                </a:lnTo>
                <a:lnTo>
                  <a:pt x="58" y="125"/>
                </a:lnTo>
                <a:lnTo>
                  <a:pt x="56" y="129"/>
                </a:lnTo>
                <a:lnTo>
                  <a:pt x="58" y="136"/>
                </a:lnTo>
                <a:lnTo>
                  <a:pt x="60" y="142"/>
                </a:lnTo>
                <a:lnTo>
                  <a:pt x="60" y="148"/>
                </a:lnTo>
                <a:lnTo>
                  <a:pt x="62" y="154"/>
                </a:lnTo>
                <a:lnTo>
                  <a:pt x="62" y="159"/>
                </a:lnTo>
                <a:lnTo>
                  <a:pt x="62" y="167"/>
                </a:lnTo>
                <a:lnTo>
                  <a:pt x="58" y="177"/>
                </a:lnTo>
                <a:lnTo>
                  <a:pt x="50" y="181"/>
                </a:lnTo>
                <a:lnTo>
                  <a:pt x="45" y="184"/>
                </a:lnTo>
                <a:lnTo>
                  <a:pt x="43" y="190"/>
                </a:lnTo>
                <a:lnTo>
                  <a:pt x="33" y="188"/>
                </a:lnTo>
                <a:lnTo>
                  <a:pt x="29" y="188"/>
                </a:lnTo>
                <a:lnTo>
                  <a:pt x="25" y="190"/>
                </a:lnTo>
                <a:lnTo>
                  <a:pt x="22" y="194"/>
                </a:lnTo>
                <a:lnTo>
                  <a:pt x="20" y="198"/>
                </a:lnTo>
                <a:lnTo>
                  <a:pt x="22" y="200"/>
                </a:lnTo>
                <a:lnTo>
                  <a:pt x="23" y="200"/>
                </a:lnTo>
                <a:lnTo>
                  <a:pt x="23" y="207"/>
                </a:lnTo>
                <a:lnTo>
                  <a:pt x="22" y="213"/>
                </a:lnTo>
                <a:lnTo>
                  <a:pt x="23" y="217"/>
                </a:lnTo>
                <a:lnTo>
                  <a:pt x="27" y="221"/>
                </a:lnTo>
                <a:lnTo>
                  <a:pt x="27" y="223"/>
                </a:lnTo>
                <a:lnTo>
                  <a:pt x="25" y="225"/>
                </a:lnTo>
                <a:lnTo>
                  <a:pt x="29" y="223"/>
                </a:lnTo>
                <a:lnTo>
                  <a:pt x="33" y="221"/>
                </a:lnTo>
                <a:lnTo>
                  <a:pt x="33" y="217"/>
                </a:lnTo>
                <a:lnTo>
                  <a:pt x="37" y="217"/>
                </a:lnTo>
                <a:lnTo>
                  <a:pt x="39" y="217"/>
                </a:lnTo>
                <a:lnTo>
                  <a:pt x="37" y="213"/>
                </a:lnTo>
                <a:lnTo>
                  <a:pt x="37" y="207"/>
                </a:lnTo>
                <a:lnTo>
                  <a:pt x="39" y="209"/>
                </a:lnTo>
                <a:lnTo>
                  <a:pt x="43" y="211"/>
                </a:lnTo>
                <a:lnTo>
                  <a:pt x="43" y="209"/>
                </a:lnTo>
                <a:lnTo>
                  <a:pt x="45" y="206"/>
                </a:lnTo>
                <a:lnTo>
                  <a:pt x="41" y="204"/>
                </a:lnTo>
                <a:lnTo>
                  <a:pt x="39" y="202"/>
                </a:lnTo>
                <a:lnTo>
                  <a:pt x="37" y="198"/>
                </a:lnTo>
                <a:lnTo>
                  <a:pt x="37" y="196"/>
                </a:lnTo>
                <a:lnTo>
                  <a:pt x="41" y="198"/>
                </a:lnTo>
                <a:lnTo>
                  <a:pt x="41" y="200"/>
                </a:lnTo>
                <a:lnTo>
                  <a:pt x="48" y="200"/>
                </a:lnTo>
                <a:lnTo>
                  <a:pt x="54" y="200"/>
                </a:lnTo>
                <a:lnTo>
                  <a:pt x="52" y="198"/>
                </a:lnTo>
                <a:lnTo>
                  <a:pt x="52" y="196"/>
                </a:lnTo>
                <a:lnTo>
                  <a:pt x="56" y="196"/>
                </a:lnTo>
                <a:lnTo>
                  <a:pt x="62" y="194"/>
                </a:lnTo>
                <a:lnTo>
                  <a:pt x="70" y="188"/>
                </a:lnTo>
                <a:lnTo>
                  <a:pt x="75" y="184"/>
                </a:lnTo>
                <a:lnTo>
                  <a:pt x="79" y="179"/>
                </a:lnTo>
                <a:lnTo>
                  <a:pt x="81" y="171"/>
                </a:lnTo>
                <a:lnTo>
                  <a:pt x="83" y="158"/>
                </a:lnTo>
                <a:lnTo>
                  <a:pt x="79" y="138"/>
                </a:lnTo>
                <a:lnTo>
                  <a:pt x="75" y="123"/>
                </a:lnTo>
                <a:lnTo>
                  <a:pt x="71" y="121"/>
                </a:lnTo>
                <a:lnTo>
                  <a:pt x="68" y="117"/>
                </a:lnTo>
                <a:lnTo>
                  <a:pt x="68" y="113"/>
                </a:lnTo>
                <a:lnTo>
                  <a:pt x="68" y="110"/>
                </a:lnTo>
                <a:lnTo>
                  <a:pt x="62" y="104"/>
                </a:lnTo>
                <a:lnTo>
                  <a:pt x="56" y="98"/>
                </a:lnTo>
                <a:lnTo>
                  <a:pt x="56" y="94"/>
                </a:lnTo>
                <a:lnTo>
                  <a:pt x="56" y="92"/>
                </a:lnTo>
                <a:lnTo>
                  <a:pt x="52" y="90"/>
                </a:lnTo>
                <a:lnTo>
                  <a:pt x="46" y="88"/>
                </a:lnTo>
                <a:lnTo>
                  <a:pt x="45" y="85"/>
                </a:lnTo>
                <a:lnTo>
                  <a:pt x="45" y="81"/>
                </a:lnTo>
                <a:lnTo>
                  <a:pt x="43" y="79"/>
                </a:lnTo>
                <a:lnTo>
                  <a:pt x="39" y="77"/>
                </a:lnTo>
                <a:lnTo>
                  <a:pt x="37" y="71"/>
                </a:lnTo>
                <a:lnTo>
                  <a:pt x="35" y="64"/>
                </a:lnTo>
                <a:lnTo>
                  <a:pt x="37" y="58"/>
                </a:lnTo>
                <a:lnTo>
                  <a:pt x="39" y="50"/>
                </a:lnTo>
                <a:lnTo>
                  <a:pt x="41" y="48"/>
                </a:lnTo>
                <a:lnTo>
                  <a:pt x="45" y="48"/>
                </a:lnTo>
                <a:lnTo>
                  <a:pt x="48" y="42"/>
                </a:lnTo>
                <a:lnTo>
                  <a:pt x="52" y="35"/>
                </a:lnTo>
                <a:lnTo>
                  <a:pt x="58" y="29"/>
                </a:lnTo>
                <a:lnTo>
                  <a:pt x="66" y="25"/>
                </a:lnTo>
                <a:close/>
                <a:moveTo>
                  <a:pt x="37" y="204"/>
                </a:moveTo>
                <a:lnTo>
                  <a:pt x="37" y="206"/>
                </a:lnTo>
                <a:lnTo>
                  <a:pt x="35" y="207"/>
                </a:lnTo>
                <a:lnTo>
                  <a:pt x="35" y="204"/>
                </a:lnTo>
                <a:lnTo>
                  <a:pt x="37" y="204"/>
                </a:lnTo>
                <a:close/>
                <a:moveTo>
                  <a:pt x="35" y="200"/>
                </a:moveTo>
                <a:lnTo>
                  <a:pt x="35" y="202"/>
                </a:lnTo>
                <a:lnTo>
                  <a:pt x="33" y="204"/>
                </a:lnTo>
                <a:lnTo>
                  <a:pt x="33" y="200"/>
                </a:lnTo>
                <a:lnTo>
                  <a:pt x="35" y="200"/>
                </a:lnTo>
                <a:close/>
                <a:moveTo>
                  <a:pt x="31" y="192"/>
                </a:moveTo>
                <a:lnTo>
                  <a:pt x="33" y="192"/>
                </a:lnTo>
                <a:lnTo>
                  <a:pt x="33" y="194"/>
                </a:lnTo>
                <a:lnTo>
                  <a:pt x="31" y="196"/>
                </a:lnTo>
                <a:lnTo>
                  <a:pt x="29" y="196"/>
                </a:lnTo>
                <a:lnTo>
                  <a:pt x="29" y="192"/>
                </a:lnTo>
                <a:lnTo>
                  <a:pt x="31" y="192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Freeform 26"/>
          <p:cNvSpPr>
            <a:spLocks noChangeAspect="1"/>
          </p:cNvSpPr>
          <p:nvPr/>
        </p:nvSpPr>
        <p:spPr bwMode="gray">
          <a:xfrm>
            <a:off x="2889250" y="3735388"/>
            <a:ext cx="312738" cy="323850"/>
          </a:xfrm>
          <a:custGeom>
            <a:avLst/>
            <a:gdLst>
              <a:gd name="T0" fmla="*/ 2147483647 w 169"/>
              <a:gd name="T1" fmla="*/ 2147483647 h 176"/>
              <a:gd name="T2" fmla="*/ 2147483647 w 169"/>
              <a:gd name="T3" fmla="*/ 2147483647 h 176"/>
              <a:gd name="T4" fmla="*/ 2147483647 w 169"/>
              <a:gd name="T5" fmla="*/ 2147483647 h 176"/>
              <a:gd name="T6" fmla="*/ 2147483647 w 169"/>
              <a:gd name="T7" fmla="*/ 2147483647 h 176"/>
              <a:gd name="T8" fmla="*/ 2147483647 w 169"/>
              <a:gd name="T9" fmla="*/ 2147483647 h 176"/>
              <a:gd name="T10" fmla="*/ 2147483647 w 169"/>
              <a:gd name="T11" fmla="*/ 2147483647 h 176"/>
              <a:gd name="T12" fmla="*/ 2147483647 w 169"/>
              <a:gd name="T13" fmla="*/ 2147483647 h 176"/>
              <a:gd name="T14" fmla="*/ 2147483647 w 169"/>
              <a:gd name="T15" fmla="*/ 2147483647 h 176"/>
              <a:gd name="T16" fmla="*/ 2147483647 w 169"/>
              <a:gd name="T17" fmla="*/ 2147483647 h 176"/>
              <a:gd name="T18" fmla="*/ 2147483647 w 169"/>
              <a:gd name="T19" fmla="*/ 2147483647 h 176"/>
              <a:gd name="T20" fmla="*/ 2147483647 w 169"/>
              <a:gd name="T21" fmla="*/ 2147483647 h 176"/>
              <a:gd name="T22" fmla="*/ 2147483647 w 169"/>
              <a:gd name="T23" fmla="*/ 0 h 176"/>
              <a:gd name="T24" fmla="*/ 2147483647 w 169"/>
              <a:gd name="T25" fmla="*/ 2147483647 h 176"/>
              <a:gd name="T26" fmla="*/ 2147483647 w 169"/>
              <a:gd name="T27" fmla="*/ 2147483647 h 176"/>
              <a:gd name="T28" fmla="*/ 2147483647 w 169"/>
              <a:gd name="T29" fmla="*/ 2147483647 h 176"/>
              <a:gd name="T30" fmla="*/ 2147483647 w 169"/>
              <a:gd name="T31" fmla="*/ 2147483647 h 176"/>
              <a:gd name="T32" fmla="*/ 2147483647 w 169"/>
              <a:gd name="T33" fmla="*/ 2147483647 h 176"/>
              <a:gd name="T34" fmla="*/ 2147483647 w 169"/>
              <a:gd name="T35" fmla="*/ 2147483647 h 176"/>
              <a:gd name="T36" fmla="*/ 2147483647 w 169"/>
              <a:gd name="T37" fmla="*/ 2147483647 h 176"/>
              <a:gd name="T38" fmla="*/ 2147483647 w 169"/>
              <a:gd name="T39" fmla="*/ 2147483647 h 176"/>
              <a:gd name="T40" fmla="*/ 2147483647 w 169"/>
              <a:gd name="T41" fmla="*/ 2147483647 h 176"/>
              <a:gd name="T42" fmla="*/ 2147483647 w 169"/>
              <a:gd name="T43" fmla="*/ 2147483647 h 176"/>
              <a:gd name="T44" fmla="*/ 0 w 169"/>
              <a:gd name="T45" fmla="*/ 2147483647 h 176"/>
              <a:gd name="T46" fmla="*/ 2147483647 w 169"/>
              <a:gd name="T47" fmla="*/ 2147483647 h 176"/>
              <a:gd name="T48" fmla="*/ 2147483647 w 169"/>
              <a:gd name="T49" fmla="*/ 2147483647 h 176"/>
              <a:gd name="T50" fmla="*/ 2147483647 w 169"/>
              <a:gd name="T51" fmla="*/ 2147483647 h 176"/>
              <a:gd name="T52" fmla="*/ 2147483647 w 169"/>
              <a:gd name="T53" fmla="*/ 2147483647 h 176"/>
              <a:gd name="T54" fmla="*/ 2147483647 w 169"/>
              <a:gd name="T55" fmla="*/ 2147483647 h 176"/>
              <a:gd name="T56" fmla="*/ 2147483647 w 169"/>
              <a:gd name="T57" fmla="*/ 2147483647 h 176"/>
              <a:gd name="T58" fmla="*/ 2147483647 w 169"/>
              <a:gd name="T59" fmla="*/ 2147483647 h 176"/>
              <a:gd name="T60" fmla="*/ 2147483647 w 169"/>
              <a:gd name="T61" fmla="*/ 2147483647 h 176"/>
              <a:gd name="T62" fmla="*/ 2147483647 w 169"/>
              <a:gd name="T63" fmla="*/ 2147483647 h 176"/>
              <a:gd name="T64" fmla="*/ 2147483647 w 169"/>
              <a:gd name="T65" fmla="*/ 2147483647 h 176"/>
              <a:gd name="T66" fmla="*/ 2147483647 w 169"/>
              <a:gd name="T67" fmla="*/ 2147483647 h 176"/>
              <a:gd name="T68" fmla="*/ 2147483647 w 169"/>
              <a:gd name="T69" fmla="*/ 2147483647 h 176"/>
              <a:gd name="T70" fmla="*/ 2147483647 w 169"/>
              <a:gd name="T71" fmla="*/ 2147483647 h 176"/>
              <a:gd name="T72" fmla="*/ 2147483647 w 169"/>
              <a:gd name="T73" fmla="*/ 2147483647 h 176"/>
              <a:gd name="T74" fmla="*/ 2147483647 w 169"/>
              <a:gd name="T75" fmla="*/ 2147483647 h 176"/>
              <a:gd name="T76" fmla="*/ 2147483647 w 169"/>
              <a:gd name="T77" fmla="*/ 2147483647 h 176"/>
              <a:gd name="T78" fmla="*/ 2147483647 w 169"/>
              <a:gd name="T79" fmla="*/ 2147483647 h 176"/>
              <a:gd name="T80" fmla="*/ 2147483647 w 169"/>
              <a:gd name="T81" fmla="*/ 2147483647 h 176"/>
              <a:gd name="T82" fmla="*/ 2147483647 w 169"/>
              <a:gd name="T83" fmla="*/ 2147483647 h 176"/>
              <a:gd name="T84" fmla="*/ 2147483647 w 169"/>
              <a:gd name="T85" fmla="*/ 2147483647 h 176"/>
              <a:gd name="T86" fmla="*/ 2147483647 w 169"/>
              <a:gd name="T87" fmla="*/ 2147483647 h 176"/>
              <a:gd name="T88" fmla="*/ 2147483647 w 169"/>
              <a:gd name="T89" fmla="*/ 2147483647 h 176"/>
              <a:gd name="T90" fmla="*/ 2147483647 w 169"/>
              <a:gd name="T91" fmla="*/ 2147483647 h 176"/>
              <a:gd name="T92" fmla="*/ 2147483647 w 169"/>
              <a:gd name="T93" fmla="*/ 2147483647 h 176"/>
              <a:gd name="T94" fmla="*/ 2147483647 w 169"/>
              <a:gd name="T95" fmla="*/ 2147483647 h 176"/>
              <a:gd name="T96" fmla="*/ 2147483647 w 169"/>
              <a:gd name="T97" fmla="*/ 2147483647 h 1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176"/>
              <a:gd name="T149" fmla="*/ 169 w 169"/>
              <a:gd name="T150" fmla="*/ 176 h 1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176">
                <a:moveTo>
                  <a:pt x="169" y="50"/>
                </a:moveTo>
                <a:lnTo>
                  <a:pt x="157" y="48"/>
                </a:lnTo>
                <a:lnTo>
                  <a:pt x="146" y="50"/>
                </a:lnTo>
                <a:lnTo>
                  <a:pt x="142" y="52"/>
                </a:lnTo>
                <a:lnTo>
                  <a:pt x="140" y="52"/>
                </a:lnTo>
                <a:lnTo>
                  <a:pt x="140" y="50"/>
                </a:lnTo>
                <a:lnTo>
                  <a:pt x="142" y="46"/>
                </a:lnTo>
                <a:lnTo>
                  <a:pt x="148" y="46"/>
                </a:lnTo>
                <a:lnTo>
                  <a:pt x="156" y="46"/>
                </a:lnTo>
                <a:lnTo>
                  <a:pt x="156" y="40"/>
                </a:lnTo>
                <a:lnTo>
                  <a:pt x="157" y="34"/>
                </a:lnTo>
                <a:lnTo>
                  <a:pt x="159" y="34"/>
                </a:lnTo>
                <a:lnTo>
                  <a:pt x="157" y="32"/>
                </a:lnTo>
                <a:lnTo>
                  <a:pt x="156" y="31"/>
                </a:lnTo>
                <a:lnTo>
                  <a:pt x="152" y="32"/>
                </a:lnTo>
                <a:lnTo>
                  <a:pt x="148" y="32"/>
                </a:lnTo>
                <a:lnTo>
                  <a:pt x="148" y="29"/>
                </a:lnTo>
                <a:lnTo>
                  <a:pt x="144" y="31"/>
                </a:lnTo>
                <a:lnTo>
                  <a:pt x="140" y="31"/>
                </a:lnTo>
                <a:lnTo>
                  <a:pt x="140" y="27"/>
                </a:lnTo>
                <a:lnTo>
                  <a:pt x="136" y="25"/>
                </a:lnTo>
                <a:lnTo>
                  <a:pt x="136" y="21"/>
                </a:lnTo>
                <a:lnTo>
                  <a:pt x="140" y="19"/>
                </a:lnTo>
                <a:lnTo>
                  <a:pt x="144" y="17"/>
                </a:lnTo>
                <a:lnTo>
                  <a:pt x="133" y="17"/>
                </a:lnTo>
                <a:lnTo>
                  <a:pt x="123" y="17"/>
                </a:lnTo>
                <a:lnTo>
                  <a:pt x="125" y="19"/>
                </a:lnTo>
                <a:lnTo>
                  <a:pt x="127" y="21"/>
                </a:lnTo>
                <a:lnTo>
                  <a:pt x="121" y="19"/>
                </a:lnTo>
                <a:lnTo>
                  <a:pt x="119" y="19"/>
                </a:lnTo>
                <a:lnTo>
                  <a:pt x="117" y="23"/>
                </a:lnTo>
                <a:lnTo>
                  <a:pt x="115" y="25"/>
                </a:lnTo>
                <a:lnTo>
                  <a:pt x="104" y="25"/>
                </a:lnTo>
                <a:lnTo>
                  <a:pt x="94" y="23"/>
                </a:lnTo>
                <a:lnTo>
                  <a:pt x="94" y="19"/>
                </a:lnTo>
                <a:lnTo>
                  <a:pt x="79" y="21"/>
                </a:lnTo>
                <a:lnTo>
                  <a:pt x="67" y="25"/>
                </a:lnTo>
                <a:lnTo>
                  <a:pt x="65" y="19"/>
                </a:lnTo>
                <a:lnTo>
                  <a:pt x="63" y="13"/>
                </a:lnTo>
                <a:lnTo>
                  <a:pt x="60" y="9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46" y="6"/>
                </a:lnTo>
                <a:lnTo>
                  <a:pt x="46" y="2"/>
                </a:lnTo>
                <a:lnTo>
                  <a:pt x="42" y="2"/>
                </a:lnTo>
                <a:lnTo>
                  <a:pt x="40" y="0"/>
                </a:lnTo>
                <a:lnTo>
                  <a:pt x="40" y="4"/>
                </a:lnTo>
                <a:lnTo>
                  <a:pt x="40" y="6"/>
                </a:lnTo>
                <a:lnTo>
                  <a:pt x="44" y="8"/>
                </a:lnTo>
                <a:lnTo>
                  <a:pt x="46" y="11"/>
                </a:lnTo>
                <a:lnTo>
                  <a:pt x="37" y="13"/>
                </a:lnTo>
                <a:lnTo>
                  <a:pt x="27" y="15"/>
                </a:lnTo>
                <a:lnTo>
                  <a:pt x="27" y="21"/>
                </a:lnTo>
                <a:lnTo>
                  <a:pt x="27" y="27"/>
                </a:lnTo>
                <a:lnTo>
                  <a:pt x="29" y="29"/>
                </a:lnTo>
                <a:lnTo>
                  <a:pt x="33" y="34"/>
                </a:lnTo>
                <a:lnTo>
                  <a:pt x="35" y="38"/>
                </a:lnTo>
                <a:lnTo>
                  <a:pt x="35" y="40"/>
                </a:lnTo>
                <a:lnTo>
                  <a:pt x="33" y="42"/>
                </a:lnTo>
                <a:lnTo>
                  <a:pt x="31" y="44"/>
                </a:lnTo>
                <a:lnTo>
                  <a:pt x="27" y="44"/>
                </a:lnTo>
                <a:lnTo>
                  <a:pt x="23" y="44"/>
                </a:lnTo>
                <a:lnTo>
                  <a:pt x="21" y="42"/>
                </a:lnTo>
                <a:lnTo>
                  <a:pt x="21" y="40"/>
                </a:lnTo>
                <a:lnTo>
                  <a:pt x="19" y="34"/>
                </a:lnTo>
                <a:lnTo>
                  <a:pt x="19" y="27"/>
                </a:lnTo>
                <a:lnTo>
                  <a:pt x="21" y="27"/>
                </a:lnTo>
                <a:lnTo>
                  <a:pt x="25" y="25"/>
                </a:lnTo>
                <a:lnTo>
                  <a:pt x="25" y="23"/>
                </a:lnTo>
                <a:lnTo>
                  <a:pt x="25" y="19"/>
                </a:lnTo>
                <a:lnTo>
                  <a:pt x="21" y="19"/>
                </a:lnTo>
                <a:lnTo>
                  <a:pt x="21" y="17"/>
                </a:lnTo>
                <a:lnTo>
                  <a:pt x="23" y="15"/>
                </a:lnTo>
                <a:lnTo>
                  <a:pt x="19" y="15"/>
                </a:lnTo>
                <a:lnTo>
                  <a:pt x="17" y="13"/>
                </a:lnTo>
                <a:lnTo>
                  <a:pt x="17" y="11"/>
                </a:lnTo>
                <a:lnTo>
                  <a:pt x="23" y="8"/>
                </a:lnTo>
                <a:lnTo>
                  <a:pt x="29" y="4"/>
                </a:lnTo>
                <a:lnTo>
                  <a:pt x="27" y="2"/>
                </a:lnTo>
                <a:lnTo>
                  <a:pt x="25" y="0"/>
                </a:lnTo>
                <a:lnTo>
                  <a:pt x="21" y="2"/>
                </a:lnTo>
                <a:lnTo>
                  <a:pt x="19" y="4"/>
                </a:lnTo>
                <a:lnTo>
                  <a:pt x="12" y="9"/>
                </a:lnTo>
                <a:lnTo>
                  <a:pt x="8" y="23"/>
                </a:lnTo>
                <a:lnTo>
                  <a:pt x="2" y="25"/>
                </a:lnTo>
                <a:lnTo>
                  <a:pt x="2" y="27"/>
                </a:lnTo>
                <a:lnTo>
                  <a:pt x="2" y="32"/>
                </a:lnTo>
                <a:lnTo>
                  <a:pt x="2" y="38"/>
                </a:lnTo>
                <a:lnTo>
                  <a:pt x="0" y="44"/>
                </a:lnTo>
                <a:lnTo>
                  <a:pt x="0" y="48"/>
                </a:lnTo>
                <a:lnTo>
                  <a:pt x="2" y="48"/>
                </a:lnTo>
                <a:lnTo>
                  <a:pt x="6" y="48"/>
                </a:lnTo>
                <a:lnTo>
                  <a:pt x="12" y="59"/>
                </a:lnTo>
                <a:lnTo>
                  <a:pt x="10" y="59"/>
                </a:lnTo>
                <a:lnTo>
                  <a:pt x="10" y="63"/>
                </a:lnTo>
                <a:lnTo>
                  <a:pt x="12" y="67"/>
                </a:lnTo>
                <a:lnTo>
                  <a:pt x="14" y="71"/>
                </a:lnTo>
                <a:lnTo>
                  <a:pt x="15" y="77"/>
                </a:lnTo>
                <a:lnTo>
                  <a:pt x="17" y="79"/>
                </a:lnTo>
                <a:lnTo>
                  <a:pt x="25" y="80"/>
                </a:lnTo>
                <a:lnTo>
                  <a:pt x="29" y="80"/>
                </a:lnTo>
                <a:lnTo>
                  <a:pt x="37" y="80"/>
                </a:lnTo>
                <a:lnTo>
                  <a:pt x="40" y="80"/>
                </a:lnTo>
                <a:lnTo>
                  <a:pt x="44" y="82"/>
                </a:lnTo>
                <a:lnTo>
                  <a:pt x="48" y="90"/>
                </a:lnTo>
                <a:lnTo>
                  <a:pt x="50" y="94"/>
                </a:lnTo>
                <a:lnTo>
                  <a:pt x="54" y="94"/>
                </a:lnTo>
                <a:lnTo>
                  <a:pt x="60" y="92"/>
                </a:lnTo>
                <a:lnTo>
                  <a:pt x="65" y="94"/>
                </a:lnTo>
                <a:lnTo>
                  <a:pt x="67" y="94"/>
                </a:lnTo>
                <a:lnTo>
                  <a:pt x="67" y="102"/>
                </a:lnTo>
                <a:lnTo>
                  <a:pt x="65" y="103"/>
                </a:lnTo>
                <a:lnTo>
                  <a:pt x="63" y="109"/>
                </a:lnTo>
                <a:lnTo>
                  <a:pt x="67" y="115"/>
                </a:lnTo>
                <a:lnTo>
                  <a:pt x="71" y="119"/>
                </a:lnTo>
                <a:lnTo>
                  <a:pt x="73" y="123"/>
                </a:lnTo>
                <a:lnTo>
                  <a:pt x="77" y="127"/>
                </a:lnTo>
                <a:lnTo>
                  <a:pt x="85" y="130"/>
                </a:lnTo>
                <a:lnTo>
                  <a:pt x="90" y="134"/>
                </a:lnTo>
                <a:lnTo>
                  <a:pt x="88" y="138"/>
                </a:lnTo>
                <a:lnTo>
                  <a:pt x="86" y="144"/>
                </a:lnTo>
                <a:lnTo>
                  <a:pt x="83" y="148"/>
                </a:lnTo>
                <a:lnTo>
                  <a:pt x="81" y="150"/>
                </a:lnTo>
                <a:lnTo>
                  <a:pt x="81" y="153"/>
                </a:lnTo>
                <a:lnTo>
                  <a:pt x="83" y="155"/>
                </a:lnTo>
                <a:lnTo>
                  <a:pt x="85" y="153"/>
                </a:lnTo>
                <a:lnTo>
                  <a:pt x="85" y="155"/>
                </a:lnTo>
                <a:lnTo>
                  <a:pt x="86" y="155"/>
                </a:lnTo>
                <a:lnTo>
                  <a:pt x="86" y="159"/>
                </a:lnTo>
                <a:lnTo>
                  <a:pt x="88" y="163"/>
                </a:lnTo>
                <a:lnTo>
                  <a:pt x="88" y="171"/>
                </a:lnTo>
                <a:lnTo>
                  <a:pt x="94" y="176"/>
                </a:lnTo>
                <a:lnTo>
                  <a:pt x="98" y="174"/>
                </a:lnTo>
                <a:lnTo>
                  <a:pt x="102" y="173"/>
                </a:lnTo>
                <a:lnTo>
                  <a:pt x="106" y="169"/>
                </a:lnTo>
                <a:lnTo>
                  <a:pt x="109" y="165"/>
                </a:lnTo>
                <a:lnTo>
                  <a:pt x="113" y="165"/>
                </a:lnTo>
                <a:lnTo>
                  <a:pt x="115" y="163"/>
                </a:lnTo>
                <a:lnTo>
                  <a:pt x="119" y="159"/>
                </a:lnTo>
                <a:lnTo>
                  <a:pt x="123" y="155"/>
                </a:lnTo>
                <a:lnTo>
                  <a:pt x="127" y="153"/>
                </a:lnTo>
                <a:lnTo>
                  <a:pt x="127" y="150"/>
                </a:lnTo>
                <a:lnTo>
                  <a:pt x="123" y="150"/>
                </a:lnTo>
                <a:lnTo>
                  <a:pt x="117" y="150"/>
                </a:lnTo>
                <a:lnTo>
                  <a:pt x="113" y="150"/>
                </a:lnTo>
                <a:lnTo>
                  <a:pt x="111" y="148"/>
                </a:lnTo>
                <a:lnTo>
                  <a:pt x="109" y="146"/>
                </a:lnTo>
                <a:lnTo>
                  <a:pt x="109" y="140"/>
                </a:lnTo>
                <a:lnTo>
                  <a:pt x="109" y="134"/>
                </a:lnTo>
                <a:lnTo>
                  <a:pt x="109" y="132"/>
                </a:lnTo>
                <a:lnTo>
                  <a:pt x="108" y="128"/>
                </a:lnTo>
                <a:lnTo>
                  <a:pt x="106" y="125"/>
                </a:lnTo>
                <a:lnTo>
                  <a:pt x="104" y="121"/>
                </a:lnTo>
                <a:lnTo>
                  <a:pt x="102" y="119"/>
                </a:lnTo>
                <a:lnTo>
                  <a:pt x="104" y="119"/>
                </a:lnTo>
                <a:lnTo>
                  <a:pt x="106" y="119"/>
                </a:lnTo>
                <a:lnTo>
                  <a:pt x="111" y="121"/>
                </a:lnTo>
                <a:lnTo>
                  <a:pt x="115" y="123"/>
                </a:lnTo>
                <a:lnTo>
                  <a:pt x="119" y="123"/>
                </a:lnTo>
                <a:lnTo>
                  <a:pt x="123" y="125"/>
                </a:lnTo>
                <a:lnTo>
                  <a:pt x="127" y="127"/>
                </a:lnTo>
                <a:lnTo>
                  <a:pt x="131" y="127"/>
                </a:lnTo>
                <a:lnTo>
                  <a:pt x="129" y="125"/>
                </a:lnTo>
                <a:lnTo>
                  <a:pt x="129" y="123"/>
                </a:lnTo>
                <a:lnTo>
                  <a:pt x="133" y="121"/>
                </a:lnTo>
                <a:lnTo>
                  <a:pt x="136" y="121"/>
                </a:lnTo>
                <a:lnTo>
                  <a:pt x="140" y="121"/>
                </a:lnTo>
                <a:lnTo>
                  <a:pt x="144" y="121"/>
                </a:lnTo>
                <a:lnTo>
                  <a:pt x="146" y="119"/>
                </a:lnTo>
                <a:lnTo>
                  <a:pt x="150" y="115"/>
                </a:lnTo>
                <a:lnTo>
                  <a:pt x="152" y="113"/>
                </a:lnTo>
                <a:lnTo>
                  <a:pt x="156" y="113"/>
                </a:lnTo>
                <a:lnTo>
                  <a:pt x="157" y="111"/>
                </a:lnTo>
                <a:lnTo>
                  <a:pt x="159" y="107"/>
                </a:lnTo>
                <a:lnTo>
                  <a:pt x="159" y="103"/>
                </a:lnTo>
                <a:lnTo>
                  <a:pt x="148" y="86"/>
                </a:lnTo>
                <a:lnTo>
                  <a:pt x="152" y="84"/>
                </a:lnTo>
                <a:lnTo>
                  <a:pt x="152" y="82"/>
                </a:lnTo>
                <a:lnTo>
                  <a:pt x="154" y="79"/>
                </a:lnTo>
                <a:lnTo>
                  <a:pt x="159" y="79"/>
                </a:lnTo>
                <a:lnTo>
                  <a:pt x="163" y="75"/>
                </a:lnTo>
                <a:lnTo>
                  <a:pt x="161" y="73"/>
                </a:lnTo>
                <a:lnTo>
                  <a:pt x="159" y="71"/>
                </a:lnTo>
                <a:lnTo>
                  <a:pt x="159" y="69"/>
                </a:lnTo>
                <a:lnTo>
                  <a:pt x="156" y="65"/>
                </a:lnTo>
                <a:lnTo>
                  <a:pt x="154" y="63"/>
                </a:lnTo>
                <a:lnTo>
                  <a:pt x="156" y="59"/>
                </a:lnTo>
                <a:lnTo>
                  <a:pt x="161" y="59"/>
                </a:lnTo>
                <a:lnTo>
                  <a:pt x="165" y="57"/>
                </a:lnTo>
                <a:lnTo>
                  <a:pt x="167" y="55"/>
                </a:lnTo>
                <a:lnTo>
                  <a:pt x="167" y="54"/>
                </a:lnTo>
                <a:lnTo>
                  <a:pt x="169" y="5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" name="Freeform 27"/>
          <p:cNvSpPr>
            <a:spLocks noChangeAspect="1" noEditPoints="1"/>
          </p:cNvSpPr>
          <p:nvPr/>
        </p:nvSpPr>
        <p:spPr bwMode="gray">
          <a:xfrm>
            <a:off x="7239000" y="4179888"/>
            <a:ext cx="20638" cy="52387"/>
          </a:xfrm>
          <a:custGeom>
            <a:avLst/>
            <a:gdLst>
              <a:gd name="T0" fmla="*/ 2147483647 w 11"/>
              <a:gd name="T1" fmla="*/ 2147483647 h 29"/>
              <a:gd name="T2" fmla="*/ 2147483647 w 11"/>
              <a:gd name="T3" fmla="*/ 2147483647 h 29"/>
              <a:gd name="T4" fmla="*/ 2147483647 w 11"/>
              <a:gd name="T5" fmla="*/ 2147483647 h 29"/>
              <a:gd name="T6" fmla="*/ 2147483647 w 11"/>
              <a:gd name="T7" fmla="*/ 2147483647 h 29"/>
              <a:gd name="T8" fmla="*/ 2147483647 w 11"/>
              <a:gd name="T9" fmla="*/ 2147483647 h 29"/>
              <a:gd name="T10" fmla="*/ 2147483647 w 11"/>
              <a:gd name="T11" fmla="*/ 2147483647 h 29"/>
              <a:gd name="T12" fmla="*/ 2147483647 w 11"/>
              <a:gd name="T13" fmla="*/ 2147483647 h 29"/>
              <a:gd name="T14" fmla="*/ 0 w 11"/>
              <a:gd name="T15" fmla="*/ 0 h 29"/>
              <a:gd name="T16" fmla="*/ 0 w 11"/>
              <a:gd name="T17" fmla="*/ 2147483647 h 29"/>
              <a:gd name="T18" fmla="*/ 0 w 11"/>
              <a:gd name="T19" fmla="*/ 2147483647 h 29"/>
              <a:gd name="T20" fmla="*/ 2147483647 w 11"/>
              <a:gd name="T21" fmla="*/ 2147483647 h 29"/>
              <a:gd name="T22" fmla="*/ 2147483647 w 11"/>
              <a:gd name="T23" fmla="*/ 2147483647 h 29"/>
              <a:gd name="T24" fmla="*/ 2147483647 w 11"/>
              <a:gd name="T25" fmla="*/ 2147483647 h 29"/>
              <a:gd name="T26" fmla="*/ 2147483647 w 11"/>
              <a:gd name="T27" fmla="*/ 2147483647 h 29"/>
              <a:gd name="T28" fmla="*/ 2147483647 w 11"/>
              <a:gd name="T29" fmla="*/ 2147483647 h 29"/>
              <a:gd name="T30" fmla="*/ 2147483647 w 11"/>
              <a:gd name="T31" fmla="*/ 2147483647 h 29"/>
              <a:gd name="T32" fmla="*/ 0 w 1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"/>
              <a:gd name="T52" fmla="*/ 0 h 29"/>
              <a:gd name="T53" fmla="*/ 11 w 1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" h="29">
                <a:moveTo>
                  <a:pt x="5" y="20"/>
                </a:moveTo>
                <a:lnTo>
                  <a:pt x="7" y="23"/>
                </a:lnTo>
                <a:lnTo>
                  <a:pt x="7" y="29"/>
                </a:lnTo>
                <a:lnTo>
                  <a:pt x="11" y="29"/>
                </a:lnTo>
                <a:lnTo>
                  <a:pt x="11" y="25"/>
                </a:lnTo>
                <a:lnTo>
                  <a:pt x="9" y="23"/>
                </a:lnTo>
                <a:lnTo>
                  <a:pt x="5" y="20"/>
                </a:lnTo>
                <a:close/>
                <a:moveTo>
                  <a:pt x="0" y="0"/>
                </a:moveTo>
                <a:lnTo>
                  <a:pt x="0" y="8"/>
                </a:lnTo>
                <a:lnTo>
                  <a:pt x="0" y="14"/>
                </a:lnTo>
                <a:lnTo>
                  <a:pt x="4" y="14"/>
                </a:lnTo>
                <a:lnTo>
                  <a:pt x="7" y="14"/>
                </a:lnTo>
                <a:lnTo>
                  <a:pt x="7" y="10"/>
                </a:lnTo>
                <a:lnTo>
                  <a:pt x="7" y="6"/>
                </a:lnTo>
                <a:lnTo>
                  <a:pt x="5" y="6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" name="Freeform 28"/>
          <p:cNvSpPr>
            <a:spLocks noChangeAspect="1"/>
          </p:cNvSpPr>
          <p:nvPr/>
        </p:nvSpPr>
        <p:spPr bwMode="gray">
          <a:xfrm>
            <a:off x="5868988" y="2714625"/>
            <a:ext cx="373062" cy="269875"/>
          </a:xfrm>
          <a:custGeom>
            <a:avLst/>
            <a:gdLst>
              <a:gd name="T0" fmla="*/ 2147483647 w 205"/>
              <a:gd name="T1" fmla="*/ 2147483647 h 148"/>
              <a:gd name="T2" fmla="*/ 2147483647 w 205"/>
              <a:gd name="T3" fmla="*/ 2147483647 h 148"/>
              <a:gd name="T4" fmla="*/ 2147483647 w 205"/>
              <a:gd name="T5" fmla="*/ 2147483647 h 148"/>
              <a:gd name="T6" fmla="*/ 2147483647 w 205"/>
              <a:gd name="T7" fmla="*/ 2147483647 h 148"/>
              <a:gd name="T8" fmla="*/ 2147483647 w 205"/>
              <a:gd name="T9" fmla="*/ 2147483647 h 148"/>
              <a:gd name="T10" fmla="*/ 2147483647 w 205"/>
              <a:gd name="T11" fmla="*/ 2147483647 h 148"/>
              <a:gd name="T12" fmla="*/ 2147483647 w 205"/>
              <a:gd name="T13" fmla="*/ 2147483647 h 148"/>
              <a:gd name="T14" fmla="*/ 2147483647 w 205"/>
              <a:gd name="T15" fmla="*/ 2147483647 h 148"/>
              <a:gd name="T16" fmla="*/ 2147483647 w 205"/>
              <a:gd name="T17" fmla="*/ 2147483647 h 148"/>
              <a:gd name="T18" fmla="*/ 2147483647 w 205"/>
              <a:gd name="T19" fmla="*/ 2147483647 h 148"/>
              <a:gd name="T20" fmla="*/ 2147483647 w 205"/>
              <a:gd name="T21" fmla="*/ 2147483647 h 148"/>
              <a:gd name="T22" fmla="*/ 2147483647 w 205"/>
              <a:gd name="T23" fmla="*/ 2147483647 h 148"/>
              <a:gd name="T24" fmla="*/ 2147483647 w 205"/>
              <a:gd name="T25" fmla="*/ 2147483647 h 148"/>
              <a:gd name="T26" fmla="*/ 2147483647 w 205"/>
              <a:gd name="T27" fmla="*/ 2147483647 h 148"/>
              <a:gd name="T28" fmla="*/ 2147483647 w 205"/>
              <a:gd name="T29" fmla="*/ 2147483647 h 148"/>
              <a:gd name="T30" fmla="*/ 2147483647 w 205"/>
              <a:gd name="T31" fmla="*/ 2147483647 h 148"/>
              <a:gd name="T32" fmla="*/ 2147483647 w 205"/>
              <a:gd name="T33" fmla="*/ 2147483647 h 148"/>
              <a:gd name="T34" fmla="*/ 2147483647 w 205"/>
              <a:gd name="T35" fmla="*/ 2147483647 h 148"/>
              <a:gd name="T36" fmla="*/ 2147483647 w 205"/>
              <a:gd name="T37" fmla="*/ 2147483647 h 148"/>
              <a:gd name="T38" fmla="*/ 2147483647 w 205"/>
              <a:gd name="T39" fmla="*/ 2147483647 h 148"/>
              <a:gd name="T40" fmla="*/ 2147483647 w 205"/>
              <a:gd name="T41" fmla="*/ 2147483647 h 148"/>
              <a:gd name="T42" fmla="*/ 2147483647 w 205"/>
              <a:gd name="T43" fmla="*/ 2147483647 h 148"/>
              <a:gd name="T44" fmla="*/ 2147483647 w 205"/>
              <a:gd name="T45" fmla="*/ 2147483647 h 148"/>
              <a:gd name="T46" fmla="*/ 2147483647 w 205"/>
              <a:gd name="T47" fmla="*/ 2147483647 h 148"/>
              <a:gd name="T48" fmla="*/ 2147483647 w 205"/>
              <a:gd name="T49" fmla="*/ 2147483647 h 148"/>
              <a:gd name="T50" fmla="*/ 2147483647 w 205"/>
              <a:gd name="T51" fmla="*/ 2147483647 h 148"/>
              <a:gd name="T52" fmla="*/ 2147483647 w 205"/>
              <a:gd name="T53" fmla="*/ 2147483647 h 148"/>
              <a:gd name="T54" fmla="*/ 2147483647 w 205"/>
              <a:gd name="T55" fmla="*/ 2147483647 h 148"/>
              <a:gd name="T56" fmla="*/ 2147483647 w 205"/>
              <a:gd name="T57" fmla="*/ 2147483647 h 148"/>
              <a:gd name="T58" fmla="*/ 2147483647 w 205"/>
              <a:gd name="T59" fmla="*/ 2147483647 h 148"/>
              <a:gd name="T60" fmla="*/ 2147483647 w 205"/>
              <a:gd name="T61" fmla="*/ 2147483647 h 148"/>
              <a:gd name="T62" fmla="*/ 2147483647 w 205"/>
              <a:gd name="T63" fmla="*/ 2147483647 h 148"/>
              <a:gd name="T64" fmla="*/ 2147483647 w 205"/>
              <a:gd name="T65" fmla="*/ 2147483647 h 148"/>
              <a:gd name="T66" fmla="*/ 2147483647 w 205"/>
              <a:gd name="T67" fmla="*/ 2147483647 h 148"/>
              <a:gd name="T68" fmla="*/ 2147483647 w 205"/>
              <a:gd name="T69" fmla="*/ 2147483647 h 148"/>
              <a:gd name="T70" fmla="*/ 2147483647 w 205"/>
              <a:gd name="T71" fmla="*/ 2147483647 h 148"/>
              <a:gd name="T72" fmla="*/ 2147483647 w 205"/>
              <a:gd name="T73" fmla="*/ 2147483647 h 148"/>
              <a:gd name="T74" fmla="*/ 2147483647 w 205"/>
              <a:gd name="T75" fmla="*/ 2147483647 h 148"/>
              <a:gd name="T76" fmla="*/ 2147483647 w 205"/>
              <a:gd name="T77" fmla="*/ 2147483647 h 148"/>
              <a:gd name="T78" fmla="*/ 2147483647 w 205"/>
              <a:gd name="T79" fmla="*/ 2147483647 h 148"/>
              <a:gd name="T80" fmla="*/ 2147483647 w 205"/>
              <a:gd name="T81" fmla="*/ 2147483647 h 148"/>
              <a:gd name="T82" fmla="*/ 2147483647 w 205"/>
              <a:gd name="T83" fmla="*/ 2147483647 h 148"/>
              <a:gd name="T84" fmla="*/ 2147483647 w 205"/>
              <a:gd name="T85" fmla="*/ 2147483647 h 148"/>
              <a:gd name="T86" fmla="*/ 2147483647 w 205"/>
              <a:gd name="T87" fmla="*/ 2147483647 h 148"/>
              <a:gd name="T88" fmla="*/ 2147483647 w 205"/>
              <a:gd name="T89" fmla="*/ 2147483647 h 148"/>
              <a:gd name="T90" fmla="*/ 2147483647 w 205"/>
              <a:gd name="T91" fmla="*/ 2147483647 h 148"/>
              <a:gd name="T92" fmla="*/ 2147483647 w 205"/>
              <a:gd name="T93" fmla="*/ 0 h 148"/>
              <a:gd name="T94" fmla="*/ 2147483647 w 205"/>
              <a:gd name="T95" fmla="*/ 2147483647 h 148"/>
              <a:gd name="T96" fmla="*/ 2147483647 w 205"/>
              <a:gd name="T97" fmla="*/ 2147483647 h 148"/>
              <a:gd name="T98" fmla="*/ 2147483647 w 205"/>
              <a:gd name="T99" fmla="*/ 2147483647 h 148"/>
              <a:gd name="T100" fmla="*/ 2147483647 w 205"/>
              <a:gd name="T101" fmla="*/ 2147483647 h 148"/>
              <a:gd name="T102" fmla="*/ 2147483647 w 205"/>
              <a:gd name="T103" fmla="*/ 2147483647 h 148"/>
              <a:gd name="T104" fmla="*/ 2147483647 w 205"/>
              <a:gd name="T105" fmla="*/ 2147483647 h 148"/>
              <a:gd name="T106" fmla="*/ 2147483647 w 205"/>
              <a:gd name="T107" fmla="*/ 2147483647 h 148"/>
              <a:gd name="T108" fmla="*/ 2147483647 w 205"/>
              <a:gd name="T109" fmla="*/ 2147483647 h 148"/>
              <a:gd name="T110" fmla="*/ 2147483647 w 205"/>
              <a:gd name="T111" fmla="*/ 2147483647 h 148"/>
              <a:gd name="T112" fmla="*/ 2147483647 w 205"/>
              <a:gd name="T113" fmla="*/ 2147483647 h 148"/>
              <a:gd name="T114" fmla="*/ 2147483647 w 205"/>
              <a:gd name="T115" fmla="*/ 2147483647 h 148"/>
              <a:gd name="T116" fmla="*/ 2147483647 w 205"/>
              <a:gd name="T117" fmla="*/ 2147483647 h 148"/>
              <a:gd name="T118" fmla="*/ 2147483647 w 205"/>
              <a:gd name="T119" fmla="*/ 2147483647 h 148"/>
              <a:gd name="T120" fmla="*/ 2147483647 w 205"/>
              <a:gd name="T121" fmla="*/ 2147483647 h 148"/>
              <a:gd name="T122" fmla="*/ 2147483647 w 205"/>
              <a:gd name="T123" fmla="*/ 2147483647 h 148"/>
              <a:gd name="T124" fmla="*/ 2147483647 w 205"/>
              <a:gd name="T125" fmla="*/ 2147483647 h 1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5"/>
              <a:gd name="T190" fmla="*/ 0 h 148"/>
              <a:gd name="T191" fmla="*/ 205 w 205"/>
              <a:gd name="T192" fmla="*/ 148 h 1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5" h="148">
                <a:moveTo>
                  <a:pt x="144" y="148"/>
                </a:moveTo>
                <a:lnTo>
                  <a:pt x="144" y="144"/>
                </a:lnTo>
                <a:lnTo>
                  <a:pt x="146" y="140"/>
                </a:lnTo>
                <a:lnTo>
                  <a:pt x="148" y="139"/>
                </a:lnTo>
                <a:lnTo>
                  <a:pt x="152" y="137"/>
                </a:lnTo>
                <a:lnTo>
                  <a:pt x="153" y="133"/>
                </a:lnTo>
                <a:lnTo>
                  <a:pt x="150" y="131"/>
                </a:lnTo>
                <a:lnTo>
                  <a:pt x="150" y="127"/>
                </a:lnTo>
                <a:lnTo>
                  <a:pt x="152" y="121"/>
                </a:lnTo>
                <a:lnTo>
                  <a:pt x="150" y="119"/>
                </a:lnTo>
                <a:lnTo>
                  <a:pt x="146" y="121"/>
                </a:lnTo>
                <a:lnTo>
                  <a:pt x="142" y="119"/>
                </a:lnTo>
                <a:lnTo>
                  <a:pt x="140" y="116"/>
                </a:lnTo>
                <a:lnTo>
                  <a:pt x="138" y="114"/>
                </a:lnTo>
                <a:lnTo>
                  <a:pt x="138" y="112"/>
                </a:lnTo>
                <a:lnTo>
                  <a:pt x="138" y="110"/>
                </a:lnTo>
                <a:lnTo>
                  <a:pt x="140" y="110"/>
                </a:lnTo>
                <a:lnTo>
                  <a:pt x="146" y="108"/>
                </a:lnTo>
                <a:lnTo>
                  <a:pt x="148" y="110"/>
                </a:lnTo>
                <a:lnTo>
                  <a:pt x="150" y="110"/>
                </a:lnTo>
                <a:lnTo>
                  <a:pt x="155" y="106"/>
                </a:lnTo>
                <a:lnTo>
                  <a:pt x="157" y="102"/>
                </a:lnTo>
                <a:lnTo>
                  <a:pt x="155" y="100"/>
                </a:lnTo>
                <a:lnTo>
                  <a:pt x="159" y="94"/>
                </a:lnTo>
                <a:lnTo>
                  <a:pt x="161" y="93"/>
                </a:lnTo>
                <a:lnTo>
                  <a:pt x="161" y="91"/>
                </a:lnTo>
                <a:lnTo>
                  <a:pt x="159" y="89"/>
                </a:lnTo>
                <a:lnTo>
                  <a:pt x="157" y="85"/>
                </a:lnTo>
                <a:lnTo>
                  <a:pt x="161" y="83"/>
                </a:lnTo>
                <a:lnTo>
                  <a:pt x="163" y="83"/>
                </a:lnTo>
                <a:lnTo>
                  <a:pt x="165" y="83"/>
                </a:lnTo>
                <a:lnTo>
                  <a:pt x="169" y="85"/>
                </a:lnTo>
                <a:lnTo>
                  <a:pt x="171" y="85"/>
                </a:lnTo>
                <a:lnTo>
                  <a:pt x="173" y="83"/>
                </a:lnTo>
                <a:lnTo>
                  <a:pt x="175" y="77"/>
                </a:lnTo>
                <a:lnTo>
                  <a:pt x="176" y="77"/>
                </a:lnTo>
                <a:lnTo>
                  <a:pt x="180" y="85"/>
                </a:lnTo>
                <a:lnTo>
                  <a:pt x="175" y="89"/>
                </a:lnTo>
                <a:lnTo>
                  <a:pt x="175" y="91"/>
                </a:lnTo>
                <a:lnTo>
                  <a:pt x="178" y="94"/>
                </a:lnTo>
                <a:lnTo>
                  <a:pt x="180" y="96"/>
                </a:lnTo>
                <a:lnTo>
                  <a:pt x="182" y="98"/>
                </a:lnTo>
                <a:lnTo>
                  <a:pt x="184" y="96"/>
                </a:lnTo>
                <a:lnTo>
                  <a:pt x="184" y="94"/>
                </a:lnTo>
                <a:lnTo>
                  <a:pt x="186" y="93"/>
                </a:lnTo>
                <a:lnTo>
                  <a:pt x="188" y="93"/>
                </a:lnTo>
                <a:lnTo>
                  <a:pt x="194" y="94"/>
                </a:lnTo>
                <a:lnTo>
                  <a:pt x="200" y="89"/>
                </a:lnTo>
                <a:lnTo>
                  <a:pt x="203" y="83"/>
                </a:lnTo>
                <a:lnTo>
                  <a:pt x="205" y="81"/>
                </a:lnTo>
                <a:lnTo>
                  <a:pt x="200" y="79"/>
                </a:lnTo>
                <a:lnTo>
                  <a:pt x="196" y="77"/>
                </a:lnTo>
                <a:lnTo>
                  <a:pt x="192" y="75"/>
                </a:lnTo>
                <a:lnTo>
                  <a:pt x="188" y="75"/>
                </a:lnTo>
                <a:lnTo>
                  <a:pt x="188" y="73"/>
                </a:lnTo>
                <a:lnTo>
                  <a:pt x="188" y="71"/>
                </a:lnTo>
                <a:lnTo>
                  <a:pt x="186" y="71"/>
                </a:lnTo>
                <a:lnTo>
                  <a:pt x="184" y="71"/>
                </a:lnTo>
                <a:lnTo>
                  <a:pt x="180" y="71"/>
                </a:lnTo>
                <a:lnTo>
                  <a:pt x="176" y="68"/>
                </a:lnTo>
                <a:lnTo>
                  <a:pt x="180" y="66"/>
                </a:lnTo>
                <a:lnTo>
                  <a:pt x="182" y="64"/>
                </a:lnTo>
                <a:lnTo>
                  <a:pt x="186" y="60"/>
                </a:lnTo>
                <a:lnTo>
                  <a:pt x="186" y="56"/>
                </a:lnTo>
                <a:lnTo>
                  <a:pt x="184" y="54"/>
                </a:lnTo>
                <a:lnTo>
                  <a:pt x="182" y="56"/>
                </a:lnTo>
                <a:lnTo>
                  <a:pt x="178" y="58"/>
                </a:lnTo>
                <a:lnTo>
                  <a:pt x="176" y="58"/>
                </a:lnTo>
                <a:lnTo>
                  <a:pt x="173" y="60"/>
                </a:lnTo>
                <a:lnTo>
                  <a:pt x="167" y="60"/>
                </a:lnTo>
                <a:lnTo>
                  <a:pt x="165" y="62"/>
                </a:lnTo>
                <a:lnTo>
                  <a:pt x="161" y="64"/>
                </a:lnTo>
                <a:lnTo>
                  <a:pt x="157" y="66"/>
                </a:lnTo>
                <a:lnTo>
                  <a:pt x="155" y="69"/>
                </a:lnTo>
                <a:lnTo>
                  <a:pt x="153" y="73"/>
                </a:lnTo>
                <a:lnTo>
                  <a:pt x="152" y="73"/>
                </a:lnTo>
                <a:lnTo>
                  <a:pt x="146" y="75"/>
                </a:lnTo>
                <a:lnTo>
                  <a:pt x="146" y="79"/>
                </a:lnTo>
                <a:lnTo>
                  <a:pt x="144" y="81"/>
                </a:lnTo>
                <a:lnTo>
                  <a:pt x="142" y="81"/>
                </a:lnTo>
                <a:lnTo>
                  <a:pt x="140" y="79"/>
                </a:lnTo>
                <a:lnTo>
                  <a:pt x="140" y="73"/>
                </a:lnTo>
                <a:lnTo>
                  <a:pt x="136" y="71"/>
                </a:lnTo>
                <a:lnTo>
                  <a:pt x="130" y="71"/>
                </a:lnTo>
                <a:lnTo>
                  <a:pt x="125" y="71"/>
                </a:lnTo>
                <a:lnTo>
                  <a:pt x="119" y="69"/>
                </a:lnTo>
                <a:lnTo>
                  <a:pt x="119" y="68"/>
                </a:lnTo>
                <a:lnTo>
                  <a:pt x="119" y="64"/>
                </a:lnTo>
                <a:lnTo>
                  <a:pt x="119" y="62"/>
                </a:lnTo>
                <a:lnTo>
                  <a:pt x="117" y="62"/>
                </a:lnTo>
                <a:lnTo>
                  <a:pt x="117" y="58"/>
                </a:lnTo>
                <a:lnTo>
                  <a:pt x="113" y="58"/>
                </a:lnTo>
                <a:lnTo>
                  <a:pt x="109" y="58"/>
                </a:lnTo>
                <a:lnTo>
                  <a:pt x="105" y="56"/>
                </a:lnTo>
                <a:lnTo>
                  <a:pt x="104" y="52"/>
                </a:lnTo>
                <a:lnTo>
                  <a:pt x="102" y="48"/>
                </a:lnTo>
                <a:lnTo>
                  <a:pt x="100" y="52"/>
                </a:lnTo>
                <a:lnTo>
                  <a:pt x="94" y="50"/>
                </a:lnTo>
                <a:lnTo>
                  <a:pt x="84" y="48"/>
                </a:lnTo>
                <a:lnTo>
                  <a:pt x="77" y="48"/>
                </a:lnTo>
                <a:lnTo>
                  <a:pt x="71" y="48"/>
                </a:lnTo>
                <a:lnTo>
                  <a:pt x="71" y="43"/>
                </a:lnTo>
                <a:lnTo>
                  <a:pt x="71" y="35"/>
                </a:lnTo>
                <a:lnTo>
                  <a:pt x="69" y="29"/>
                </a:lnTo>
                <a:lnTo>
                  <a:pt x="67" y="27"/>
                </a:lnTo>
                <a:lnTo>
                  <a:pt x="65" y="27"/>
                </a:lnTo>
                <a:lnTo>
                  <a:pt x="65" y="31"/>
                </a:lnTo>
                <a:lnTo>
                  <a:pt x="63" y="31"/>
                </a:lnTo>
                <a:lnTo>
                  <a:pt x="61" y="33"/>
                </a:lnTo>
                <a:lnTo>
                  <a:pt x="59" y="35"/>
                </a:lnTo>
                <a:lnTo>
                  <a:pt x="59" y="39"/>
                </a:lnTo>
                <a:lnTo>
                  <a:pt x="54" y="39"/>
                </a:lnTo>
                <a:lnTo>
                  <a:pt x="48" y="41"/>
                </a:lnTo>
                <a:lnTo>
                  <a:pt x="46" y="37"/>
                </a:lnTo>
                <a:lnTo>
                  <a:pt x="44" y="35"/>
                </a:lnTo>
                <a:lnTo>
                  <a:pt x="44" y="41"/>
                </a:lnTo>
                <a:lnTo>
                  <a:pt x="42" y="45"/>
                </a:lnTo>
                <a:lnTo>
                  <a:pt x="40" y="45"/>
                </a:lnTo>
                <a:lnTo>
                  <a:pt x="38" y="45"/>
                </a:lnTo>
                <a:lnTo>
                  <a:pt x="38" y="43"/>
                </a:lnTo>
                <a:lnTo>
                  <a:pt x="38" y="37"/>
                </a:lnTo>
                <a:lnTo>
                  <a:pt x="40" y="33"/>
                </a:lnTo>
                <a:lnTo>
                  <a:pt x="33" y="35"/>
                </a:lnTo>
                <a:lnTo>
                  <a:pt x="27" y="37"/>
                </a:lnTo>
                <a:lnTo>
                  <a:pt x="27" y="27"/>
                </a:lnTo>
                <a:lnTo>
                  <a:pt x="27" y="20"/>
                </a:lnTo>
                <a:lnTo>
                  <a:pt x="27" y="12"/>
                </a:lnTo>
                <a:lnTo>
                  <a:pt x="31" y="4"/>
                </a:lnTo>
                <a:lnTo>
                  <a:pt x="31" y="2"/>
                </a:lnTo>
                <a:lnTo>
                  <a:pt x="27" y="2"/>
                </a:lnTo>
                <a:lnTo>
                  <a:pt x="25" y="0"/>
                </a:lnTo>
                <a:lnTo>
                  <a:pt x="19" y="2"/>
                </a:lnTo>
                <a:lnTo>
                  <a:pt x="15" y="2"/>
                </a:lnTo>
                <a:lnTo>
                  <a:pt x="8" y="6"/>
                </a:lnTo>
                <a:lnTo>
                  <a:pt x="2" y="8"/>
                </a:lnTo>
                <a:lnTo>
                  <a:pt x="0" y="68"/>
                </a:lnTo>
                <a:lnTo>
                  <a:pt x="13" y="69"/>
                </a:lnTo>
                <a:lnTo>
                  <a:pt x="13" y="66"/>
                </a:lnTo>
                <a:lnTo>
                  <a:pt x="10" y="64"/>
                </a:lnTo>
                <a:lnTo>
                  <a:pt x="10" y="60"/>
                </a:lnTo>
                <a:lnTo>
                  <a:pt x="13" y="56"/>
                </a:lnTo>
                <a:lnTo>
                  <a:pt x="19" y="58"/>
                </a:lnTo>
                <a:lnTo>
                  <a:pt x="23" y="52"/>
                </a:lnTo>
                <a:lnTo>
                  <a:pt x="27" y="48"/>
                </a:lnTo>
                <a:lnTo>
                  <a:pt x="29" y="50"/>
                </a:lnTo>
                <a:lnTo>
                  <a:pt x="33" y="50"/>
                </a:lnTo>
                <a:lnTo>
                  <a:pt x="34" y="58"/>
                </a:lnTo>
                <a:lnTo>
                  <a:pt x="36" y="66"/>
                </a:lnTo>
                <a:lnTo>
                  <a:pt x="44" y="69"/>
                </a:lnTo>
                <a:lnTo>
                  <a:pt x="44" y="75"/>
                </a:lnTo>
                <a:lnTo>
                  <a:pt x="42" y="79"/>
                </a:lnTo>
                <a:lnTo>
                  <a:pt x="44" y="81"/>
                </a:lnTo>
                <a:lnTo>
                  <a:pt x="50" y="83"/>
                </a:lnTo>
                <a:lnTo>
                  <a:pt x="56" y="79"/>
                </a:lnTo>
                <a:lnTo>
                  <a:pt x="58" y="77"/>
                </a:lnTo>
                <a:lnTo>
                  <a:pt x="65" y="77"/>
                </a:lnTo>
                <a:lnTo>
                  <a:pt x="71" y="77"/>
                </a:lnTo>
                <a:lnTo>
                  <a:pt x="77" y="83"/>
                </a:lnTo>
                <a:lnTo>
                  <a:pt x="75" y="91"/>
                </a:lnTo>
                <a:lnTo>
                  <a:pt x="81" y="94"/>
                </a:lnTo>
                <a:lnTo>
                  <a:pt x="82" y="98"/>
                </a:lnTo>
                <a:lnTo>
                  <a:pt x="86" y="104"/>
                </a:lnTo>
                <a:lnTo>
                  <a:pt x="90" y="108"/>
                </a:lnTo>
                <a:lnTo>
                  <a:pt x="94" y="112"/>
                </a:lnTo>
                <a:lnTo>
                  <a:pt x="100" y="117"/>
                </a:lnTo>
                <a:lnTo>
                  <a:pt x="104" y="121"/>
                </a:lnTo>
                <a:lnTo>
                  <a:pt x="111" y="119"/>
                </a:lnTo>
                <a:lnTo>
                  <a:pt x="115" y="123"/>
                </a:lnTo>
                <a:lnTo>
                  <a:pt x="121" y="123"/>
                </a:lnTo>
                <a:lnTo>
                  <a:pt x="125" y="127"/>
                </a:lnTo>
                <a:lnTo>
                  <a:pt x="130" y="127"/>
                </a:lnTo>
                <a:lnTo>
                  <a:pt x="132" y="129"/>
                </a:lnTo>
                <a:lnTo>
                  <a:pt x="125" y="133"/>
                </a:lnTo>
                <a:lnTo>
                  <a:pt x="125" y="137"/>
                </a:lnTo>
                <a:lnTo>
                  <a:pt x="125" y="142"/>
                </a:lnTo>
                <a:lnTo>
                  <a:pt x="129" y="144"/>
                </a:lnTo>
                <a:lnTo>
                  <a:pt x="134" y="148"/>
                </a:lnTo>
                <a:lnTo>
                  <a:pt x="140" y="148"/>
                </a:lnTo>
                <a:lnTo>
                  <a:pt x="144" y="148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" name="Freeform 29"/>
          <p:cNvSpPr>
            <a:spLocks noChangeAspect="1"/>
          </p:cNvSpPr>
          <p:nvPr/>
        </p:nvSpPr>
        <p:spPr bwMode="gray">
          <a:xfrm>
            <a:off x="3238500" y="4945063"/>
            <a:ext cx="120650" cy="144462"/>
          </a:xfrm>
          <a:custGeom>
            <a:avLst/>
            <a:gdLst>
              <a:gd name="T0" fmla="*/ 2147483647 w 65"/>
              <a:gd name="T1" fmla="*/ 2147483647 h 79"/>
              <a:gd name="T2" fmla="*/ 2147483647 w 65"/>
              <a:gd name="T3" fmla="*/ 2147483647 h 79"/>
              <a:gd name="T4" fmla="*/ 2147483647 w 65"/>
              <a:gd name="T5" fmla="*/ 2147483647 h 79"/>
              <a:gd name="T6" fmla="*/ 2147483647 w 65"/>
              <a:gd name="T7" fmla="*/ 2147483647 h 79"/>
              <a:gd name="T8" fmla="*/ 2147483647 w 65"/>
              <a:gd name="T9" fmla="*/ 2147483647 h 79"/>
              <a:gd name="T10" fmla="*/ 2147483647 w 65"/>
              <a:gd name="T11" fmla="*/ 2147483647 h 79"/>
              <a:gd name="T12" fmla="*/ 2147483647 w 65"/>
              <a:gd name="T13" fmla="*/ 2147483647 h 79"/>
              <a:gd name="T14" fmla="*/ 2147483647 w 65"/>
              <a:gd name="T15" fmla="*/ 2147483647 h 79"/>
              <a:gd name="T16" fmla="*/ 2147483647 w 65"/>
              <a:gd name="T17" fmla="*/ 2147483647 h 79"/>
              <a:gd name="T18" fmla="*/ 2147483647 w 65"/>
              <a:gd name="T19" fmla="*/ 2147483647 h 79"/>
              <a:gd name="T20" fmla="*/ 2147483647 w 65"/>
              <a:gd name="T21" fmla="*/ 2147483647 h 79"/>
              <a:gd name="T22" fmla="*/ 2147483647 w 65"/>
              <a:gd name="T23" fmla="*/ 2147483647 h 79"/>
              <a:gd name="T24" fmla="*/ 2147483647 w 65"/>
              <a:gd name="T25" fmla="*/ 2147483647 h 79"/>
              <a:gd name="T26" fmla="*/ 2147483647 w 65"/>
              <a:gd name="T27" fmla="*/ 2147483647 h 79"/>
              <a:gd name="T28" fmla="*/ 2147483647 w 65"/>
              <a:gd name="T29" fmla="*/ 2147483647 h 79"/>
              <a:gd name="T30" fmla="*/ 2147483647 w 65"/>
              <a:gd name="T31" fmla="*/ 0 h 79"/>
              <a:gd name="T32" fmla="*/ 2147483647 w 65"/>
              <a:gd name="T33" fmla="*/ 2147483647 h 79"/>
              <a:gd name="T34" fmla="*/ 2147483647 w 65"/>
              <a:gd name="T35" fmla="*/ 2147483647 h 79"/>
              <a:gd name="T36" fmla="*/ 2147483647 w 65"/>
              <a:gd name="T37" fmla="*/ 2147483647 h 79"/>
              <a:gd name="T38" fmla="*/ 2147483647 w 65"/>
              <a:gd name="T39" fmla="*/ 2147483647 h 79"/>
              <a:gd name="T40" fmla="*/ 2147483647 w 65"/>
              <a:gd name="T41" fmla="*/ 2147483647 h 79"/>
              <a:gd name="T42" fmla="*/ 0 w 65"/>
              <a:gd name="T43" fmla="*/ 2147483647 h 79"/>
              <a:gd name="T44" fmla="*/ 0 w 65"/>
              <a:gd name="T45" fmla="*/ 2147483647 h 79"/>
              <a:gd name="T46" fmla="*/ 0 w 65"/>
              <a:gd name="T47" fmla="*/ 2147483647 h 79"/>
              <a:gd name="T48" fmla="*/ 0 w 65"/>
              <a:gd name="T49" fmla="*/ 2147483647 h 79"/>
              <a:gd name="T50" fmla="*/ 2147483647 w 65"/>
              <a:gd name="T51" fmla="*/ 2147483647 h 79"/>
              <a:gd name="T52" fmla="*/ 0 w 65"/>
              <a:gd name="T53" fmla="*/ 2147483647 h 79"/>
              <a:gd name="T54" fmla="*/ 0 w 65"/>
              <a:gd name="T55" fmla="*/ 2147483647 h 79"/>
              <a:gd name="T56" fmla="*/ 2147483647 w 65"/>
              <a:gd name="T57" fmla="*/ 2147483647 h 79"/>
              <a:gd name="T58" fmla="*/ 2147483647 w 65"/>
              <a:gd name="T59" fmla="*/ 2147483647 h 79"/>
              <a:gd name="T60" fmla="*/ 2147483647 w 65"/>
              <a:gd name="T61" fmla="*/ 2147483647 h 79"/>
              <a:gd name="T62" fmla="*/ 2147483647 w 65"/>
              <a:gd name="T63" fmla="*/ 2147483647 h 79"/>
              <a:gd name="T64" fmla="*/ 2147483647 w 65"/>
              <a:gd name="T65" fmla="*/ 2147483647 h 79"/>
              <a:gd name="T66" fmla="*/ 2147483647 w 65"/>
              <a:gd name="T67" fmla="*/ 2147483647 h 79"/>
              <a:gd name="T68" fmla="*/ 2147483647 w 65"/>
              <a:gd name="T69" fmla="*/ 2147483647 h 79"/>
              <a:gd name="T70" fmla="*/ 2147483647 w 65"/>
              <a:gd name="T71" fmla="*/ 2147483647 h 79"/>
              <a:gd name="T72" fmla="*/ 2147483647 w 65"/>
              <a:gd name="T73" fmla="*/ 2147483647 h 79"/>
              <a:gd name="T74" fmla="*/ 2147483647 w 65"/>
              <a:gd name="T75" fmla="*/ 2147483647 h 79"/>
              <a:gd name="T76" fmla="*/ 2147483647 w 65"/>
              <a:gd name="T77" fmla="*/ 2147483647 h 79"/>
              <a:gd name="T78" fmla="*/ 2147483647 w 65"/>
              <a:gd name="T79" fmla="*/ 2147483647 h 79"/>
              <a:gd name="T80" fmla="*/ 2147483647 w 65"/>
              <a:gd name="T81" fmla="*/ 2147483647 h 7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5"/>
              <a:gd name="T124" fmla="*/ 0 h 79"/>
              <a:gd name="T125" fmla="*/ 65 w 65"/>
              <a:gd name="T126" fmla="*/ 79 h 7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5" h="79">
                <a:moveTo>
                  <a:pt x="63" y="56"/>
                </a:moveTo>
                <a:lnTo>
                  <a:pt x="60" y="52"/>
                </a:lnTo>
                <a:lnTo>
                  <a:pt x="65" y="42"/>
                </a:lnTo>
                <a:lnTo>
                  <a:pt x="65" y="40"/>
                </a:lnTo>
                <a:lnTo>
                  <a:pt x="61" y="38"/>
                </a:lnTo>
                <a:lnTo>
                  <a:pt x="58" y="35"/>
                </a:lnTo>
                <a:lnTo>
                  <a:pt x="56" y="31"/>
                </a:lnTo>
                <a:lnTo>
                  <a:pt x="52" y="27"/>
                </a:lnTo>
                <a:lnTo>
                  <a:pt x="46" y="25"/>
                </a:lnTo>
                <a:lnTo>
                  <a:pt x="42" y="21"/>
                </a:lnTo>
                <a:lnTo>
                  <a:pt x="40" y="17"/>
                </a:lnTo>
                <a:lnTo>
                  <a:pt x="35" y="15"/>
                </a:lnTo>
                <a:lnTo>
                  <a:pt x="31" y="13"/>
                </a:lnTo>
                <a:lnTo>
                  <a:pt x="29" y="8"/>
                </a:lnTo>
                <a:lnTo>
                  <a:pt x="29" y="6"/>
                </a:lnTo>
                <a:lnTo>
                  <a:pt x="17" y="0"/>
                </a:lnTo>
                <a:lnTo>
                  <a:pt x="8" y="2"/>
                </a:lnTo>
                <a:lnTo>
                  <a:pt x="6" y="6"/>
                </a:lnTo>
                <a:lnTo>
                  <a:pt x="6" y="12"/>
                </a:lnTo>
                <a:lnTo>
                  <a:pt x="4" y="17"/>
                </a:lnTo>
                <a:lnTo>
                  <a:pt x="2" y="21"/>
                </a:lnTo>
                <a:lnTo>
                  <a:pt x="0" y="29"/>
                </a:lnTo>
                <a:lnTo>
                  <a:pt x="0" y="33"/>
                </a:lnTo>
                <a:lnTo>
                  <a:pt x="0" y="36"/>
                </a:lnTo>
                <a:lnTo>
                  <a:pt x="0" y="40"/>
                </a:lnTo>
                <a:lnTo>
                  <a:pt x="2" y="46"/>
                </a:lnTo>
                <a:lnTo>
                  <a:pt x="0" y="48"/>
                </a:lnTo>
                <a:lnTo>
                  <a:pt x="0" y="59"/>
                </a:lnTo>
                <a:lnTo>
                  <a:pt x="2" y="67"/>
                </a:lnTo>
                <a:lnTo>
                  <a:pt x="6" y="69"/>
                </a:lnTo>
                <a:lnTo>
                  <a:pt x="12" y="69"/>
                </a:lnTo>
                <a:lnTo>
                  <a:pt x="14" y="73"/>
                </a:lnTo>
                <a:lnTo>
                  <a:pt x="15" y="75"/>
                </a:lnTo>
                <a:lnTo>
                  <a:pt x="21" y="77"/>
                </a:lnTo>
                <a:lnTo>
                  <a:pt x="25" y="79"/>
                </a:lnTo>
                <a:lnTo>
                  <a:pt x="29" y="77"/>
                </a:lnTo>
                <a:lnTo>
                  <a:pt x="35" y="75"/>
                </a:lnTo>
                <a:lnTo>
                  <a:pt x="38" y="77"/>
                </a:lnTo>
                <a:lnTo>
                  <a:pt x="46" y="77"/>
                </a:lnTo>
                <a:lnTo>
                  <a:pt x="54" y="69"/>
                </a:lnTo>
                <a:lnTo>
                  <a:pt x="63" y="5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" name="Freeform 30" descr="Wide upward diagonal"/>
          <p:cNvSpPr>
            <a:spLocks noChangeAspect="1" noEditPoints="1"/>
          </p:cNvSpPr>
          <p:nvPr/>
        </p:nvSpPr>
        <p:spPr bwMode="gray">
          <a:xfrm>
            <a:off x="4403725" y="2170113"/>
            <a:ext cx="223838" cy="390525"/>
          </a:xfrm>
          <a:custGeom>
            <a:avLst/>
            <a:gdLst>
              <a:gd name="T0" fmla="*/ 2147483647 w 121"/>
              <a:gd name="T1" fmla="*/ 2147483647 h 211"/>
              <a:gd name="T2" fmla="*/ 2147483647 w 121"/>
              <a:gd name="T3" fmla="*/ 2147483647 h 211"/>
              <a:gd name="T4" fmla="*/ 2147483647 w 121"/>
              <a:gd name="T5" fmla="*/ 2147483647 h 211"/>
              <a:gd name="T6" fmla="*/ 2147483647 w 121"/>
              <a:gd name="T7" fmla="*/ 2147483647 h 211"/>
              <a:gd name="T8" fmla="*/ 2147483647 w 121"/>
              <a:gd name="T9" fmla="*/ 2147483647 h 211"/>
              <a:gd name="T10" fmla="*/ 2147483647 w 121"/>
              <a:gd name="T11" fmla="*/ 2147483647 h 211"/>
              <a:gd name="T12" fmla="*/ 2147483647 w 121"/>
              <a:gd name="T13" fmla="*/ 2147483647 h 211"/>
              <a:gd name="T14" fmla="*/ 2147483647 w 121"/>
              <a:gd name="T15" fmla="*/ 2147483647 h 211"/>
              <a:gd name="T16" fmla="*/ 2147483647 w 121"/>
              <a:gd name="T17" fmla="*/ 2147483647 h 211"/>
              <a:gd name="T18" fmla="*/ 2147483647 w 121"/>
              <a:gd name="T19" fmla="*/ 2147483647 h 211"/>
              <a:gd name="T20" fmla="*/ 2147483647 w 121"/>
              <a:gd name="T21" fmla="*/ 2147483647 h 211"/>
              <a:gd name="T22" fmla="*/ 2147483647 w 121"/>
              <a:gd name="T23" fmla="*/ 2147483647 h 211"/>
              <a:gd name="T24" fmla="*/ 2147483647 w 121"/>
              <a:gd name="T25" fmla="*/ 2147483647 h 211"/>
              <a:gd name="T26" fmla="*/ 2147483647 w 121"/>
              <a:gd name="T27" fmla="*/ 2147483647 h 211"/>
              <a:gd name="T28" fmla="*/ 2147483647 w 121"/>
              <a:gd name="T29" fmla="*/ 2147483647 h 211"/>
              <a:gd name="T30" fmla="*/ 2147483647 w 121"/>
              <a:gd name="T31" fmla="*/ 2147483647 h 211"/>
              <a:gd name="T32" fmla="*/ 2147483647 w 121"/>
              <a:gd name="T33" fmla="*/ 2147483647 h 211"/>
              <a:gd name="T34" fmla="*/ 2147483647 w 121"/>
              <a:gd name="T35" fmla="*/ 2147483647 h 211"/>
              <a:gd name="T36" fmla="*/ 2147483647 w 121"/>
              <a:gd name="T37" fmla="*/ 2147483647 h 211"/>
              <a:gd name="T38" fmla="*/ 2147483647 w 121"/>
              <a:gd name="T39" fmla="*/ 2147483647 h 211"/>
              <a:gd name="T40" fmla="*/ 2147483647 w 121"/>
              <a:gd name="T41" fmla="*/ 2147483647 h 211"/>
              <a:gd name="T42" fmla="*/ 2147483647 w 121"/>
              <a:gd name="T43" fmla="*/ 2147483647 h 211"/>
              <a:gd name="T44" fmla="*/ 2147483647 w 121"/>
              <a:gd name="T45" fmla="*/ 2147483647 h 211"/>
              <a:gd name="T46" fmla="*/ 2147483647 w 121"/>
              <a:gd name="T47" fmla="*/ 2147483647 h 211"/>
              <a:gd name="T48" fmla="*/ 2147483647 w 121"/>
              <a:gd name="T49" fmla="*/ 2147483647 h 211"/>
              <a:gd name="T50" fmla="*/ 2147483647 w 121"/>
              <a:gd name="T51" fmla="*/ 2147483647 h 211"/>
              <a:gd name="T52" fmla="*/ 2147483647 w 121"/>
              <a:gd name="T53" fmla="*/ 2147483647 h 211"/>
              <a:gd name="T54" fmla="*/ 2147483647 w 121"/>
              <a:gd name="T55" fmla="*/ 2147483647 h 211"/>
              <a:gd name="T56" fmla="*/ 2147483647 w 121"/>
              <a:gd name="T57" fmla="*/ 2147483647 h 211"/>
              <a:gd name="T58" fmla="*/ 2147483647 w 121"/>
              <a:gd name="T59" fmla="*/ 2147483647 h 211"/>
              <a:gd name="T60" fmla="*/ 2147483647 w 121"/>
              <a:gd name="T61" fmla="*/ 2147483647 h 211"/>
              <a:gd name="T62" fmla="*/ 2147483647 w 121"/>
              <a:gd name="T63" fmla="*/ 2147483647 h 211"/>
              <a:gd name="T64" fmla="*/ 2147483647 w 121"/>
              <a:gd name="T65" fmla="*/ 2147483647 h 211"/>
              <a:gd name="T66" fmla="*/ 2147483647 w 121"/>
              <a:gd name="T67" fmla="*/ 2147483647 h 211"/>
              <a:gd name="T68" fmla="*/ 2147483647 w 121"/>
              <a:gd name="T69" fmla="*/ 2147483647 h 211"/>
              <a:gd name="T70" fmla="*/ 2147483647 w 121"/>
              <a:gd name="T71" fmla="*/ 2147483647 h 211"/>
              <a:gd name="T72" fmla="*/ 2147483647 w 121"/>
              <a:gd name="T73" fmla="*/ 2147483647 h 211"/>
              <a:gd name="T74" fmla="*/ 2147483647 w 121"/>
              <a:gd name="T75" fmla="*/ 2147483647 h 211"/>
              <a:gd name="T76" fmla="*/ 2147483647 w 121"/>
              <a:gd name="T77" fmla="*/ 2147483647 h 211"/>
              <a:gd name="T78" fmla="*/ 2147483647 w 121"/>
              <a:gd name="T79" fmla="*/ 2147483647 h 211"/>
              <a:gd name="T80" fmla="*/ 2147483647 w 121"/>
              <a:gd name="T81" fmla="*/ 2147483647 h 211"/>
              <a:gd name="T82" fmla="*/ 2147483647 w 121"/>
              <a:gd name="T83" fmla="*/ 2147483647 h 211"/>
              <a:gd name="T84" fmla="*/ 2147483647 w 121"/>
              <a:gd name="T85" fmla="*/ 2147483647 h 211"/>
              <a:gd name="T86" fmla="*/ 2147483647 w 121"/>
              <a:gd name="T87" fmla="*/ 2147483647 h 211"/>
              <a:gd name="T88" fmla="*/ 2147483647 w 121"/>
              <a:gd name="T89" fmla="*/ 2147483647 h 211"/>
              <a:gd name="T90" fmla="*/ 2147483647 w 121"/>
              <a:gd name="T91" fmla="*/ 2147483647 h 211"/>
              <a:gd name="T92" fmla="*/ 2147483647 w 121"/>
              <a:gd name="T93" fmla="*/ 2147483647 h 211"/>
              <a:gd name="T94" fmla="*/ 2147483647 w 121"/>
              <a:gd name="T95" fmla="*/ 2147483647 h 211"/>
              <a:gd name="T96" fmla="*/ 2147483647 w 121"/>
              <a:gd name="T97" fmla="*/ 2147483647 h 211"/>
              <a:gd name="T98" fmla="*/ 2147483647 w 121"/>
              <a:gd name="T99" fmla="*/ 2147483647 h 211"/>
              <a:gd name="T100" fmla="*/ 2147483647 w 121"/>
              <a:gd name="T101" fmla="*/ 2147483647 h 211"/>
              <a:gd name="T102" fmla="*/ 2147483647 w 121"/>
              <a:gd name="T103" fmla="*/ 2147483647 h 211"/>
              <a:gd name="T104" fmla="*/ 2147483647 w 121"/>
              <a:gd name="T105" fmla="*/ 2147483647 h 211"/>
              <a:gd name="T106" fmla="*/ 2147483647 w 121"/>
              <a:gd name="T107" fmla="*/ 2147483647 h 211"/>
              <a:gd name="T108" fmla="*/ 2147483647 w 121"/>
              <a:gd name="T109" fmla="*/ 2147483647 h 211"/>
              <a:gd name="T110" fmla="*/ 2147483647 w 121"/>
              <a:gd name="T111" fmla="*/ 2147483647 h 211"/>
              <a:gd name="T112" fmla="*/ 2147483647 w 121"/>
              <a:gd name="T113" fmla="*/ 2147483647 h 211"/>
              <a:gd name="T114" fmla="*/ 2147483647 w 121"/>
              <a:gd name="T115" fmla="*/ 2147483647 h 211"/>
              <a:gd name="T116" fmla="*/ 2147483647 w 121"/>
              <a:gd name="T117" fmla="*/ 2147483647 h 211"/>
              <a:gd name="T118" fmla="*/ 2147483647 w 121"/>
              <a:gd name="T119" fmla="*/ 2147483647 h 211"/>
              <a:gd name="T120" fmla="*/ 2147483647 w 121"/>
              <a:gd name="T121" fmla="*/ 0 h 2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1"/>
              <a:gd name="T184" fmla="*/ 0 h 211"/>
              <a:gd name="T185" fmla="*/ 121 w 121"/>
              <a:gd name="T186" fmla="*/ 211 h 2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1" h="211">
                <a:moveTo>
                  <a:pt x="12" y="113"/>
                </a:moveTo>
                <a:lnTo>
                  <a:pt x="8" y="115"/>
                </a:lnTo>
                <a:lnTo>
                  <a:pt x="4" y="121"/>
                </a:lnTo>
                <a:lnTo>
                  <a:pt x="2" y="123"/>
                </a:lnTo>
                <a:lnTo>
                  <a:pt x="0" y="125"/>
                </a:lnTo>
                <a:lnTo>
                  <a:pt x="0" y="128"/>
                </a:lnTo>
                <a:lnTo>
                  <a:pt x="2" y="128"/>
                </a:lnTo>
                <a:lnTo>
                  <a:pt x="4" y="132"/>
                </a:lnTo>
                <a:lnTo>
                  <a:pt x="6" y="132"/>
                </a:lnTo>
                <a:lnTo>
                  <a:pt x="10" y="130"/>
                </a:lnTo>
                <a:lnTo>
                  <a:pt x="12" y="134"/>
                </a:lnTo>
                <a:lnTo>
                  <a:pt x="18" y="132"/>
                </a:lnTo>
                <a:lnTo>
                  <a:pt x="20" y="130"/>
                </a:lnTo>
                <a:lnTo>
                  <a:pt x="22" y="130"/>
                </a:lnTo>
                <a:lnTo>
                  <a:pt x="25" y="130"/>
                </a:lnTo>
                <a:lnTo>
                  <a:pt x="29" y="130"/>
                </a:lnTo>
                <a:lnTo>
                  <a:pt x="27" y="128"/>
                </a:lnTo>
                <a:lnTo>
                  <a:pt x="25" y="128"/>
                </a:lnTo>
                <a:lnTo>
                  <a:pt x="25" y="125"/>
                </a:lnTo>
                <a:lnTo>
                  <a:pt x="25" y="121"/>
                </a:lnTo>
                <a:lnTo>
                  <a:pt x="22" y="121"/>
                </a:lnTo>
                <a:lnTo>
                  <a:pt x="22" y="119"/>
                </a:lnTo>
                <a:lnTo>
                  <a:pt x="23" y="115"/>
                </a:lnTo>
                <a:lnTo>
                  <a:pt x="23" y="113"/>
                </a:lnTo>
                <a:lnTo>
                  <a:pt x="18" y="113"/>
                </a:lnTo>
                <a:lnTo>
                  <a:pt x="12" y="115"/>
                </a:lnTo>
                <a:lnTo>
                  <a:pt x="8" y="119"/>
                </a:lnTo>
                <a:lnTo>
                  <a:pt x="10" y="115"/>
                </a:lnTo>
                <a:lnTo>
                  <a:pt x="12" y="113"/>
                </a:lnTo>
                <a:close/>
                <a:moveTo>
                  <a:pt x="23" y="92"/>
                </a:moveTo>
                <a:lnTo>
                  <a:pt x="22" y="96"/>
                </a:lnTo>
                <a:lnTo>
                  <a:pt x="23" y="98"/>
                </a:lnTo>
                <a:lnTo>
                  <a:pt x="25" y="94"/>
                </a:lnTo>
                <a:lnTo>
                  <a:pt x="23" y="92"/>
                </a:lnTo>
                <a:close/>
                <a:moveTo>
                  <a:pt x="18" y="84"/>
                </a:moveTo>
                <a:lnTo>
                  <a:pt x="18" y="88"/>
                </a:lnTo>
                <a:lnTo>
                  <a:pt x="20" y="92"/>
                </a:lnTo>
                <a:lnTo>
                  <a:pt x="22" y="92"/>
                </a:lnTo>
                <a:lnTo>
                  <a:pt x="23" y="90"/>
                </a:lnTo>
                <a:lnTo>
                  <a:pt x="22" y="86"/>
                </a:lnTo>
                <a:lnTo>
                  <a:pt x="18" y="84"/>
                </a:lnTo>
                <a:close/>
                <a:moveTo>
                  <a:pt x="2" y="65"/>
                </a:moveTo>
                <a:lnTo>
                  <a:pt x="2" y="67"/>
                </a:lnTo>
                <a:lnTo>
                  <a:pt x="4" y="69"/>
                </a:lnTo>
                <a:lnTo>
                  <a:pt x="4" y="67"/>
                </a:lnTo>
                <a:lnTo>
                  <a:pt x="6" y="67"/>
                </a:lnTo>
                <a:lnTo>
                  <a:pt x="4" y="65"/>
                </a:lnTo>
                <a:lnTo>
                  <a:pt x="2" y="65"/>
                </a:lnTo>
                <a:close/>
                <a:moveTo>
                  <a:pt x="18" y="61"/>
                </a:moveTo>
                <a:lnTo>
                  <a:pt x="16" y="63"/>
                </a:lnTo>
                <a:lnTo>
                  <a:pt x="14" y="67"/>
                </a:lnTo>
                <a:lnTo>
                  <a:pt x="16" y="69"/>
                </a:lnTo>
                <a:lnTo>
                  <a:pt x="18" y="75"/>
                </a:lnTo>
                <a:lnTo>
                  <a:pt x="20" y="75"/>
                </a:lnTo>
                <a:lnTo>
                  <a:pt x="22" y="75"/>
                </a:lnTo>
                <a:lnTo>
                  <a:pt x="23" y="75"/>
                </a:lnTo>
                <a:lnTo>
                  <a:pt x="25" y="75"/>
                </a:lnTo>
                <a:lnTo>
                  <a:pt x="23" y="73"/>
                </a:lnTo>
                <a:lnTo>
                  <a:pt x="20" y="73"/>
                </a:lnTo>
                <a:lnTo>
                  <a:pt x="18" y="65"/>
                </a:lnTo>
                <a:lnTo>
                  <a:pt x="18" y="61"/>
                </a:lnTo>
                <a:close/>
                <a:moveTo>
                  <a:pt x="18" y="40"/>
                </a:moveTo>
                <a:lnTo>
                  <a:pt x="14" y="44"/>
                </a:lnTo>
                <a:lnTo>
                  <a:pt x="10" y="52"/>
                </a:lnTo>
                <a:lnTo>
                  <a:pt x="10" y="57"/>
                </a:lnTo>
                <a:lnTo>
                  <a:pt x="12" y="59"/>
                </a:lnTo>
                <a:lnTo>
                  <a:pt x="16" y="56"/>
                </a:lnTo>
                <a:lnTo>
                  <a:pt x="20" y="48"/>
                </a:lnTo>
                <a:lnTo>
                  <a:pt x="22" y="44"/>
                </a:lnTo>
                <a:lnTo>
                  <a:pt x="22" y="42"/>
                </a:lnTo>
                <a:lnTo>
                  <a:pt x="20" y="40"/>
                </a:lnTo>
                <a:lnTo>
                  <a:pt x="18" y="40"/>
                </a:lnTo>
                <a:close/>
                <a:moveTo>
                  <a:pt x="48" y="36"/>
                </a:moveTo>
                <a:lnTo>
                  <a:pt x="45" y="38"/>
                </a:lnTo>
                <a:lnTo>
                  <a:pt x="43" y="42"/>
                </a:lnTo>
                <a:lnTo>
                  <a:pt x="37" y="38"/>
                </a:lnTo>
                <a:lnTo>
                  <a:pt x="37" y="42"/>
                </a:lnTo>
                <a:lnTo>
                  <a:pt x="37" y="46"/>
                </a:lnTo>
                <a:lnTo>
                  <a:pt x="33" y="48"/>
                </a:lnTo>
                <a:lnTo>
                  <a:pt x="33" y="54"/>
                </a:lnTo>
                <a:lnTo>
                  <a:pt x="33" y="57"/>
                </a:lnTo>
                <a:lnTo>
                  <a:pt x="29" y="57"/>
                </a:lnTo>
                <a:lnTo>
                  <a:pt x="27" y="57"/>
                </a:lnTo>
                <a:lnTo>
                  <a:pt x="27" y="59"/>
                </a:lnTo>
                <a:lnTo>
                  <a:pt x="27" y="63"/>
                </a:lnTo>
                <a:lnTo>
                  <a:pt x="25" y="63"/>
                </a:lnTo>
                <a:lnTo>
                  <a:pt x="25" y="65"/>
                </a:lnTo>
                <a:lnTo>
                  <a:pt x="27" y="69"/>
                </a:lnTo>
                <a:lnTo>
                  <a:pt x="29" y="69"/>
                </a:lnTo>
                <a:lnTo>
                  <a:pt x="27" y="69"/>
                </a:lnTo>
                <a:lnTo>
                  <a:pt x="29" y="71"/>
                </a:lnTo>
                <a:lnTo>
                  <a:pt x="25" y="71"/>
                </a:lnTo>
                <a:lnTo>
                  <a:pt x="25" y="73"/>
                </a:lnTo>
                <a:lnTo>
                  <a:pt x="27" y="75"/>
                </a:lnTo>
                <a:lnTo>
                  <a:pt x="29" y="77"/>
                </a:lnTo>
                <a:lnTo>
                  <a:pt x="27" y="77"/>
                </a:lnTo>
                <a:lnTo>
                  <a:pt x="25" y="79"/>
                </a:lnTo>
                <a:lnTo>
                  <a:pt x="25" y="82"/>
                </a:lnTo>
                <a:lnTo>
                  <a:pt x="25" y="86"/>
                </a:lnTo>
                <a:lnTo>
                  <a:pt x="29" y="86"/>
                </a:lnTo>
                <a:lnTo>
                  <a:pt x="31" y="86"/>
                </a:lnTo>
                <a:lnTo>
                  <a:pt x="33" y="86"/>
                </a:lnTo>
                <a:lnTo>
                  <a:pt x="31" y="88"/>
                </a:lnTo>
                <a:lnTo>
                  <a:pt x="27" y="90"/>
                </a:lnTo>
                <a:lnTo>
                  <a:pt x="27" y="94"/>
                </a:lnTo>
                <a:lnTo>
                  <a:pt x="27" y="100"/>
                </a:lnTo>
                <a:lnTo>
                  <a:pt x="29" y="98"/>
                </a:lnTo>
                <a:lnTo>
                  <a:pt x="31" y="94"/>
                </a:lnTo>
                <a:lnTo>
                  <a:pt x="35" y="94"/>
                </a:lnTo>
                <a:lnTo>
                  <a:pt x="37" y="94"/>
                </a:lnTo>
                <a:lnTo>
                  <a:pt x="37" y="98"/>
                </a:lnTo>
                <a:lnTo>
                  <a:pt x="35" y="105"/>
                </a:lnTo>
                <a:lnTo>
                  <a:pt x="33" y="119"/>
                </a:lnTo>
                <a:lnTo>
                  <a:pt x="43" y="119"/>
                </a:lnTo>
                <a:lnTo>
                  <a:pt x="58" y="117"/>
                </a:lnTo>
                <a:lnTo>
                  <a:pt x="54" y="121"/>
                </a:lnTo>
                <a:lnTo>
                  <a:pt x="52" y="127"/>
                </a:lnTo>
                <a:lnTo>
                  <a:pt x="56" y="127"/>
                </a:lnTo>
                <a:lnTo>
                  <a:pt x="64" y="128"/>
                </a:lnTo>
                <a:lnTo>
                  <a:pt x="62" y="138"/>
                </a:lnTo>
                <a:lnTo>
                  <a:pt x="58" y="144"/>
                </a:lnTo>
                <a:lnTo>
                  <a:pt x="52" y="144"/>
                </a:lnTo>
                <a:lnTo>
                  <a:pt x="41" y="142"/>
                </a:lnTo>
                <a:lnTo>
                  <a:pt x="41" y="144"/>
                </a:lnTo>
                <a:lnTo>
                  <a:pt x="41" y="148"/>
                </a:lnTo>
                <a:lnTo>
                  <a:pt x="43" y="148"/>
                </a:lnTo>
                <a:lnTo>
                  <a:pt x="45" y="150"/>
                </a:lnTo>
                <a:lnTo>
                  <a:pt x="41" y="153"/>
                </a:lnTo>
                <a:lnTo>
                  <a:pt x="37" y="159"/>
                </a:lnTo>
                <a:lnTo>
                  <a:pt x="41" y="157"/>
                </a:lnTo>
                <a:lnTo>
                  <a:pt x="45" y="157"/>
                </a:lnTo>
                <a:lnTo>
                  <a:pt x="45" y="161"/>
                </a:lnTo>
                <a:lnTo>
                  <a:pt x="45" y="165"/>
                </a:lnTo>
                <a:lnTo>
                  <a:pt x="37" y="169"/>
                </a:lnTo>
                <a:lnTo>
                  <a:pt x="31" y="173"/>
                </a:lnTo>
                <a:lnTo>
                  <a:pt x="33" y="178"/>
                </a:lnTo>
                <a:lnTo>
                  <a:pt x="33" y="180"/>
                </a:lnTo>
                <a:lnTo>
                  <a:pt x="37" y="180"/>
                </a:lnTo>
                <a:lnTo>
                  <a:pt x="43" y="176"/>
                </a:lnTo>
                <a:lnTo>
                  <a:pt x="43" y="178"/>
                </a:lnTo>
                <a:lnTo>
                  <a:pt x="43" y="182"/>
                </a:lnTo>
                <a:lnTo>
                  <a:pt x="48" y="180"/>
                </a:lnTo>
                <a:lnTo>
                  <a:pt x="54" y="180"/>
                </a:lnTo>
                <a:lnTo>
                  <a:pt x="56" y="180"/>
                </a:lnTo>
                <a:lnTo>
                  <a:pt x="58" y="178"/>
                </a:lnTo>
                <a:lnTo>
                  <a:pt x="66" y="178"/>
                </a:lnTo>
                <a:lnTo>
                  <a:pt x="62" y="182"/>
                </a:lnTo>
                <a:lnTo>
                  <a:pt x="62" y="186"/>
                </a:lnTo>
                <a:lnTo>
                  <a:pt x="41" y="186"/>
                </a:lnTo>
                <a:lnTo>
                  <a:pt x="37" y="194"/>
                </a:lnTo>
                <a:lnTo>
                  <a:pt x="33" y="199"/>
                </a:lnTo>
                <a:lnTo>
                  <a:pt x="27" y="205"/>
                </a:lnTo>
                <a:lnTo>
                  <a:pt x="22" y="209"/>
                </a:lnTo>
                <a:lnTo>
                  <a:pt x="27" y="211"/>
                </a:lnTo>
                <a:lnTo>
                  <a:pt x="33" y="211"/>
                </a:lnTo>
                <a:lnTo>
                  <a:pt x="33" y="207"/>
                </a:lnTo>
                <a:lnTo>
                  <a:pt x="33" y="205"/>
                </a:lnTo>
                <a:lnTo>
                  <a:pt x="37" y="203"/>
                </a:lnTo>
                <a:lnTo>
                  <a:pt x="41" y="201"/>
                </a:lnTo>
                <a:lnTo>
                  <a:pt x="46" y="201"/>
                </a:lnTo>
                <a:lnTo>
                  <a:pt x="52" y="203"/>
                </a:lnTo>
                <a:lnTo>
                  <a:pt x="54" y="199"/>
                </a:lnTo>
                <a:lnTo>
                  <a:pt x="56" y="198"/>
                </a:lnTo>
                <a:lnTo>
                  <a:pt x="64" y="198"/>
                </a:lnTo>
                <a:lnTo>
                  <a:pt x="71" y="199"/>
                </a:lnTo>
                <a:lnTo>
                  <a:pt x="73" y="196"/>
                </a:lnTo>
                <a:lnTo>
                  <a:pt x="75" y="194"/>
                </a:lnTo>
                <a:lnTo>
                  <a:pt x="89" y="194"/>
                </a:lnTo>
                <a:lnTo>
                  <a:pt x="102" y="196"/>
                </a:lnTo>
                <a:lnTo>
                  <a:pt x="108" y="194"/>
                </a:lnTo>
                <a:lnTo>
                  <a:pt x="114" y="190"/>
                </a:lnTo>
                <a:lnTo>
                  <a:pt x="114" y="186"/>
                </a:lnTo>
                <a:lnTo>
                  <a:pt x="108" y="186"/>
                </a:lnTo>
                <a:lnTo>
                  <a:pt x="104" y="186"/>
                </a:lnTo>
                <a:lnTo>
                  <a:pt x="106" y="180"/>
                </a:lnTo>
                <a:lnTo>
                  <a:pt x="108" y="176"/>
                </a:lnTo>
                <a:lnTo>
                  <a:pt x="114" y="176"/>
                </a:lnTo>
                <a:lnTo>
                  <a:pt x="117" y="175"/>
                </a:lnTo>
                <a:lnTo>
                  <a:pt x="119" y="169"/>
                </a:lnTo>
                <a:lnTo>
                  <a:pt x="121" y="161"/>
                </a:lnTo>
                <a:lnTo>
                  <a:pt x="119" y="157"/>
                </a:lnTo>
                <a:lnTo>
                  <a:pt x="117" y="155"/>
                </a:lnTo>
                <a:lnTo>
                  <a:pt x="112" y="153"/>
                </a:lnTo>
                <a:lnTo>
                  <a:pt x="108" y="153"/>
                </a:lnTo>
                <a:lnTo>
                  <a:pt x="106" y="159"/>
                </a:lnTo>
                <a:lnTo>
                  <a:pt x="104" y="157"/>
                </a:lnTo>
                <a:lnTo>
                  <a:pt x="100" y="157"/>
                </a:lnTo>
                <a:lnTo>
                  <a:pt x="100" y="151"/>
                </a:lnTo>
                <a:lnTo>
                  <a:pt x="102" y="146"/>
                </a:lnTo>
                <a:lnTo>
                  <a:pt x="98" y="144"/>
                </a:lnTo>
                <a:lnTo>
                  <a:pt x="98" y="142"/>
                </a:lnTo>
                <a:lnTo>
                  <a:pt x="100" y="142"/>
                </a:lnTo>
                <a:lnTo>
                  <a:pt x="102" y="142"/>
                </a:lnTo>
                <a:lnTo>
                  <a:pt x="102" y="140"/>
                </a:lnTo>
                <a:lnTo>
                  <a:pt x="102" y="138"/>
                </a:lnTo>
                <a:lnTo>
                  <a:pt x="98" y="138"/>
                </a:lnTo>
                <a:lnTo>
                  <a:pt x="93" y="130"/>
                </a:lnTo>
                <a:lnTo>
                  <a:pt x="87" y="123"/>
                </a:lnTo>
                <a:lnTo>
                  <a:pt x="83" y="123"/>
                </a:lnTo>
                <a:lnTo>
                  <a:pt x="81" y="121"/>
                </a:lnTo>
                <a:lnTo>
                  <a:pt x="77" y="111"/>
                </a:lnTo>
                <a:lnTo>
                  <a:pt x="73" y="102"/>
                </a:lnTo>
                <a:lnTo>
                  <a:pt x="69" y="102"/>
                </a:lnTo>
                <a:lnTo>
                  <a:pt x="68" y="100"/>
                </a:lnTo>
                <a:lnTo>
                  <a:pt x="68" y="96"/>
                </a:lnTo>
                <a:lnTo>
                  <a:pt x="64" y="96"/>
                </a:lnTo>
                <a:lnTo>
                  <a:pt x="60" y="96"/>
                </a:lnTo>
                <a:lnTo>
                  <a:pt x="62" y="92"/>
                </a:lnTo>
                <a:lnTo>
                  <a:pt x="64" y="88"/>
                </a:lnTo>
                <a:lnTo>
                  <a:pt x="66" y="86"/>
                </a:lnTo>
                <a:lnTo>
                  <a:pt x="66" y="84"/>
                </a:lnTo>
                <a:lnTo>
                  <a:pt x="64" y="84"/>
                </a:lnTo>
                <a:lnTo>
                  <a:pt x="62" y="82"/>
                </a:lnTo>
                <a:lnTo>
                  <a:pt x="66" y="79"/>
                </a:lnTo>
                <a:lnTo>
                  <a:pt x="71" y="75"/>
                </a:lnTo>
                <a:lnTo>
                  <a:pt x="73" y="67"/>
                </a:lnTo>
                <a:lnTo>
                  <a:pt x="73" y="61"/>
                </a:lnTo>
                <a:lnTo>
                  <a:pt x="69" y="59"/>
                </a:lnTo>
                <a:lnTo>
                  <a:pt x="66" y="59"/>
                </a:lnTo>
                <a:lnTo>
                  <a:pt x="56" y="61"/>
                </a:lnTo>
                <a:lnTo>
                  <a:pt x="48" y="63"/>
                </a:lnTo>
                <a:lnTo>
                  <a:pt x="46" y="61"/>
                </a:lnTo>
                <a:lnTo>
                  <a:pt x="45" y="61"/>
                </a:lnTo>
                <a:lnTo>
                  <a:pt x="45" y="57"/>
                </a:lnTo>
                <a:lnTo>
                  <a:pt x="46" y="54"/>
                </a:lnTo>
                <a:lnTo>
                  <a:pt x="50" y="52"/>
                </a:lnTo>
                <a:lnTo>
                  <a:pt x="54" y="46"/>
                </a:lnTo>
                <a:lnTo>
                  <a:pt x="58" y="46"/>
                </a:lnTo>
                <a:lnTo>
                  <a:pt x="58" y="40"/>
                </a:lnTo>
                <a:lnTo>
                  <a:pt x="56" y="38"/>
                </a:lnTo>
                <a:lnTo>
                  <a:pt x="52" y="36"/>
                </a:lnTo>
                <a:lnTo>
                  <a:pt x="48" y="36"/>
                </a:lnTo>
                <a:close/>
                <a:moveTo>
                  <a:pt x="85" y="0"/>
                </a:moveTo>
                <a:lnTo>
                  <a:pt x="81" y="4"/>
                </a:lnTo>
                <a:lnTo>
                  <a:pt x="79" y="6"/>
                </a:lnTo>
                <a:lnTo>
                  <a:pt x="81" y="9"/>
                </a:lnTo>
                <a:lnTo>
                  <a:pt x="85" y="13"/>
                </a:lnTo>
                <a:lnTo>
                  <a:pt x="85" y="4"/>
                </a:lnTo>
                <a:lnTo>
                  <a:pt x="85" y="0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" name="Freeform 31"/>
          <p:cNvSpPr>
            <a:spLocks noChangeAspect="1" noEditPoints="1"/>
          </p:cNvSpPr>
          <p:nvPr/>
        </p:nvSpPr>
        <p:spPr bwMode="gray">
          <a:xfrm>
            <a:off x="5114925" y="2479675"/>
            <a:ext cx="374650" cy="277813"/>
          </a:xfrm>
          <a:custGeom>
            <a:avLst/>
            <a:gdLst>
              <a:gd name="T0" fmla="*/ 2147483647 w 202"/>
              <a:gd name="T1" fmla="*/ 2147483647 h 151"/>
              <a:gd name="T2" fmla="*/ 2147483647 w 202"/>
              <a:gd name="T3" fmla="*/ 2147483647 h 151"/>
              <a:gd name="T4" fmla="*/ 2147483647 w 202"/>
              <a:gd name="T5" fmla="*/ 2147483647 h 151"/>
              <a:gd name="T6" fmla="*/ 2147483647 w 202"/>
              <a:gd name="T7" fmla="*/ 2147483647 h 151"/>
              <a:gd name="T8" fmla="*/ 2147483647 w 202"/>
              <a:gd name="T9" fmla="*/ 2147483647 h 151"/>
              <a:gd name="T10" fmla="*/ 2147483647 w 202"/>
              <a:gd name="T11" fmla="*/ 2147483647 h 151"/>
              <a:gd name="T12" fmla="*/ 2147483647 w 202"/>
              <a:gd name="T13" fmla="*/ 2147483647 h 151"/>
              <a:gd name="T14" fmla="*/ 2147483647 w 202"/>
              <a:gd name="T15" fmla="*/ 2147483647 h 151"/>
              <a:gd name="T16" fmla="*/ 2147483647 w 202"/>
              <a:gd name="T17" fmla="*/ 2147483647 h 151"/>
              <a:gd name="T18" fmla="*/ 2147483647 w 202"/>
              <a:gd name="T19" fmla="*/ 2147483647 h 151"/>
              <a:gd name="T20" fmla="*/ 2147483647 w 202"/>
              <a:gd name="T21" fmla="*/ 2147483647 h 151"/>
              <a:gd name="T22" fmla="*/ 2147483647 w 202"/>
              <a:gd name="T23" fmla="*/ 2147483647 h 151"/>
              <a:gd name="T24" fmla="*/ 2147483647 w 202"/>
              <a:gd name="T25" fmla="*/ 2147483647 h 151"/>
              <a:gd name="T26" fmla="*/ 2147483647 w 202"/>
              <a:gd name="T27" fmla="*/ 2147483647 h 151"/>
              <a:gd name="T28" fmla="*/ 2147483647 w 202"/>
              <a:gd name="T29" fmla="*/ 2147483647 h 151"/>
              <a:gd name="T30" fmla="*/ 2147483647 w 202"/>
              <a:gd name="T31" fmla="*/ 2147483647 h 151"/>
              <a:gd name="T32" fmla="*/ 2147483647 w 202"/>
              <a:gd name="T33" fmla="*/ 2147483647 h 151"/>
              <a:gd name="T34" fmla="*/ 2147483647 w 202"/>
              <a:gd name="T35" fmla="*/ 2147483647 h 151"/>
              <a:gd name="T36" fmla="*/ 2147483647 w 202"/>
              <a:gd name="T37" fmla="*/ 0 h 151"/>
              <a:gd name="T38" fmla="*/ 2147483647 w 202"/>
              <a:gd name="T39" fmla="*/ 2147483647 h 151"/>
              <a:gd name="T40" fmla="*/ 2147483647 w 202"/>
              <a:gd name="T41" fmla="*/ 2147483647 h 151"/>
              <a:gd name="T42" fmla="*/ 2147483647 w 202"/>
              <a:gd name="T43" fmla="*/ 2147483647 h 151"/>
              <a:gd name="T44" fmla="*/ 2147483647 w 202"/>
              <a:gd name="T45" fmla="*/ 2147483647 h 151"/>
              <a:gd name="T46" fmla="*/ 2147483647 w 202"/>
              <a:gd name="T47" fmla="*/ 2147483647 h 151"/>
              <a:gd name="T48" fmla="*/ 2147483647 w 202"/>
              <a:gd name="T49" fmla="*/ 2147483647 h 151"/>
              <a:gd name="T50" fmla="*/ 2147483647 w 202"/>
              <a:gd name="T51" fmla="*/ 2147483647 h 151"/>
              <a:gd name="T52" fmla="*/ 2147483647 w 202"/>
              <a:gd name="T53" fmla="*/ 2147483647 h 151"/>
              <a:gd name="T54" fmla="*/ 2147483647 w 202"/>
              <a:gd name="T55" fmla="*/ 2147483647 h 151"/>
              <a:gd name="T56" fmla="*/ 2147483647 w 202"/>
              <a:gd name="T57" fmla="*/ 2147483647 h 151"/>
              <a:gd name="T58" fmla="*/ 2147483647 w 202"/>
              <a:gd name="T59" fmla="*/ 2147483647 h 151"/>
              <a:gd name="T60" fmla="*/ 0 w 202"/>
              <a:gd name="T61" fmla="*/ 2147483647 h 151"/>
              <a:gd name="T62" fmla="*/ 2147483647 w 202"/>
              <a:gd name="T63" fmla="*/ 2147483647 h 151"/>
              <a:gd name="T64" fmla="*/ 2147483647 w 202"/>
              <a:gd name="T65" fmla="*/ 2147483647 h 151"/>
              <a:gd name="T66" fmla="*/ 2147483647 w 202"/>
              <a:gd name="T67" fmla="*/ 2147483647 h 151"/>
              <a:gd name="T68" fmla="*/ 2147483647 w 202"/>
              <a:gd name="T69" fmla="*/ 2147483647 h 151"/>
              <a:gd name="T70" fmla="*/ 2147483647 w 202"/>
              <a:gd name="T71" fmla="*/ 2147483647 h 151"/>
              <a:gd name="T72" fmla="*/ 2147483647 w 202"/>
              <a:gd name="T73" fmla="*/ 2147483647 h 151"/>
              <a:gd name="T74" fmla="*/ 2147483647 w 202"/>
              <a:gd name="T75" fmla="*/ 2147483647 h 151"/>
              <a:gd name="T76" fmla="*/ 2147483647 w 202"/>
              <a:gd name="T77" fmla="*/ 2147483647 h 151"/>
              <a:gd name="T78" fmla="*/ 2147483647 w 202"/>
              <a:gd name="T79" fmla="*/ 2147483647 h 151"/>
              <a:gd name="T80" fmla="*/ 2147483647 w 202"/>
              <a:gd name="T81" fmla="*/ 2147483647 h 151"/>
              <a:gd name="T82" fmla="*/ 2147483647 w 202"/>
              <a:gd name="T83" fmla="*/ 2147483647 h 151"/>
              <a:gd name="T84" fmla="*/ 2147483647 w 202"/>
              <a:gd name="T85" fmla="*/ 2147483647 h 151"/>
              <a:gd name="T86" fmla="*/ 2147483647 w 202"/>
              <a:gd name="T87" fmla="*/ 2147483647 h 151"/>
              <a:gd name="T88" fmla="*/ 2147483647 w 202"/>
              <a:gd name="T89" fmla="*/ 2147483647 h 151"/>
              <a:gd name="T90" fmla="*/ 2147483647 w 202"/>
              <a:gd name="T91" fmla="*/ 2147483647 h 151"/>
              <a:gd name="T92" fmla="*/ 2147483647 w 202"/>
              <a:gd name="T93" fmla="*/ 2147483647 h 151"/>
              <a:gd name="T94" fmla="*/ 2147483647 w 202"/>
              <a:gd name="T95" fmla="*/ 2147483647 h 151"/>
              <a:gd name="T96" fmla="*/ 2147483647 w 202"/>
              <a:gd name="T97" fmla="*/ 2147483647 h 151"/>
              <a:gd name="T98" fmla="*/ 2147483647 w 202"/>
              <a:gd name="T99" fmla="*/ 2147483647 h 1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151"/>
              <a:gd name="T152" fmla="*/ 202 w 202"/>
              <a:gd name="T153" fmla="*/ 151 h 15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151">
                <a:moveTo>
                  <a:pt x="88" y="117"/>
                </a:moveTo>
                <a:lnTo>
                  <a:pt x="85" y="115"/>
                </a:lnTo>
                <a:lnTo>
                  <a:pt x="83" y="115"/>
                </a:lnTo>
                <a:lnTo>
                  <a:pt x="79" y="113"/>
                </a:lnTo>
                <a:lnTo>
                  <a:pt x="77" y="113"/>
                </a:lnTo>
                <a:lnTo>
                  <a:pt x="73" y="117"/>
                </a:lnTo>
                <a:lnTo>
                  <a:pt x="71" y="121"/>
                </a:lnTo>
                <a:lnTo>
                  <a:pt x="69" y="126"/>
                </a:lnTo>
                <a:lnTo>
                  <a:pt x="67" y="130"/>
                </a:lnTo>
                <a:lnTo>
                  <a:pt x="69" y="130"/>
                </a:lnTo>
                <a:lnTo>
                  <a:pt x="71" y="132"/>
                </a:lnTo>
                <a:lnTo>
                  <a:pt x="73" y="130"/>
                </a:lnTo>
                <a:lnTo>
                  <a:pt x="75" y="130"/>
                </a:lnTo>
                <a:lnTo>
                  <a:pt x="79" y="130"/>
                </a:lnTo>
                <a:lnTo>
                  <a:pt x="79" y="128"/>
                </a:lnTo>
                <a:lnTo>
                  <a:pt x="83" y="126"/>
                </a:lnTo>
                <a:lnTo>
                  <a:pt x="85" y="125"/>
                </a:lnTo>
                <a:lnTo>
                  <a:pt x="86" y="123"/>
                </a:lnTo>
                <a:lnTo>
                  <a:pt x="88" y="117"/>
                </a:lnTo>
                <a:close/>
                <a:moveTo>
                  <a:pt x="184" y="103"/>
                </a:moveTo>
                <a:lnTo>
                  <a:pt x="186" y="96"/>
                </a:lnTo>
                <a:lnTo>
                  <a:pt x="190" y="90"/>
                </a:lnTo>
                <a:lnTo>
                  <a:pt x="196" y="90"/>
                </a:lnTo>
                <a:lnTo>
                  <a:pt x="202" y="88"/>
                </a:lnTo>
                <a:lnTo>
                  <a:pt x="200" y="82"/>
                </a:lnTo>
                <a:lnTo>
                  <a:pt x="198" y="75"/>
                </a:lnTo>
                <a:lnTo>
                  <a:pt x="198" y="73"/>
                </a:lnTo>
                <a:lnTo>
                  <a:pt x="198" y="71"/>
                </a:lnTo>
                <a:lnTo>
                  <a:pt x="198" y="65"/>
                </a:lnTo>
                <a:lnTo>
                  <a:pt x="194" y="61"/>
                </a:lnTo>
                <a:lnTo>
                  <a:pt x="194" y="59"/>
                </a:lnTo>
                <a:lnTo>
                  <a:pt x="198" y="55"/>
                </a:lnTo>
                <a:lnTo>
                  <a:pt x="198" y="54"/>
                </a:lnTo>
                <a:lnTo>
                  <a:pt x="196" y="54"/>
                </a:lnTo>
                <a:lnTo>
                  <a:pt x="196" y="50"/>
                </a:lnTo>
                <a:lnTo>
                  <a:pt x="194" y="46"/>
                </a:lnTo>
                <a:lnTo>
                  <a:pt x="192" y="44"/>
                </a:lnTo>
                <a:lnTo>
                  <a:pt x="188" y="42"/>
                </a:lnTo>
                <a:lnTo>
                  <a:pt x="184" y="40"/>
                </a:lnTo>
                <a:lnTo>
                  <a:pt x="180" y="38"/>
                </a:lnTo>
                <a:lnTo>
                  <a:pt x="179" y="38"/>
                </a:lnTo>
                <a:lnTo>
                  <a:pt x="179" y="36"/>
                </a:lnTo>
                <a:lnTo>
                  <a:pt x="175" y="34"/>
                </a:lnTo>
                <a:lnTo>
                  <a:pt x="173" y="34"/>
                </a:lnTo>
                <a:lnTo>
                  <a:pt x="171" y="34"/>
                </a:lnTo>
                <a:lnTo>
                  <a:pt x="167" y="36"/>
                </a:lnTo>
                <a:lnTo>
                  <a:pt x="161" y="38"/>
                </a:lnTo>
                <a:lnTo>
                  <a:pt x="159" y="38"/>
                </a:lnTo>
                <a:lnTo>
                  <a:pt x="159" y="34"/>
                </a:lnTo>
                <a:lnTo>
                  <a:pt x="156" y="31"/>
                </a:lnTo>
                <a:lnTo>
                  <a:pt x="154" y="31"/>
                </a:lnTo>
                <a:lnTo>
                  <a:pt x="154" y="29"/>
                </a:lnTo>
                <a:lnTo>
                  <a:pt x="152" y="29"/>
                </a:lnTo>
                <a:lnTo>
                  <a:pt x="150" y="25"/>
                </a:lnTo>
                <a:lnTo>
                  <a:pt x="146" y="23"/>
                </a:lnTo>
                <a:lnTo>
                  <a:pt x="142" y="23"/>
                </a:lnTo>
                <a:lnTo>
                  <a:pt x="138" y="21"/>
                </a:lnTo>
                <a:lnTo>
                  <a:pt x="134" y="21"/>
                </a:lnTo>
                <a:lnTo>
                  <a:pt x="131" y="21"/>
                </a:lnTo>
                <a:lnTo>
                  <a:pt x="127" y="17"/>
                </a:lnTo>
                <a:lnTo>
                  <a:pt x="127" y="15"/>
                </a:lnTo>
                <a:lnTo>
                  <a:pt x="125" y="11"/>
                </a:lnTo>
                <a:lnTo>
                  <a:pt x="123" y="9"/>
                </a:lnTo>
                <a:lnTo>
                  <a:pt x="123" y="8"/>
                </a:lnTo>
                <a:lnTo>
                  <a:pt x="121" y="4"/>
                </a:lnTo>
                <a:lnTo>
                  <a:pt x="119" y="2"/>
                </a:lnTo>
                <a:lnTo>
                  <a:pt x="115" y="2"/>
                </a:lnTo>
                <a:lnTo>
                  <a:pt x="113" y="0"/>
                </a:lnTo>
                <a:lnTo>
                  <a:pt x="109" y="2"/>
                </a:lnTo>
                <a:lnTo>
                  <a:pt x="108" y="4"/>
                </a:lnTo>
                <a:lnTo>
                  <a:pt x="106" y="4"/>
                </a:lnTo>
                <a:lnTo>
                  <a:pt x="104" y="2"/>
                </a:lnTo>
                <a:lnTo>
                  <a:pt x="102" y="0"/>
                </a:lnTo>
                <a:lnTo>
                  <a:pt x="98" y="0"/>
                </a:lnTo>
                <a:lnTo>
                  <a:pt x="96" y="2"/>
                </a:lnTo>
                <a:lnTo>
                  <a:pt x="94" y="4"/>
                </a:lnTo>
                <a:lnTo>
                  <a:pt x="94" y="8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85" y="9"/>
                </a:lnTo>
                <a:lnTo>
                  <a:pt x="81" y="9"/>
                </a:lnTo>
                <a:lnTo>
                  <a:pt x="77" y="8"/>
                </a:lnTo>
                <a:lnTo>
                  <a:pt x="75" y="9"/>
                </a:lnTo>
                <a:lnTo>
                  <a:pt x="71" y="8"/>
                </a:lnTo>
                <a:lnTo>
                  <a:pt x="69" y="8"/>
                </a:lnTo>
                <a:lnTo>
                  <a:pt x="67" y="9"/>
                </a:lnTo>
                <a:lnTo>
                  <a:pt x="67" y="11"/>
                </a:lnTo>
                <a:lnTo>
                  <a:pt x="65" y="8"/>
                </a:lnTo>
                <a:lnTo>
                  <a:pt x="61" y="8"/>
                </a:lnTo>
                <a:lnTo>
                  <a:pt x="56" y="8"/>
                </a:lnTo>
                <a:lnTo>
                  <a:pt x="50" y="8"/>
                </a:lnTo>
                <a:lnTo>
                  <a:pt x="44" y="6"/>
                </a:lnTo>
                <a:lnTo>
                  <a:pt x="37" y="6"/>
                </a:lnTo>
                <a:lnTo>
                  <a:pt x="31" y="6"/>
                </a:lnTo>
                <a:lnTo>
                  <a:pt x="27" y="6"/>
                </a:lnTo>
                <a:lnTo>
                  <a:pt x="27" y="8"/>
                </a:lnTo>
                <a:lnTo>
                  <a:pt x="25" y="9"/>
                </a:lnTo>
                <a:lnTo>
                  <a:pt x="23" y="9"/>
                </a:lnTo>
                <a:lnTo>
                  <a:pt x="19" y="6"/>
                </a:lnTo>
                <a:lnTo>
                  <a:pt x="15" y="8"/>
                </a:lnTo>
                <a:lnTo>
                  <a:pt x="15" y="11"/>
                </a:lnTo>
                <a:lnTo>
                  <a:pt x="17" y="15"/>
                </a:lnTo>
                <a:lnTo>
                  <a:pt x="17" y="17"/>
                </a:lnTo>
                <a:lnTo>
                  <a:pt x="15" y="21"/>
                </a:lnTo>
                <a:lnTo>
                  <a:pt x="15" y="25"/>
                </a:lnTo>
                <a:lnTo>
                  <a:pt x="14" y="29"/>
                </a:lnTo>
                <a:lnTo>
                  <a:pt x="15" y="36"/>
                </a:lnTo>
                <a:lnTo>
                  <a:pt x="19" y="38"/>
                </a:lnTo>
                <a:lnTo>
                  <a:pt x="17" y="42"/>
                </a:lnTo>
                <a:lnTo>
                  <a:pt x="15" y="48"/>
                </a:lnTo>
                <a:lnTo>
                  <a:pt x="14" y="50"/>
                </a:lnTo>
                <a:lnTo>
                  <a:pt x="12" y="54"/>
                </a:lnTo>
                <a:lnTo>
                  <a:pt x="12" y="59"/>
                </a:lnTo>
                <a:lnTo>
                  <a:pt x="14" y="63"/>
                </a:lnTo>
                <a:lnTo>
                  <a:pt x="10" y="67"/>
                </a:lnTo>
                <a:lnTo>
                  <a:pt x="6" y="69"/>
                </a:lnTo>
                <a:lnTo>
                  <a:pt x="2" y="71"/>
                </a:lnTo>
                <a:lnTo>
                  <a:pt x="0" y="77"/>
                </a:lnTo>
                <a:lnTo>
                  <a:pt x="2" y="77"/>
                </a:lnTo>
                <a:lnTo>
                  <a:pt x="4" y="79"/>
                </a:lnTo>
                <a:lnTo>
                  <a:pt x="8" y="82"/>
                </a:lnTo>
                <a:lnTo>
                  <a:pt x="14" y="82"/>
                </a:lnTo>
                <a:lnTo>
                  <a:pt x="17" y="82"/>
                </a:lnTo>
                <a:lnTo>
                  <a:pt x="21" y="84"/>
                </a:lnTo>
                <a:lnTo>
                  <a:pt x="23" y="86"/>
                </a:lnTo>
                <a:lnTo>
                  <a:pt x="27" y="86"/>
                </a:lnTo>
                <a:lnTo>
                  <a:pt x="29" y="82"/>
                </a:lnTo>
                <a:lnTo>
                  <a:pt x="33" y="80"/>
                </a:lnTo>
                <a:lnTo>
                  <a:pt x="37" y="80"/>
                </a:lnTo>
                <a:lnTo>
                  <a:pt x="38" y="79"/>
                </a:lnTo>
                <a:lnTo>
                  <a:pt x="40" y="75"/>
                </a:lnTo>
                <a:lnTo>
                  <a:pt x="42" y="75"/>
                </a:lnTo>
                <a:lnTo>
                  <a:pt x="46" y="71"/>
                </a:lnTo>
                <a:lnTo>
                  <a:pt x="50" y="69"/>
                </a:lnTo>
                <a:lnTo>
                  <a:pt x="54" y="69"/>
                </a:lnTo>
                <a:lnTo>
                  <a:pt x="58" y="71"/>
                </a:lnTo>
                <a:lnTo>
                  <a:pt x="61" y="71"/>
                </a:lnTo>
                <a:lnTo>
                  <a:pt x="63" y="75"/>
                </a:lnTo>
                <a:lnTo>
                  <a:pt x="67" y="77"/>
                </a:lnTo>
                <a:lnTo>
                  <a:pt x="69" y="79"/>
                </a:lnTo>
                <a:lnTo>
                  <a:pt x="73" y="82"/>
                </a:lnTo>
                <a:lnTo>
                  <a:pt x="73" y="86"/>
                </a:lnTo>
                <a:lnTo>
                  <a:pt x="75" y="90"/>
                </a:lnTo>
                <a:lnTo>
                  <a:pt x="77" y="94"/>
                </a:lnTo>
                <a:lnTo>
                  <a:pt x="79" y="98"/>
                </a:lnTo>
                <a:lnTo>
                  <a:pt x="79" y="100"/>
                </a:lnTo>
                <a:lnTo>
                  <a:pt x="81" y="107"/>
                </a:lnTo>
                <a:lnTo>
                  <a:pt x="83" y="109"/>
                </a:lnTo>
                <a:lnTo>
                  <a:pt x="88" y="117"/>
                </a:lnTo>
                <a:lnTo>
                  <a:pt x="92" y="113"/>
                </a:lnTo>
                <a:lnTo>
                  <a:pt x="100" y="111"/>
                </a:lnTo>
                <a:lnTo>
                  <a:pt x="106" y="111"/>
                </a:lnTo>
                <a:lnTo>
                  <a:pt x="109" y="111"/>
                </a:lnTo>
                <a:lnTo>
                  <a:pt x="109" y="113"/>
                </a:lnTo>
                <a:lnTo>
                  <a:pt x="108" y="115"/>
                </a:lnTo>
                <a:lnTo>
                  <a:pt x="104" y="115"/>
                </a:lnTo>
                <a:lnTo>
                  <a:pt x="109" y="119"/>
                </a:lnTo>
                <a:lnTo>
                  <a:pt x="117" y="123"/>
                </a:lnTo>
                <a:lnTo>
                  <a:pt x="121" y="121"/>
                </a:lnTo>
                <a:lnTo>
                  <a:pt x="125" y="119"/>
                </a:lnTo>
                <a:lnTo>
                  <a:pt x="127" y="119"/>
                </a:lnTo>
                <a:lnTo>
                  <a:pt x="131" y="121"/>
                </a:lnTo>
                <a:lnTo>
                  <a:pt x="131" y="125"/>
                </a:lnTo>
                <a:lnTo>
                  <a:pt x="131" y="128"/>
                </a:lnTo>
                <a:lnTo>
                  <a:pt x="129" y="128"/>
                </a:lnTo>
                <a:lnTo>
                  <a:pt x="127" y="126"/>
                </a:lnTo>
                <a:lnTo>
                  <a:pt x="121" y="128"/>
                </a:lnTo>
                <a:lnTo>
                  <a:pt x="115" y="132"/>
                </a:lnTo>
                <a:lnTo>
                  <a:pt x="115" y="136"/>
                </a:lnTo>
                <a:lnTo>
                  <a:pt x="119" y="136"/>
                </a:lnTo>
                <a:lnTo>
                  <a:pt x="123" y="136"/>
                </a:lnTo>
                <a:lnTo>
                  <a:pt x="125" y="138"/>
                </a:lnTo>
                <a:lnTo>
                  <a:pt x="127" y="138"/>
                </a:lnTo>
                <a:lnTo>
                  <a:pt x="129" y="142"/>
                </a:lnTo>
                <a:lnTo>
                  <a:pt x="129" y="146"/>
                </a:lnTo>
                <a:lnTo>
                  <a:pt x="127" y="148"/>
                </a:lnTo>
                <a:lnTo>
                  <a:pt x="125" y="151"/>
                </a:lnTo>
                <a:lnTo>
                  <a:pt x="144" y="146"/>
                </a:lnTo>
                <a:lnTo>
                  <a:pt x="163" y="140"/>
                </a:lnTo>
                <a:lnTo>
                  <a:pt x="163" y="136"/>
                </a:lnTo>
                <a:lnTo>
                  <a:pt x="152" y="134"/>
                </a:lnTo>
                <a:lnTo>
                  <a:pt x="142" y="132"/>
                </a:lnTo>
                <a:lnTo>
                  <a:pt x="142" y="130"/>
                </a:lnTo>
                <a:lnTo>
                  <a:pt x="144" y="126"/>
                </a:lnTo>
                <a:lnTo>
                  <a:pt x="140" y="126"/>
                </a:lnTo>
                <a:lnTo>
                  <a:pt x="138" y="126"/>
                </a:lnTo>
                <a:lnTo>
                  <a:pt x="134" y="123"/>
                </a:lnTo>
                <a:lnTo>
                  <a:pt x="132" y="117"/>
                </a:lnTo>
                <a:lnTo>
                  <a:pt x="140" y="119"/>
                </a:lnTo>
                <a:lnTo>
                  <a:pt x="150" y="119"/>
                </a:lnTo>
                <a:lnTo>
                  <a:pt x="154" y="115"/>
                </a:lnTo>
                <a:lnTo>
                  <a:pt x="157" y="111"/>
                </a:lnTo>
                <a:lnTo>
                  <a:pt x="171" y="111"/>
                </a:lnTo>
                <a:lnTo>
                  <a:pt x="173" y="107"/>
                </a:lnTo>
                <a:lnTo>
                  <a:pt x="179" y="105"/>
                </a:lnTo>
                <a:lnTo>
                  <a:pt x="184" y="10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" name="Freeform 32"/>
          <p:cNvSpPr>
            <a:spLocks noChangeAspect="1" noEditPoints="1"/>
          </p:cNvSpPr>
          <p:nvPr/>
        </p:nvSpPr>
        <p:spPr bwMode="gray">
          <a:xfrm>
            <a:off x="5245100" y="3944938"/>
            <a:ext cx="131763" cy="185737"/>
          </a:xfrm>
          <a:custGeom>
            <a:avLst/>
            <a:gdLst>
              <a:gd name="T0" fmla="*/ 2147483647 w 71"/>
              <a:gd name="T1" fmla="*/ 2147483647 h 100"/>
              <a:gd name="T2" fmla="*/ 2147483647 w 71"/>
              <a:gd name="T3" fmla="*/ 2147483647 h 100"/>
              <a:gd name="T4" fmla="*/ 2147483647 w 71"/>
              <a:gd name="T5" fmla="*/ 2147483647 h 100"/>
              <a:gd name="T6" fmla="*/ 2147483647 w 71"/>
              <a:gd name="T7" fmla="*/ 2147483647 h 100"/>
              <a:gd name="T8" fmla="*/ 2147483647 w 71"/>
              <a:gd name="T9" fmla="*/ 2147483647 h 100"/>
              <a:gd name="T10" fmla="*/ 0 w 71"/>
              <a:gd name="T11" fmla="*/ 2147483647 h 100"/>
              <a:gd name="T12" fmla="*/ 2147483647 w 71"/>
              <a:gd name="T13" fmla="*/ 2147483647 h 100"/>
              <a:gd name="T14" fmla="*/ 2147483647 w 71"/>
              <a:gd name="T15" fmla="*/ 2147483647 h 100"/>
              <a:gd name="T16" fmla="*/ 2147483647 w 71"/>
              <a:gd name="T17" fmla="*/ 2147483647 h 100"/>
              <a:gd name="T18" fmla="*/ 2147483647 w 71"/>
              <a:gd name="T19" fmla="*/ 2147483647 h 100"/>
              <a:gd name="T20" fmla="*/ 2147483647 w 71"/>
              <a:gd name="T21" fmla="*/ 2147483647 h 100"/>
              <a:gd name="T22" fmla="*/ 2147483647 w 71"/>
              <a:gd name="T23" fmla="*/ 2147483647 h 100"/>
              <a:gd name="T24" fmla="*/ 2147483647 w 71"/>
              <a:gd name="T25" fmla="*/ 2147483647 h 100"/>
              <a:gd name="T26" fmla="*/ 2147483647 w 71"/>
              <a:gd name="T27" fmla="*/ 2147483647 h 100"/>
              <a:gd name="T28" fmla="*/ 2147483647 w 71"/>
              <a:gd name="T29" fmla="*/ 2147483647 h 100"/>
              <a:gd name="T30" fmla="*/ 2147483647 w 71"/>
              <a:gd name="T31" fmla="*/ 2147483647 h 100"/>
              <a:gd name="T32" fmla="*/ 2147483647 w 71"/>
              <a:gd name="T33" fmla="*/ 2147483647 h 100"/>
              <a:gd name="T34" fmla="*/ 2147483647 w 71"/>
              <a:gd name="T35" fmla="*/ 2147483647 h 100"/>
              <a:gd name="T36" fmla="*/ 2147483647 w 71"/>
              <a:gd name="T37" fmla="*/ 2147483647 h 100"/>
              <a:gd name="T38" fmla="*/ 2147483647 w 71"/>
              <a:gd name="T39" fmla="*/ 2147483647 h 100"/>
              <a:gd name="T40" fmla="*/ 2147483647 w 71"/>
              <a:gd name="T41" fmla="*/ 2147483647 h 100"/>
              <a:gd name="T42" fmla="*/ 2147483647 w 71"/>
              <a:gd name="T43" fmla="*/ 2147483647 h 100"/>
              <a:gd name="T44" fmla="*/ 2147483647 w 71"/>
              <a:gd name="T45" fmla="*/ 2147483647 h 100"/>
              <a:gd name="T46" fmla="*/ 2147483647 w 71"/>
              <a:gd name="T47" fmla="*/ 2147483647 h 100"/>
              <a:gd name="T48" fmla="*/ 2147483647 w 71"/>
              <a:gd name="T49" fmla="*/ 2147483647 h 100"/>
              <a:gd name="T50" fmla="*/ 2147483647 w 71"/>
              <a:gd name="T51" fmla="*/ 2147483647 h 100"/>
              <a:gd name="T52" fmla="*/ 2147483647 w 71"/>
              <a:gd name="T53" fmla="*/ 2147483647 h 100"/>
              <a:gd name="T54" fmla="*/ 2147483647 w 71"/>
              <a:gd name="T55" fmla="*/ 2147483647 h 100"/>
              <a:gd name="T56" fmla="*/ 2147483647 w 71"/>
              <a:gd name="T57" fmla="*/ 2147483647 h 100"/>
              <a:gd name="T58" fmla="*/ 2147483647 w 71"/>
              <a:gd name="T59" fmla="*/ 2147483647 h 100"/>
              <a:gd name="T60" fmla="*/ 2147483647 w 71"/>
              <a:gd name="T61" fmla="*/ 2147483647 h 100"/>
              <a:gd name="T62" fmla="*/ 2147483647 w 71"/>
              <a:gd name="T63" fmla="*/ 2147483647 h 100"/>
              <a:gd name="T64" fmla="*/ 2147483647 w 71"/>
              <a:gd name="T65" fmla="*/ 0 h 100"/>
              <a:gd name="T66" fmla="*/ 2147483647 w 71"/>
              <a:gd name="T67" fmla="*/ 0 h 100"/>
              <a:gd name="T68" fmla="*/ 2147483647 w 71"/>
              <a:gd name="T69" fmla="*/ 2147483647 h 100"/>
              <a:gd name="T70" fmla="*/ 2147483647 w 71"/>
              <a:gd name="T71" fmla="*/ 2147483647 h 100"/>
              <a:gd name="T72" fmla="*/ 2147483647 w 71"/>
              <a:gd name="T73" fmla="*/ 2147483647 h 100"/>
              <a:gd name="T74" fmla="*/ 2147483647 w 71"/>
              <a:gd name="T75" fmla="*/ 2147483647 h 100"/>
              <a:gd name="T76" fmla="*/ 2147483647 w 71"/>
              <a:gd name="T77" fmla="*/ 2147483647 h 100"/>
              <a:gd name="T78" fmla="*/ 2147483647 w 71"/>
              <a:gd name="T79" fmla="*/ 2147483647 h 100"/>
              <a:gd name="T80" fmla="*/ 2147483647 w 71"/>
              <a:gd name="T81" fmla="*/ 2147483647 h 100"/>
              <a:gd name="T82" fmla="*/ 2147483647 w 71"/>
              <a:gd name="T83" fmla="*/ 2147483647 h 100"/>
              <a:gd name="T84" fmla="*/ 2147483647 w 71"/>
              <a:gd name="T85" fmla="*/ 2147483647 h 100"/>
              <a:gd name="T86" fmla="*/ 2147483647 w 71"/>
              <a:gd name="T87" fmla="*/ 2147483647 h 100"/>
              <a:gd name="T88" fmla="*/ 2147483647 w 71"/>
              <a:gd name="T89" fmla="*/ 2147483647 h 100"/>
              <a:gd name="T90" fmla="*/ 2147483647 w 71"/>
              <a:gd name="T91" fmla="*/ 2147483647 h 100"/>
              <a:gd name="T92" fmla="*/ 2147483647 w 71"/>
              <a:gd name="T93" fmla="*/ 2147483647 h 100"/>
              <a:gd name="T94" fmla="*/ 2147483647 w 71"/>
              <a:gd name="T95" fmla="*/ 2147483647 h 1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"/>
              <a:gd name="T145" fmla="*/ 0 h 100"/>
              <a:gd name="T146" fmla="*/ 71 w 71"/>
              <a:gd name="T147" fmla="*/ 100 h 1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" h="100">
                <a:moveTo>
                  <a:pt x="17" y="54"/>
                </a:moveTo>
                <a:lnTo>
                  <a:pt x="16" y="56"/>
                </a:lnTo>
                <a:lnTo>
                  <a:pt x="12" y="56"/>
                </a:lnTo>
                <a:lnTo>
                  <a:pt x="10" y="59"/>
                </a:lnTo>
                <a:lnTo>
                  <a:pt x="8" y="63"/>
                </a:lnTo>
                <a:lnTo>
                  <a:pt x="8" y="69"/>
                </a:lnTo>
                <a:lnTo>
                  <a:pt x="6" y="77"/>
                </a:lnTo>
                <a:lnTo>
                  <a:pt x="4" y="79"/>
                </a:lnTo>
                <a:lnTo>
                  <a:pt x="4" y="81"/>
                </a:lnTo>
                <a:lnTo>
                  <a:pt x="4" y="83"/>
                </a:lnTo>
                <a:lnTo>
                  <a:pt x="2" y="84"/>
                </a:lnTo>
                <a:lnTo>
                  <a:pt x="0" y="88"/>
                </a:lnTo>
                <a:lnTo>
                  <a:pt x="0" y="90"/>
                </a:lnTo>
                <a:lnTo>
                  <a:pt x="2" y="92"/>
                </a:lnTo>
                <a:lnTo>
                  <a:pt x="4" y="94"/>
                </a:lnTo>
                <a:lnTo>
                  <a:pt x="6" y="96"/>
                </a:lnTo>
                <a:lnTo>
                  <a:pt x="10" y="98"/>
                </a:lnTo>
                <a:lnTo>
                  <a:pt x="14" y="100"/>
                </a:lnTo>
                <a:lnTo>
                  <a:pt x="16" y="98"/>
                </a:lnTo>
                <a:lnTo>
                  <a:pt x="19" y="96"/>
                </a:lnTo>
                <a:lnTo>
                  <a:pt x="23" y="94"/>
                </a:lnTo>
                <a:lnTo>
                  <a:pt x="35" y="94"/>
                </a:lnTo>
                <a:lnTo>
                  <a:pt x="35" y="92"/>
                </a:lnTo>
                <a:lnTo>
                  <a:pt x="33" y="92"/>
                </a:lnTo>
                <a:lnTo>
                  <a:pt x="31" y="90"/>
                </a:lnTo>
                <a:lnTo>
                  <a:pt x="31" y="88"/>
                </a:lnTo>
                <a:lnTo>
                  <a:pt x="33" y="84"/>
                </a:lnTo>
                <a:lnTo>
                  <a:pt x="35" y="81"/>
                </a:lnTo>
                <a:lnTo>
                  <a:pt x="33" y="77"/>
                </a:lnTo>
                <a:lnTo>
                  <a:pt x="33" y="73"/>
                </a:lnTo>
                <a:lnTo>
                  <a:pt x="37" y="69"/>
                </a:lnTo>
                <a:lnTo>
                  <a:pt x="39" y="67"/>
                </a:lnTo>
                <a:lnTo>
                  <a:pt x="44" y="67"/>
                </a:lnTo>
                <a:lnTo>
                  <a:pt x="52" y="69"/>
                </a:lnTo>
                <a:lnTo>
                  <a:pt x="52" y="67"/>
                </a:lnTo>
                <a:lnTo>
                  <a:pt x="54" y="65"/>
                </a:lnTo>
                <a:lnTo>
                  <a:pt x="56" y="67"/>
                </a:lnTo>
                <a:lnTo>
                  <a:pt x="60" y="67"/>
                </a:lnTo>
                <a:lnTo>
                  <a:pt x="60" y="71"/>
                </a:lnTo>
                <a:lnTo>
                  <a:pt x="60" y="75"/>
                </a:lnTo>
                <a:lnTo>
                  <a:pt x="62" y="77"/>
                </a:lnTo>
                <a:lnTo>
                  <a:pt x="63" y="79"/>
                </a:lnTo>
                <a:lnTo>
                  <a:pt x="63" y="73"/>
                </a:lnTo>
                <a:lnTo>
                  <a:pt x="63" y="71"/>
                </a:lnTo>
                <a:lnTo>
                  <a:pt x="63" y="67"/>
                </a:lnTo>
                <a:lnTo>
                  <a:pt x="63" y="63"/>
                </a:lnTo>
                <a:lnTo>
                  <a:pt x="63" y="56"/>
                </a:lnTo>
                <a:lnTo>
                  <a:pt x="65" y="52"/>
                </a:lnTo>
                <a:lnTo>
                  <a:pt x="65" y="46"/>
                </a:lnTo>
                <a:lnTo>
                  <a:pt x="67" y="42"/>
                </a:lnTo>
                <a:lnTo>
                  <a:pt x="69" y="40"/>
                </a:lnTo>
                <a:lnTo>
                  <a:pt x="71" y="38"/>
                </a:lnTo>
                <a:lnTo>
                  <a:pt x="71" y="35"/>
                </a:lnTo>
                <a:lnTo>
                  <a:pt x="71" y="31"/>
                </a:lnTo>
                <a:lnTo>
                  <a:pt x="69" y="27"/>
                </a:lnTo>
                <a:lnTo>
                  <a:pt x="65" y="23"/>
                </a:lnTo>
                <a:lnTo>
                  <a:pt x="67" y="17"/>
                </a:lnTo>
                <a:lnTo>
                  <a:pt x="69" y="12"/>
                </a:lnTo>
                <a:lnTo>
                  <a:pt x="67" y="10"/>
                </a:lnTo>
                <a:lnTo>
                  <a:pt x="67" y="8"/>
                </a:lnTo>
                <a:lnTo>
                  <a:pt x="63" y="6"/>
                </a:lnTo>
                <a:lnTo>
                  <a:pt x="62" y="4"/>
                </a:lnTo>
                <a:lnTo>
                  <a:pt x="62" y="0"/>
                </a:lnTo>
                <a:lnTo>
                  <a:pt x="56" y="4"/>
                </a:lnTo>
                <a:lnTo>
                  <a:pt x="54" y="0"/>
                </a:lnTo>
                <a:lnTo>
                  <a:pt x="48" y="0"/>
                </a:lnTo>
                <a:lnTo>
                  <a:pt x="44" y="2"/>
                </a:lnTo>
                <a:lnTo>
                  <a:pt x="42" y="2"/>
                </a:lnTo>
                <a:lnTo>
                  <a:pt x="37" y="4"/>
                </a:lnTo>
                <a:lnTo>
                  <a:pt x="33" y="8"/>
                </a:lnTo>
                <a:lnTo>
                  <a:pt x="35" y="10"/>
                </a:lnTo>
                <a:lnTo>
                  <a:pt x="35" y="13"/>
                </a:lnTo>
                <a:lnTo>
                  <a:pt x="31" y="19"/>
                </a:lnTo>
                <a:lnTo>
                  <a:pt x="29" y="21"/>
                </a:lnTo>
                <a:lnTo>
                  <a:pt x="31" y="23"/>
                </a:lnTo>
                <a:lnTo>
                  <a:pt x="27" y="27"/>
                </a:lnTo>
                <a:lnTo>
                  <a:pt x="27" y="33"/>
                </a:lnTo>
                <a:lnTo>
                  <a:pt x="27" y="35"/>
                </a:lnTo>
                <a:lnTo>
                  <a:pt x="29" y="36"/>
                </a:lnTo>
                <a:lnTo>
                  <a:pt x="29" y="40"/>
                </a:lnTo>
                <a:lnTo>
                  <a:pt x="25" y="46"/>
                </a:lnTo>
                <a:lnTo>
                  <a:pt x="23" y="50"/>
                </a:lnTo>
                <a:lnTo>
                  <a:pt x="21" y="52"/>
                </a:lnTo>
                <a:lnTo>
                  <a:pt x="19" y="54"/>
                </a:lnTo>
                <a:lnTo>
                  <a:pt x="17" y="54"/>
                </a:lnTo>
                <a:close/>
                <a:moveTo>
                  <a:pt x="40" y="44"/>
                </a:moveTo>
                <a:lnTo>
                  <a:pt x="42" y="46"/>
                </a:lnTo>
                <a:lnTo>
                  <a:pt x="44" y="48"/>
                </a:lnTo>
                <a:lnTo>
                  <a:pt x="44" y="50"/>
                </a:lnTo>
                <a:lnTo>
                  <a:pt x="40" y="50"/>
                </a:lnTo>
                <a:lnTo>
                  <a:pt x="39" y="48"/>
                </a:lnTo>
                <a:lnTo>
                  <a:pt x="37" y="46"/>
                </a:lnTo>
                <a:lnTo>
                  <a:pt x="39" y="44"/>
                </a:lnTo>
                <a:lnTo>
                  <a:pt x="40" y="4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Freeform 33"/>
          <p:cNvSpPr>
            <a:spLocks noChangeAspect="1" noEditPoints="1"/>
          </p:cNvSpPr>
          <p:nvPr/>
        </p:nvSpPr>
        <p:spPr bwMode="gray">
          <a:xfrm>
            <a:off x="5789613" y="2800350"/>
            <a:ext cx="317500" cy="238125"/>
          </a:xfrm>
          <a:custGeom>
            <a:avLst/>
            <a:gdLst>
              <a:gd name="T0" fmla="*/ 0 w 174"/>
              <a:gd name="T1" fmla="*/ 2147483647 h 129"/>
              <a:gd name="T2" fmla="*/ 2147483647 w 174"/>
              <a:gd name="T3" fmla="*/ 2147483647 h 129"/>
              <a:gd name="T4" fmla="*/ 2147483647 w 174"/>
              <a:gd name="T5" fmla="*/ 2147483647 h 129"/>
              <a:gd name="T6" fmla="*/ 2147483647 w 174"/>
              <a:gd name="T7" fmla="*/ 2147483647 h 129"/>
              <a:gd name="T8" fmla="*/ 2147483647 w 174"/>
              <a:gd name="T9" fmla="*/ 2147483647 h 129"/>
              <a:gd name="T10" fmla="*/ 2147483647 w 174"/>
              <a:gd name="T11" fmla="*/ 2147483647 h 129"/>
              <a:gd name="T12" fmla="*/ 2147483647 w 174"/>
              <a:gd name="T13" fmla="*/ 2147483647 h 129"/>
              <a:gd name="T14" fmla="*/ 2147483647 w 174"/>
              <a:gd name="T15" fmla="*/ 2147483647 h 129"/>
              <a:gd name="T16" fmla="*/ 2147483647 w 174"/>
              <a:gd name="T17" fmla="*/ 2147483647 h 129"/>
              <a:gd name="T18" fmla="*/ 2147483647 w 174"/>
              <a:gd name="T19" fmla="*/ 2147483647 h 129"/>
              <a:gd name="T20" fmla="*/ 2147483647 w 174"/>
              <a:gd name="T21" fmla="*/ 2147483647 h 129"/>
              <a:gd name="T22" fmla="*/ 2147483647 w 174"/>
              <a:gd name="T23" fmla="*/ 2147483647 h 129"/>
              <a:gd name="T24" fmla="*/ 2147483647 w 174"/>
              <a:gd name="T25" fmla="*/ 2147483647 h 129"/>
              <a:gd name="T26" fmla="*/ 2147483647 w 174"/>
              <a:gd name="T27" fmla="*/ 2147483647 h 129"/>
              <a:gd name="T28" fmla="*/ 2147483647 w 174"/>
              <a:gd name="T29" fmla="*/ 2147483647 h 129"/>
              <a:gd name="T30" fmla="*/ 2147483647 w 174"/>
              <a:gd name="T31" fmla="*/ 2147483647 h 129"/>
              <a:gd name="T32" fmla="*/ 2147483647 w 174"/>
              <a:gd name="T33" fmla="*/ 2147483647 h 129"/>
              <a:gd name="T34" fmla="*/ 2147483647 w 174"/>
              <a:gd name="T35" fmla="*/ 2147483647 h 129"/>
              <a:gd name="T36" fmla="*/ 2147483647 w 174"/>
              <a:gd name="T37" fmla="*/ 2147483647 h 129"/>
              <a:gd name="T38" fmla="*/ 2147483647 w 174"/>
              <a:gd name="T39" fmla="*/ 2147483647 h 129"/>
              <a:gd name="T40" fmla="*/ 2147483647 w 174"/>
              <a:gd name="T41" fmla="*/ 2147483647 h 129"/>
              <a:gd name="T42" fmla="*/ 2147483647 w 174"/>
              <a:gd name="T43" fmla="*/ 2147483647 h 129"/>
              <a:gd name="T44" fmla="*/ 2147483647 w 174"/>
              <a:gd name="T45" fmla="*/ 2147483647 h 129"/>
              <a:gd name="T46" fmla="*/ 2147483647 w 174"/>
              <a:gd name="T47" fmla="*/ 2147483647 h 129"/>
              <a:gd name="T48" fmla="*/ 2147483647 w 174"/>
              <a:gd name="T49" fmla="*/ 2147483647 h 129"/>
              <a:gd name="T50" fmla="*/ 2147483647 w 174"/>
              <a:gd name="T51" fmla="*/ 2147483647 h 129"/>
              <a:gd name="T52" fmla="*/ 2147483647 w 174"/>
              <a:gd name="T53" fmla="*/ 2147483647 h 129"/>
              <a:gd name="T54" fmla="*/ 2147483647 w 174"/>
              <a:gd name="T55" fmla="*/ 2147483647 h 129"/>
              <a:gd name="T56" fmla="*/ 2147483647 w 174"/>
              <a:gd name="T57" fmla="*/ 2147483647 h 129"/>
              <a:gd name="T58" fmla="*/ 2147483647 w 174"/>
              <a:gd name="T59" fmla="*/ 2147483647 h 129"/>
              <a:gd name="T60" fmla="*/ 2147483647 w 174"/>
              <a:gd name="T61" fmla="*/ 2147483647 h 129"/>
              <a:gd name="T62" fmla="*/ 2147483647 w 174"/>
              <a:gd name="T63" fmla="*/ 2147483647 h 129"/>
              <a:gd name="T64" fmla="*/ 2147483647 w 174"/>
              <a:gd name="T65" fmla="*/ 2147483647 h 129"/>
              <a:gd name="T66" fmla="*/ 2147483647 w 174"/>
              <a:gd name="T67" fmla="*/ 2147483647 h 129"/>
              <a:gd name="T68" fmla="*/ 2147483647 w 174"/>
              <a:gd name="T69" fmla="*/ 2147483647 h 129"/>
              <a:gd name="T70" fmla="*/ 2147483647 w 174"/>
              <a:gd name="T71" fmla="*/ 2147483647 h 129"/>
              <a:gd name="T72" fmla="*/ 2147483647 w 174"/>
              <a:gd name="T73" fmla="*/ 2147483647 h 129"/>
              <a:gd name="T74" fmla="*/ 2147483647 w 174"/>
              <a:gd name="T75" fmla="*/ 0 h 129"/>
              <a:gd name="T76" fmla="*/ 2147483647 w 174"/>
              <a:gd name="T77" fmla="*/ 2147483647 h 129"/>
              <a:gd name="T78" fmla="*/ 2147483647 w 174"/>
              <a:gd name="T79" fmla="*/ 2147483647 h 129"/>
              <a:gd name="T80" fmla="*/ 2147483647 w 174"/>
              <a:gd name="T81" fmla="*/ 2147483647 h 129"/>
              <a:gd name="T82" fmla="*/ 2147483647 w 174"/>
              <a:gd name="T83" fmla="*/ 2147483647 h 129"/>
              <a:gd name="T84" fmla="*/ 2147483647 w 174"/>
              <a:gd name="T85" fmla="*/ 2147483647 h 129"/>
              <a:gd name="T86" fmla="*/ 2147483647 w 174"/>
              <a:gd name="T87" fmla="*/ 2147483647 h 129"/>
              <a:gd name="T88" fmla="*/ 0 w 174"/>
              <a:gd name="T89" fmla="*/ 2147483647 h 129"/>
              <a:gd name="T90" fmla="*/ 2147483647 w 174"/>
              <a:gd name="T91" fmla="*/ 2147483647 h 129"/>
              <a:gd name="T92" fmla="*/ 2147483647 w 174"/>
              <a:gd name="T93" fmla="*/ 2147483647 h 129"/>
              <a:gd name="T94" fmla="*/ 2147483647 w 174"/>
              <a:gd name="T95" fmla="*/ 2147483647 h 1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4"/>
              <a:gd name="T145" fmla="*/ 0 h 129"/>
              <a:gd name="T146" fmla="*/ 174 w 174"/>
              <a:gd name="T147" fmla="*/ 129 h 1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4" h="129">
                <a:moveTo>
                  <a:pt x="0" y="14"/>
                </a:moveTo>
                <a:lnTo>
                  <a:pt x="0" y="20"/>
                </a:lnTo>
                <a:lnTo>
                  <a:pt x="0" y="23"/>
                </a:lnTo>
                <a:lnTo>
                  <a:pt x="4" y="23"/>
                </a:lnTo>
                <a:lnTo>
                  <a:pt x="4" y="20"/>
                </a:lnTo>
                <a:lnTo>
                  <a:pt x="4" y="18"/>
                </a:lnTo>
                <a:lnTo>
                  <a:pt x="5" y="16"/>
                </a:lnTo>
                <a:lnTo>
                  <a:pt x="7" y="14"/>
                </a:lnTo>
                <a:lnTo>
                  <a:pt x="11" y="14"/>
                </a:lnTo>
                <a:lnTo>
                  <a:pt x="17" y="16"/>
                </a:lnTo>
                <a:lnTo>
                  <a:pt x="17" y="20"/>
                </a:lnTo>
                <a:lnTo>
                  <a:pt x="23" y="25"/>
                </a:lnTo>
                <a:lnTo>
                  <a:pt x="27" y="31"/>
                </a:lnTo>
                <a:lnTo>
                  <a:pt x="27" y="33"/>
                </a:lnTo>
                <a:lnTo>
                  <a:pt x="25" y="37"/>
                </a:lnTo>
                <a:lnTo>
                  <a:pt x="21" y="37"/>
                </a:lnTo>
                <a:lnTo>
                  <a:pt x="23" y="39"/>
                </a:lnTo>
                <a:lnTo>
                  <a:pt x="23" y="41"/>
                </a:lnTo>
                <a:lnTo>
                  <a:pt x="17" y="41"/>
                </a:lnTo>
                <a:lnTo>
                  <a:pt x="13" y="41"/>
                </a:lnTo>
                <a:lnTo>
                  <a:pt x="9" y="37"/>
                </a:lnTo>
                <a:lnTo>
                  <a:pt x="7" y="35"/>
                </a:lnTo>
                <a:lnTo>
                  <a:pt x="5" y="35"/>
                </a:lnTo>
                <a:lnTo>
                  <a:pt x="4" y="37"/>
                </a:lnTo>
                <a:lnTo>
                  <a:pt x="2" y="43"/>
                </a:lnTo>
                <a:lnTo>
                  <a:pt x="2" y="48"/>
                </a:lnTo>
                <a:lnTo>
                  <a:pt x="2" y="54"/>
                </a:lnTo>
                <a:lnTo>
                  <a:pt x="4" y="52"/>
                </a:lnTo>
                <a:lnTo>
                  <a:pt x="7" y="52"/>
                </a:lnTo>
                <a:lnTo>
                  <a:pt x="11" y="50"/>
                </a:lnTo>
                <a:lnTo>
                  <a:pt x="17" y="50"/>
                </a:lnTo>
                <a:lnTo>
                  <a:pt x="15" y="52"/>
                </a:lnTo>
                <a:lnTo>
                  <a:pt x="11" y="52"/>
                </a:lnTo>
                <a:lnTo>
                  <a:pt x="9" y="54"/>
                </a:lnTo>
                <a:lnTo>
                  <a:pt x="11" y="56"/>
                </a:lnTo>
                <a:lnTo>
                  <a:pt x="11" y="58"/>
                </a:lnTo>
                <a:lnTo>
                  <a:pt x="13" y="58"/>
                </a:lnTo>
                <a:lnTo>
                  <a:pt x="15" y="62"/>
                </a:lnTo>
                <a:lnTo>
                  <a:pt x="13" y="66"/>
                </a:lnTo>
                <a:lnTo>
                  <a:pt x="15" y="68"/>
                </a:lnTo>
                <a:lnTo>
                  <a:pt x="19" y="69"/>
                </a:lnTo>
                <a:lnTo>
                  <a:pt x="19" y="71"/>
                </a:lnTo>
                <a:lnTo>
                  <a:pt x="21" y="73"/>
                </a:lnTo>
                <a:lnTo>
                  <a:pt x="21" y="75"/>
                </a:lnTo>
                <a:lnTo>
                  <a:pt x="19" y="77"/>
                </a:lnTo>
                <a:lnTo>
                  <a:pt x="15" y="77"/>
                </a:lnTo>
                <a:lnTo>
                  <a:pt x="15" y="87"/>
                </a:lnTo>
                <a:lnTo>
                  <a:pt x="15" y="94"/>
                </a:lnTo>
                <a:lnTo>
                  <a:pt x="23" y="94"/>
                </a:lnTo>
                <a:lnTo>
                  <a:pt x="27" y="89"/>
                </a:lnTo>
                <a:lnTo>
                  <a:pt x="27" y="87"/>
                </a:lnTo>
                <a:lnTo>
                  <a:pt x="28" y="83"/>
                </a:lnTo>
                <a:lnTo>
                  <a:pt x="32" y="81"/>
                </a:lnTo>
                <a:lnTo>
                  <a:pt x="40" y="81"/>
                </a:lnTo>
                <a:lnTo>
                  <a:pt x="44" y="79"/>
                </a:lnTo>
                <a:lnTo>
                  <a:pt x="52" y="77"/>
                </a:lnTo>
                <a:lnTo>
                  <a:pt x="65" y="81"/>
                </a:lnTo>
                <a:lnTo>
                  <a:pt x="73" y="81"/>
                </a:lnTo>
                <a:lnTo>
                  <a:pt x="76" y="83"/>
                </a:lnTo>
                <a:lnTo>
                  <a:pt x="86" y="87"/>
                </a:lnTo>
                <a:lnTo>
                  <a:pt x="94" y="91"/>
                </a:lnTo>
                <a:lnTo>
                  <a:pt x="101" y="94"/>
                </a:lnTo>
                <a:lnTo>
                  <a:pt x="105" y="98"/>
                </a:lnTo>
                <a:lnTo>
                  <a:pt x="107" y="102"/>
                </a:lnTo>
                <a:lnTo>
                  <a:pt x="109" y="108"/>
                </a:lnTo>
                <a:lnTo>
                  <a:pt x="117" y="110"/>
                </a:lnTo>
                <a:lnTo>
                  <a:pt x="117" y="116"/>
                </a:lnTo>
                <a:lnTo>
                  <a:pt x="119" y="121"/>
                </a:lnTo>
                <a:lnTo>
                  <a:pt x="117" y="127"/>
                </a:lnTo>
                <a:lnTo>
                  <a:pt x="123" y="129"/>
                </a:lnTo>
                <a:lnTo>
                  <a:pt x="124" y="127"/>
                </a:lnTo>
                <a:lnTo>
                  <a:pt x="130" y="129"/>
                </a:lnTo>
                <a:lnTo>
                  <a:pt x="140" y="121"/>
                </a:lnTo>
                <a:lnTo>
                  <a:pt x="138" y="117"/>
                </a:lnTo>
                <a:lnTo>
                  <a:pt x="146" y="110"/>
                </a:lnTo>
                <a:lnTo>
                  <a:pt x="147" y="104"/>
                </a:lnTo>
                <a:lnTo>
                  <a:pt x="147" y="96"/>
                </a:lnTo>
                <a:lnTo>
                  <a:pt x="149" y="94"/>
                </a:lnTo>
                <a:lnTo>
                  <a:pt x="151" y="91"/>
                </a:lnTo>
                <a:lnTo>
                  <a:pt x="157" y="92"/>
                </a:lnTo>
                <a:lnTo>
                  <a:pt x="161" y="94"/>
                </a:lnTo>
                <a:lnTo>
                  <a:pt x="167" y="94"/>
                </a:lnTo>
                <a:lnTo>
                  <a:pt x="167" y="89"/>
                </a:lnTo>
                <a:lnTo>
                  <a:pt x="167" y="85"/>
                </a:lnTo>
                <a:lnTo>
                  <a:pt x="174" y="81"/>
                </a:lnTo>
                <a:lnTo>
                  <a:pt x="172" y="79"/>
                </a:lnTo>
                <a:lnTo>
                  <a:pt x="167" y="79"/>
                </a:lnTo>
                <a:lnTo>
                  <a:pt x="163" y="75"/>
                </a:lnTo>
                <a:lnTo>
                  <a:pt x="157" y="75"/>
                </a:lnTo>
                <a:lnTo>
                  <a:pt x="153" y="71"/>
                </a:lnTo>
                <a:lnTo>
                  <a:pt x="146" y="73"/>
                </a:lnTo>
                <a:lnTo>
                  <a:pt x="142" y="69"/>
                </a:lnTo>
                <a:lnTo>
                  <a:pt x="136" y="64"/>
                </a:lnTo>
                <a:lnTo>
                  <a:pt x="132" y="60"/>
                </a:lnTo>
                <a:lnTo>
                  <a:pt x="128" y="56"/>
                </a:lnTo>
                <a:lnTo>
                  <a:pt x="124" y="50"/>
                </a:lnTo>
                <a:lnTo>
                  <a:pt x="123" y="46"/>
                </a:lnTo>
                <a:lnTo>
                  <a:pt x="117" y="43"/>
                </a:lnTo>
                <a:lnTo>
                  <a:pt x="119" y="35"/>
                </a:lnTo>
                <a:lnTo>
                  <a:pt x="113" y="29"/>
                </a:lnTo>
                <a:lnTo>
                  <a:pt x="107" y="29"/>
                </a:lnTo>
                <a:lnTo>
                  <a:pt x="100" y="29"/>
                </a:lnTo>
                <a:lnTo>
                  <a:pt x="98" y="31"/>
                </a:lnTo>
                <a:lnTo>
                  <a:pt x="92" y="35"/>
                </a:lnTo>
                <a:lnTo>
                  <a:pt x="86" y="33"/>
                </a:lnTo>
                <a:lnTo>
                  <a:pt x="84" y="31"/>
                </a:lnTo>
                <a:lnTo>
                  <a:pt x="86" y="27"/>
                </a:lnTo>
                <a:lnTo>
                  <a:pt x="86" y="21"/>
                </a:lnTo>
                <a:lnTo>
                  <a:pt x="78" y="18"/>
                </a:lnTo>
                <a:lnTo>
                  <a:pt x="76" y="10"/>
                </a:lnTo>
                <a:lnTo>
                  <a:pt x="75" y="2"/>
                </a:lnTo>
                <a:lnTo>
                  <a:pt x="71" y="2"/>
                </a:lnTo>
                <a:lnTo>
                  <a:pt x="69" y="0"/>
                </a:lnTo>
                <a:lnTo>
                  <a:pt x="65" y="4"/>
                </a:lnTo>
                <a:lnTo>
                  <a:pt x="61" y="10"/>
                </a:lnTo>
                <a:lnTo>
                  <a:pt x="55" y="8"/>
                </a:lnTo>
                <a:lnTo>
                  <a:pt x="52" y="12"/>
                </a:lnTo>
                <a:lnTo>
                  <a:pt x="52" y="16"/>
                </a:lnTo>
                <a:lnTo>
                  <a:pt x="55" y="18"/>
                </a:lnTo>
                <a:lnTo>
                  <a:pt x="55" y="21"/>
                </a:lnTo>
                <a:lnTo>
                  <a:pt x="42" y="20"/>
                </a:lnTo>
                <a:lnTo>
                  <a:pt x="36" y="20"/>
                </a:lnTo>
                <a:lnTo>
                  <a:pt x="30" y="20"/>
                </a:lnTo>
                <a:lnTo>
                  <a:pt x="28" y="18"/>
                </a:lnTo>
                <a:lnTo>
                  <a:pt x="25" y="12"/>
                </a:lnTo>
                <a:lnTo>
                  <a:pt x="23" y="10"/>
                </a:lnTo>
                <a:lnTo>
                  <a:pt x="21" y="8"/>
                </a:lnTo>
                <a:lnTo>
                  <a:pt x="17" y="6"/>
                </a:lnTo>
                <a:lnTo>
                  <a:pt x="13" y="6"/>
                </a:lnTo>
                <a:lnTo>
                  <a:pt x="9" y="6"/>
                </a:lnTo>
                <a:lnTo>
                  <a:pt x="7" y="8"/>
                </a:lnTo>
                <a:lnTo>
                  <a:pt x="4" y="10"/>
                </a:lnTo>
                <a:lnTo>
                  <a:pt x="2" y="14"/>
                </a:lnTo>
                <a:lnTo>
                  <a:pt x="0" y="14"/>
                </a:lnTo>
                <a:close/>
                <a:moveTo>
                  <a:pt x="5" y="60"/>
                </a:moveTo>
                <a:lnTo>
                  <a:pt x="4" y="60"/>
                </a:lnTo>
                <a:lnTo>
                  <a:pt x="4" y="62"/>
                </a:lnTo>
                <a:lnTo>
                  <a:pt x="5" y="64"/>
                </a:lnTo>
                <a:lnTo>
                  <a:pt x="7" y="64"/>
                </a:lnTo>
                <a:lnTo>
                  <a:pt x="7" y="62"/>
                </a:lnTo>
                <a:lnTo>
                  <a:pt x="9" y="60"/>
                </a:lnTo>
                <a:lnTo>
                  <a:pt x="5" y="60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" name="Freeform 34"/>
          <p:cNvSpPr>
            <a:spLocks noChangeAspect="1" noEditPoints="1"/>
          </p:cNvSpPr>
          <p:nvPr/>
        </p:nvSpPr>
        <p:spPr bwMode="gray">
          <a:xfrm>
            <a:off x="5186363" y="2830513"/>
            <a:ext cx="428625" cy="198437"/>
          </a:xfrm>
          <a:custGeom>
            <a:avLst/>
            <a:gdLst>
              <a:gd name="T0" fmla="*/ 2147483647 w 234"/>
              <a:gd name="T1" fmla="*/ 2147483647 h 109"/>
              <a:gd name="T2" fmla="*/ 2147483647 w 234"/>
              <a:gd name="T3" fmla="*/ 2147483647 h 109"/>
              <a:gd name="T4" fmla="*/ 2147483647 w 234"/>
              <a:gd name="T5" fmla="*/ 2147483647 h 109"/>
              <a:gd name="T6" fmla="*/ 2147483647 w 234"/>
              <a:gd name="T7" fmla="*/ 2147483647 h 109"/>
              <a:gd name="T8" fmla="*/ 2147483647 w 234"/>
              <a:gd name="T9" fmla="*/ 2147483647 h 109"/>
              <a:gd name="T10" fmla="*/ 2147483647 w 234"/>
              <a:gd name="T11" fmla="*/ 2147483647 h 109"/>
              <a:gd name="T12" fmla="*/ 2147483647 w 234"/>
              <a:gd name="T13" fmla="*/ 2147483647 h 109"/>
              <a:gd name="T14" fmla="*/ 2147483647 w 234"/>
              <a:gd name="T15" fmla="*/ 2147483647 h 109"/>
              <a:gd name="T16" fmla="*/ 2147483647 w 234"/>
              <a:gd name="T17" fmla="*/ 2147483647 h 109"/>
              <a:gd name="T18" fmla="*/ 2147483647 w 234"/>
              <a:gd name="T19" fmla="*/ 2147483647 h 109"/>
              <a:gd name="T20" fmla="*/ 2147483647 w 234"/>
              <a:gd name="T21" fmla="*/ 2147483647 h 109"/>
              <a:gd name="T22" fmla="*/ 2147483647 w 234"/>
              <a:gd name="T23" fmla="*/ 2147483647 h 109"/>
              <a:gd name="T24" fmla="*/ 2147483647 w 234"/>
              <a:gd name="T25" fmla="*/ 2147483647 h 109"/>
              <a:gd name="T26" fmla="*/ 2147483647 w 234"/>
              <a:gd name="T27" fmla="*/ 2147483647 h 109"/>
              <a:gd name="T28" fmla="*/ 2147483647 w 234"/>
              <a:gd name="T29" fmla="*/ 2147483647 h 109"/>
              <a:gd name="T30" fmla="*/ 2147483647 w 234"/>
              <a:gd name="T31" fmla="*/ 2147483647 h 109"/>
              <a:gd name="T32" fmla="*/ 2147483647 w 234"/>
              <a:gd name="T33" fmla="*/ 2147483647 h 109"/>
              <a:gd name="T34" fmla="*/ 2147483647 w 234"/>
              <a:gd name="T35" fmla="*/ 2147483647 h 109"/>
              <a:gd name="T36" fmla="*/ 2147483647 w 234"/>
              <a:gd name="T37" fmla="*/ 2147483647 h 109"/>
              <a:gd name="T38" fmla="*/ 2147483647 w 234"/>
              <a:gd name="T39" fmla="*/ 2147483647 h 109"/>
              <a:gd name="T40" fmla="*/ 2147483647 w 234"/>
              <a:gd name="T41" fmla="*/ 2147483647 h 109"/>
              <a:gd name="T42" fmla="*/ 2147483647 w 234"/>
              <a:gd name="T43" fmla="*/ 2147483647 h 109"/>
              <a:gd name="T44" fmla="*/ 2147483647 w 234"/>
              <a:gd name="T45" fmla="*/ 2147483647 h 109"/>
              <a:gd name="T46" fmla="*/ 2147483647 w 234"/>
              <a:gd name="T47" fmla="*/ 2147483647 h 109"/>
              <a:gd name="T48" fmla="*/ 2147483647 w 234"/>
              <a:gd name="T49" fmla="*/ 2147483647 h 109"/>
              <a:gd name="T50" fmla="*/ 2147483647 w 234"/>
              <a:gd name="T51" fmla="*/ 2147483647 h 109"/>
              <a:gd name="T52" fmla="*/ 2147483647 w 234"/>
              <a:gd name="T53" fmla="*/ 2147483647 h 109"/>
              <a:gd name="T54" fmla="*/ 2147483647 w 234"/>
              <a:gd name="T55" fmla="*/ 2147483647 h 109"/>
              <a:gd name="T56" fmla="*/ 2147483647 w 234"/>
              <a:gd name="T57" fmla="*/ 2147483647 h 109"/>
              <a:gd name="T58" fmla="*/ 2147483647 w 234"/>
              <a:gd name="T59" fmla="*/ 2147483647 h 109"/>
              <a:gd name="T60" fmla="*/ 2147483647 w 234"/>
              <a:gd name="T61" fmla="*/ 2147483647 h 109"/>
              <a:gd name="T62" fmla="*/ 2147483647 w 234"/>
              <a:gd name="T63" fmla="*/ 2147483647 h 109"/>
              <a:gd name="T64" fmla="*/ 0 w 234"/>
              <a:gd name="T65" fmla="*/ 2147483647 h 109"/>
              <a:gd name="T66" fmla="*/ 2147483647 w 234"/>
              <a:gd name="T67" fmla="*/ 2147483647 h 109"/>
              <a:gd name="T68" fmla="*/ 0 w 234"/>
              <a:gd name="T69" fmla="*/ 2147483647 h 109"/>
              <a:gd name="T70" fmla="*/ 2147483647 w 234"/>
              <a:gd name="T71" fmla="*/ 2147483647 h 109"/>
              <a:gd name="T72" fmla="*/ 2147483647 w 234"/>
              <a:gd name="T73" fmla="*/ 2147483647 h 109"/>
              <a:gd name="T74" fmla="*/ 2147483647 w 234"/>
              <a:gd name="T75" fmla="*/ 2147483647 h 109"/>
              <a:gd name="T76" fmla="*/ 2147483647 w 234"/>
              <a:gd name="T77" fmla="*/ 2147483647 h 109"/>
              <a:gd name="T78" fmla="*/ 2147483647 w 234"/>
              <a:gd name="T79" fmla="*/ 2147483647 h 109"/>
              <a:gd name="T80" fmla="*/ 2147483647 w 234"/>
              <a:gd name="T81" fmla="*/ 2147483647 h 109"/>
              <a:gd name="T82" fmla="*/ 2147483647 w 234"/>
              <a:gd name="T83" fmla="*/ 2147483647 h 109"/>
              <a:gd name="T84" fmla="*/ 2147483647 w 234"/>
              <a:gd name="T85" fmla="*/ 2147483647 h 109"/>
              <a:gd name="T86" fmla="*/ 2147483647 w 234"/>
              <a:gd name="T87" fmla="*/ 2147483647 h 109"/>
              <a:gd name="T88" fmla="*/ 2147483647 w 234"/>
              <a:gd name="T89" fmla="*/ 2147483647 h 109"/>
              <a:gd name="T90" fmla="*/ 2147483647 w 234"/>
              <a:gd name="T91" fmla="*/ 2147483647 h 109"/>
              <a:gd name="T92" fmla="*/ 2147483647 w 234"/>
              <a:gd name="T93" fmla="*/ 2147483647 h 109"/>
              <a:gd name="T94" fmla="*/ 2147483647 w 234"/>
              <a:gd name="T95" fmla="*/ 2147483647 h 109"/>
              <a:gd name="T96" fmla="*/ 2147483647 w 234"/>
              <a:gd name="T97" fmla="*/ 2147483647 h 1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4"/>
              <a:gd name="T148" fmla="*/ 0 h 109"/>
              <a:gd name="T149" fmla="*/ 234 w 234"/>
              <a:gd name="T150" fmla="*/ 109 h 1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4" h="109">
                <a:moveTo>
                  <a:pt x="119" y="107"/>
                </a:moveTo>
                <a:lnTo>
                  <a:pt x="119" y="109"/>
                </a:lnTo>
                <a:lnTo>
                  <a:pt x="124" y="109"/>
                </a:lnTo>
                <a:lnTo>
                  <a:pt x="126" y="105"/>
                </a:lnTo>
                <a:lnTo>
                  <a:pt x="128" y="103"/>
                </a:lnTo>
                <a:lnTo>
                  <a:pt x="132" y="101"/>
                </a:lnTo>
                <a:lnTo>
                  <a:pt x="132" y="100"/>
                </a:lnTo>
                <a:lnTo>
                  <a:pt x="130" y="96"/>
                </a:lnTo>
                <a:lnTo>
                  <a:pt x="132" y="94"/>
                </a:lnTo>
                <a:lnTo>
                  <a:pt x="136" y="94"/>
                </a:lnTo>
                <a:lnTo>
                  <a:pt x="138" y="94"/>
                </a:lnTo>
                <a:lnTo>
                  <a:pt x="140" y="92"/>
                </a:lnTo>
                <a:lnTo>
                  <a:pt x="143" y="90"/>
                </a:lnTo>
                <a:lnTo>
                  <a:pt x="147" y="92"/>
                </a:lnTo>
                <a:lnTo>
                  <a:pt x="151" y="92"/>
                </a:lnTo>
                <a:lnTo>
                  <a:pt x="159" y="90"/>
                </a:lnTo>
                <a:lnTo>
                  <a:pt x="168" y="86"/>
                </a:lnTo>
                <a:lnTo>
                  <a:pt x="176" y="84"/>
                </a:lnTo>
                <a:lnTo>
                  <a:pt x="184" y="84"/>
                </a:lnTo>
                <a:lnTo>
                  <a:pt x="190" y="80"/>
                </a:lnTo>
                <a:lnTo>
                  <a:pt x="195" y="78"/>
                </a:lnTo>
                <a:lnTo>
                  <a:pt x="197" y="82"/>
                </a:lnTo>
                <a:lnTo>
                  <a:pt x="199" y="82"/>
                </a:lnTo>
                <a:lnTo>
                  <a:pt x="201" y="82"/>
                </a:lnTo>
                <a:lnTo>
                  <a:pt x="203" y="82"/>
                </a:lnTo>
                <a:lnTo>
                  <a:pt x="207" y="82"/>
                </a:lnTo>
                <a:lnTo>
                  <a:pt x="211" y="84"/>
                </a:lnTo>
                <a:lnTo>
                  <a:pt x="213" y="80"/>
                </a:lnTo>
                <a:lnTo>
                  <a:pt x="214" y="80"/>
                </a:lnTo>
                <a:lnTo>
                  <a:pt x="216" y="80"/>
                </a:lnTo>
                <a:lnTo>
                  <a:pt x="218" y="84"/>
                </a:lnTo>
                <a:lnTo>
                  <a:pt x="222" y="82"/>
                </a:lnTo>
                <a:lnTo>
                  <a:pt x="226" y="84"/>
                </a:lnTo>
                <a:lnTo>
                  <a:pt x="228" y="82"/>
                </a:lnTo>
                <a:lnTo>
                  <a:pt x="228" y="78"/>
                </a:lnTo>
                <a:lnTo>
                  <a:pt x="226" y="75"/>
                </a:lnTo>
                <a:lnTo>
                  <a:pt x="224" y="71"/>
                </a:lnTo>
                <a:lnTo>
                  <a:pt x="222" y="67"/>
                </a:lnTo>
                <a:lnTo>
                  <a:pt x="222" y="61"/>
                </a:lnTo>
                <a:lnTo>
                  <a:pt x="224" y="59"/>
                </a:lnTo>
                <a:lnTo>
                  <a:pt x="224" y="55"/>
                </a:lnTo>
                <a:lnTo>
                  <a:pt x="224" y="53"/>
                </a:lnTo>
                <a:lnTo>
                  <a:pt x="224" y="52"/>
                </a:lnTo>
                <a:lnTo>
                  <a:pt x="222" y="50"/>
                </a:lnTo>
                <a:lnTo>
                  <a:pt x="224" y="46"/>
                </a:lnTo>
                <a:lnTo>
                  <a:pt x="226" y="44"/>
                </a:lnTo>
                <a:lnTo>
                  <a:pt x="228" y="44"/>
                </a:lnTo>
                <a:lnTo>
                  <a:pt x="230" y="46"/>
                </a:lnTo>
                <a:lnTo>
                  <a:pt x="232" y="46"/>
                </a:lnTo>
                <a:lnTo>
                  <a:pt x="234" y="42"/>
                </a:lnTo>
                <a:lnTo>
                  <a:pt x="234" y="38"/>
                </a:lnTo>
                <a:lnTo>
                  <a:pt x="230" y="34"/>
                </a:lnTo>
                <a:lnTo>
                  <a:pt x="222" y="30"/>
                </a:lnTo>
                <a:lnTo>
                  <a:pt x="216" y="27"/>
                </a:lnTo>
                <a:lnTo>
                  <a:pt x="218" y="23"/>
                </a:lnTo>
                <a:lnTo>
                  <a:pt x="220" y="21"/>
                </a:lnTo>
                <a:lnTo>
                  <a:pt x="220" y="15"/>
                </a:lnTo>
                <a:lnTo>
                  <a:pt x="220" y="11"/>
                </a:lnTo>
                <a:lnTo>
                  <a:pt x="216" y="11"/>
                </a:lnTo>
                <a:lnTo>
                  <a:pt x="216" y="9"/>
                </a:lnTo>
                <a:lnTo>
                  <a:pt x="214" y="7"/>
                </a:lnTo>
                <a:lnTo>
                  <a:pt x="211" y="9"/>
                </a:lnTo>
                <a:lnTo>
                  <a:pt x="207" y="9"/>
                </a:lnTo>
                <a:lnTo>
                  <a:pt x="205" y="7"/>
                </a:lnTo>
                <a:lnTo>
                  <a:pt x="201" y="5"/>
                </a:lnTo>
                <a:lnTo>
                  <a:pt x="199" y="5"/>
                </a:lnTo>
                <a:lnTo>
                  <a:pt x="195" y="5"/>
                </a:lnTo>
                <a:lnTo>
                  <a:pt x="190" y="7"/>
                </a:lnTo>
                <a:lnTo>
                  <a:pt x="188" y="5"/>
                </a:lnTo>
                <a:lnTo>
                  <a:pt x="184" y="11"/>
                </a:lnTo>
                <a:lnTo>
                  <a:pt x="178" y="15"/>
                </a:lnTo>
                <a:lnTo>
                  <a:pt x="172" y="17"/>
                </a:lnTo>
                <a:lnTo>
                  <a:pt x="166" y="17"/>
                </a:lnTo>
                <a:lnTo>
                  <a:pt x="165" y="15"/>
                </a:lnTo>
                <a:lnTo>
                  <a:pt x="161" y="13"/>
                </a:lnTo>
                <a:lnTo>
                  <a:pt x="159" y="17"/>
                </a:lnTo>
                <a:lnTo>
                  <a:pt x="153" y="19"/>
                </a:lnTo>
                <a:lnTo>
                  <a:pt x="147" y="19"/>
                </a:lnTo>
                <a:lnTo>
                  <a:pt x="136" y="15"/>
                </a:lnTo>
                <a:lnTo>
                  <a:pt x="134" y="11"/>
                </a:lnTo>
                <a:lnTo>
                  <a:pt x="132" y="9"/>
                </a:lnTo>
                <a:lnTo>
                  <a:pt x="126" y="11"/>
                </a:lnTo>
                <a:lnTo>
                  <a:pt x="122" y="13"/>
                </a:lnTo>
                <a:lnTo>
                  <a:pt x="120" y="9"/>
                </a:lnTo>
                <a:lnTo>
                  <a:pt x="119" y="5"/>
                </a:lnTo>
                <a:lnTo>
                  <a:pt x="115" y="4"/>
                </a:lnTo>
                <a:lnTo>
                  <a:pt x="111" y="4"/>
                </a:lnTo>
                <a:lnTo>
                  <a:pt x="109" y="0"/>
                </a:lnTo>
                <a:lnTo>
                  <a:pt x="97" y="0"/>
                </a:lnTo>
                <a:lnTo>
                  <a:pt x="84" y="0"/>
                </a:lnTo>
                <a:lnTo>
                  <a:pt x="76" y="4"/>
                </a:lnTo>
                <a:lnTo>
                  <a:pt x="71" y="9"/>
                </a:lnTo>
                <a:lnTo>
                  <a:pt x="67" y="9"/>
                </a:lnTo>
                <a:lnTo>
                  <a:pt x="65" y="9"/>
                </a:lnTo>
                <a:lnTo>
                  <a:pt x="63" y="13"/>
                </a:lnTo>
                <a:lnTo>
                  <a:pt x="61" y="15"/>
                </a:lnTo>
                <a:lnTo>
                  <a:pt x="48" y="15"/>
                </a:lnTo>
                <a:lnTo>
                  <a:pt x="36" y="13"/>
                </a:lnTo>
                <a:lnTo>
                  <a:pt x="34" y="19"/>
                </a:lnTo>
                <a:lnTo>
                  <a:pt x="38" y="19"/>
                </a:lnTo>
                <a:lnTo>
                  <a:pt x="42" y="21"/>
                </a:lnTo>
                <a:lnTo>
                  <a:pt x="38" y="21"/>
                </a:lnTo>
                <a:lnTo>
                  <a:pt x="34" y="21"/>
                </a:lnTo>
                <a:lnTo>
                  <a:pt x="34" y="23"/>
                </a:lnTo>
                <a:lnTo>
                  <a:pt x="36" y="25"/>
                </a:lnTo>
                <a:lnTo>
                  <a:pt x="26" y="25"/>
                </a:lnTo>
                <a:lnTo>
                  <a:pt x="19" y="25"/>
                </a:lnTo>
                <a:lnTo>
                  <a:pt x="19" y="29"/>
                </a:lnTo>
                <a:lnTo>
                  <a:pt x="15" y="27"/>
                </a:lnTo>
                <a:lnTo>
                  <a:pt x="9" y="27"/>
                </a:lnTo>
                <a:lnTo>
                  <a:pt x="21" y="21"/>
                </a:lnTo>
                <a:lnTo>
                  <a:pt x="32" y="17"/>
                </a:lnTo>
                <a:lnTo>
                  <a:pt x="32" y="13"/>
                </a:lnTo>
                <a:lnTo>
                  <a:pt x="26" y="11"/>
                </a:lnTo>
                <a:lnTo>
                  <a:pt x="21" y="7"/>
                </a:lnTo>
                <a:lnTo>
                  <a:pt x="19" y="5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lnTo>
                  <a:pt x="11" y="2"/>
                </a:lnTo>
                <a:lnTo>
                  <a:pt x="9" y="4"/>
                </a:lnTo>
                <a:lnTo>
                  <a:pt x="7" y="5"/>
                </a:lnTo>
                <a:lnTo>
                  <a:pt x="13" y="9"/>
                </a:lnTo>
                <a:lnTo>
                  <a:pt x="13" y="11"/>
                </a:lnTo>
                <a:lnTo>
                  <a:pt x="11" y="13"/>
                </a:lnTo>
                <a:lnTo>
                  <a:pt x="7" y="13"/>
                </a:lnTo>
                <a:lnTo>
                  <a:pt x="5" y="15"/>
                </a:lnTo>
                <a:lnTo>
                  <a:pt x="1" y="21"/>
                </a:lnTo>
                <a:lnTo>
                  <a:pt x="0" y="25"/>
                </a:lnTo>
                <a:lnTo>
                  <a:pt x="0" y="27"/>
                </a:lnTo>
                <a:lnTo>
                  <a:pt x="0" y="29"/>
                </a:lnTo>
                <a:lnTo>
                  <a:pt x="1" y="30"/>
                </a:lnTo>
                <a:lnTo>
                  <a:pt x="5" y="29"/>
                </a:lnTo>
                <a:lnTo>
                  <a:pt x="9" y="27"/>
                </a:lnTo>
                <a:lnTo>
                  <a:pt x="5" y="30"/>
                </a:lnTo>
                <a:lnTo>
                  <a:pt x="1" y="36"/>
                </a:lnTo>
                <a:lnTo>
                  <a:pt x="0" y="38"/>
                </a:lnTo>
                <a:lnTo>
                  <a:pt x="0" y="44"/>
                </a:lnTo>
                <a:lnTo>
                  <a:pt x="3" y="44"/>
                </a:lnTo>
                <a:lnTo>
                  <a:pt x="7" y="46"/>
                </a:lnTo>
                <a:lnTo>
                  <a:pt x="7" y="53"/>
                </a:lnTo>
                <a:lnTo>
                  <a:pt x="7" y="59"/>
                </a:lnTo>
                <a:lnTo>
                  <a:pt x="9" y="61"/>
                </a:lnTo>
                <a:lnTo>
                  <a:pt x="11" y="63"/>
                </a:lnTo>
                <a:lnTo>
                  <a:pt x="5" y="63"/>
                </a:lnTo>
                <a:lnTo>
                  <a:pt x="1" y="65"/>
                </a:lnTo>
                <a:lnTo>
                  <a:pt x="3" y="69"/>
                </a:lnTo>
                <a:lnTo>
                  <a:pt x="3" y="71"/>
                </a:lnTo>
                <a:lnTo>
                  <a:pt x="5" y="71"/>
                </a:lnTo>
                <a:lnTo>
                  <a:pt x="9" y="69"/>
                </a:lnTo>
                <a:lnTo>
                  <a:pt x="11" y="78"/>
                </a:lnTo>
                <a:lnTo>
                  <a:pt x="11" y="86"/>
                </a:lnTo>
                <a:lnTo>
                  <a:pt x="15" y="86"/>
                </a:lnTo>
                <a:lnTo>
                  <a:pt x="21" y="86"/>
                </a:lnTo>
                <a:lnTo>
                  <a:pt x="21" y="88"/>
                </a:lnTo>
                <a:lnTo>
                  <a:pt x="21" y="92"/>
                </a:lnTo>
                <a:lnTo>
                  <a:pt x="24" y="92"/>
                </a:lnTo>
                <a:lnTo>
                  <a:pt x="28" y="90"/>
                </a:lnTo>
                <a:lnTo>
                  <a:pt x="34" y="98"/>
                </a:lnTo>
                <a:lnTo>
                  <a:pt x="42" y="105"/>
                </a:lnTo>
                <a:lnTo>
                  <a:pt x="46" y="103"/>
                </a:lnTo>
                <a:lnTo>
                  <a:pt x="49" y="103"/>
                </a:lnTo>
                <a:lnTo>
                  <a:pt x="53" y="98"/>
                </a:lnTo>
                <a:lnTo>
                  <a:pt x="55" y="94"/>
                </a:lnTo>
                <a:lnTo>
                  <a:pt x="57" y="92"/>
                </a:lnTo>
                <a:lnTo>
                  <a:pt x="59" y="92"/>
                </a:lnTo>
                <a:lnTo>
                  <a:pt x="65" y="94"/>
                </a:lnTo>
                <a:lnTo>
                  <a:pt x="71" y="98"/>
                </a:lnTo>
                <a:lnTo>
                  <a:pt x="74" y="101"/>
                </a:lnTo>
                <a:lnTo>
                  <a:pt x="78" y="105"/>
                </a:lnTo>
                <a:lnTo>
                  <a:pt x="86" y="105"/>
                </a:lnTo>
                <a:lnTo>
                  <a:pt x="94" y="101"/>
                </a:lnTo>
                <a:lnTo>
                  <a:pt x="99" y="96"/>
                </a:lnTo>
                <a:lnTo>
                  <a:pt x="103" y="94"/>
                </a:lnTo>
                <a:lnTo>
                  <a:pt x="105" y="96"/>
                </a:lnTo>
                <a:lnTo>
                  <a:pt x="111" y="96"/>
                </a:lnTo>
                <a:lnTo>
                  <a:pt x="113" y="92"/>
                </a:lnTo>
                <a:lnTo>
                  <a:pt x="117" y="88"/>
                </a:lnTo>
                <a:lnTo>
                  <a:pt x="117" y="92"/>
                </a:lnTo>
                <a:lnTo>
                  <a:pt x="119" y="98"/>
                </a:lnTo>
                <a:lnTo>
                  <a:pt x="115" y="100"/>
                </a:lnTo>
                <a:lnTo>
                  <a:pt x="115" y="105"/>
                </a:lnTo>
                <a:lnTo>
                  <a:pt x="117" y="109"/>
                </a:lnTo>
                <a:lnTo>
                  <a:pt x="119" y="107"/>
                </a:lnTo>
                <a:close/>
                <a:moveTo>
                  <a:pt x="214" y="55"/>
                </a:moveTo>
                <a:lnTo>
                  <a:pt x="213" y="61"/>
                </a:lnTo>
                <a:lnTo>
                  <a:pt x="213" y="67"/>
                </a:lnTo>
                <a:lnTo>
                  <a:pt x="207" y="67"/>
                </a:lnTo>
                <a:lnTo>
                  <a:pt x="199" y="67"/>
                </a:lnTo>
                <a:lnTo>
                  <a:pt x="197" y="67"/>
                </a:lnTo>
                <a:lnTo>
                  <a:pt x="197" y="65"/>
                </a:lnTo>
                <a:lnTo>
                  <a:pt x="199" y="63"/>
                </a:lnTo>
                <a:lnTo>
                  <a:pt x="203" y="61"/>
                </a:lnTo>
                <a:lnTo>
                  <a:pt x="211" y="57"/>
                </a:lnTo>
                <a:lnTo>
                  <a:pt x="214" y="55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" name="Freeform 35"/>
          <p:cNvSpPr>
            <a:spLocks noChangeAspect="1"/>
          </p:cNvSpPr>
          <p:nvPr/>
        </p:nvSpPr>
        <p:spPr bwMode="gray">
          <a:xfrm>
            <a:off x="3176588" y="3759200"/>
            <a:ext cx="4762" cy="22225"/>
          </a:xfrm>
          <a:custGeom>
            <a:avLst/>
            <a:gdLst>
              <a:gd name="T0" fmla="*/ 0 w 5"/>
              <a:gd name="T1" fmla="*/ 0 h 10"/>
              <a:gd name="T2" fmla="*/ 0 w 5"/>
              <a:gd name="T3" fmla="*/ 2147483647 h 10"/>
              <a:gd name="T4" fmla="*/ 2147483647 w 5"/>
              <a:gd name="T5" fmla="*/ 2147483647 h 10"/>
              <a:gd name="T6" fmla="*/ 2147483647 w 5"/>
              <a:gd name="T7" fmla="*/ 2147483647 h 10"/>
              <a:gd name="T8" fmla="*/ 2147483647 w 5"/>
              <a:gd name="T9" fmla="*/ 2147483647 h 10"/>
              <a:gd name="T10" fmla="*/ 2147483647 w 5"/>
              <a:gd name="T11" fmla="*/ 2147483647 h 10"/>
              <a:gd name="T12" fmla="*/ 2147483647 w 5"/>
              <a:gd name="T13" fmla="*/ 0 h 10"/>
              <a:gd name="T14" fmla="*/ 2147483647 w 5"/>
              <a:gd name="T15" fmla="*/ 0 h 10"/>
              <a:gd name="T16" fmla="*/ 0 w 5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10"/>
              <a:gd name="T29" fmla="*/ 5 w 5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10">
                <a:moveTo>
                  <a:pt x="0" y="0"/>
                </a:moveTo>
                <a:lnTo>
                  <a:pt x="0" y="6"/>
                </a:lnTo>
                <a:lnTo>
                  <a:pt x="2" y="10"/>
                </a:lnTo>
                <a:lnTo>
                  <a:pt x="3" y="10"/>
                </a:lnTo>
                <a:lnTo>
                  <a:pt x="5" y="8"/>
                </a:lnTo>
                <a:lnTo>
                  <a:pt x="5" y="4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" name="Freeform 36"/>
          <p:cNvSpPr>
            <a:spLocks noChangeAspect="1"/>
          </p:cNvSpPr>
          <p:nvPr/>
        </p:nvSpPr>
        <p:spPr bwMode="gray">
          <a:xfrm>
            <a:off x="4578350" y="3730625"/>
            <a:ext cx="42863" cy="179388"/>
          </a:xfrm>
          <a:custGeom>
            <a:avLst/>
            <a:gdLst>
              <a:gd name="T0" fmla="*/ 2147483647 w 26"/>
              <a:gd name="T1" fmla="*/ 2147483647 h 96"/>
              <a:gd name="T2" fmla="*/ 2147483647 w 26"/>
              <a:gd name="T3" fmla="*/ 2147483647 h 96"/>
              <a:gd name="T4" fmla="*/ 2147483647 w 26"/>
              <a:gd name="T5" fmla="*/ 2147483647 h 96"/>
              <a:gd name="T6" fmla="*/ 2147483647 w 26"/>
              <a:gd name="T7" fmla="*/ 2147483647 h 96"/>
              <a:gd name="T8" fmla="*/ 2147483647 w 26"/>
              <a:gd name="T9" fmla="*/ 2147483647 h 96"/>
              <a:gd name="T10" fmla="*/ 2147483647 w 26"/>
              <a:gd name="T11" fmla="*/ 2147483647 h 96"/>
              <a:gd name="T12" fmla="*/ 2147483647 w 26"/>
              <a:gd name="T13" fmla="*/ 2147483647 h 96"/>
              <a:gd name="T14" fmla="*/ 2147483647 w 26"/>
              <a:gd name="T15" fmla="*/ 2147483647 h 96"/>
              <a:gd name="T16" fmla="*/ 2147483647 w 26"/>
              <a:gd name="T17" fmla="*/ 2147483647 h 96"/>
              <a:gd name="T18" fmla="*/ 2147483647 w 26"/>
              <a:gd name="T19" fmla="*/ 2147483647 h 96"/>
              <a:gd name="T20" fmla="*/ 2147483647 w 26"/>
              <a:gd name="T21" fmla="*/ 2147483647 h 96"/>
              <a:gd name="T22" fmla="*/ 2147483647 w 26"/>
              <a:gd name="T23" fmla="*/ 2147483647 h 96"/>
              <a:gd name="T24" fmla="*/ 2147483647 w 26"/>
              <a:gd name="T25" fmla="*/ 2147483647 h 96"/>
              <a:gd name="T26" fmla="*/ 2147483647 w 26"/>
              <a:gd name="T27" fmla="*/ 2147483647 h 96"/>
              <a:gd name="T28" fmla="*/ 2147483647 w 26"/>
              <a:gd name="T29" fmla="*/ 2147483647 h 96"/>
              <a:gd name="T30" fmla="*/ 2147483647 w 26"/>
              <a:gd name="T31" fmla="*/ 2147483647 h 96"/>
              <a:gd name="T32" fmla="*/ 2147483647 w 26"/>
              <a:gd name="T33" fmla="*/ 2147483647 h 96"/>
              <a:gd name="T34" fmla="*/ 2147483647 w 26"/>
              <a:gd name="T35" fmla="*/ 2147483647 h 96"/>
              <a:gd name="T36" fmla="*/ 2147483647 w 26"/>
              <a:gd name="T37" fmla="*/ 2147483647 h 96"/>
              <a:gd name="T38" fmla="*/ 2147483647 w 26"/>
              <a:gd name="T39" fmla="*/ 2147483647 h 96"/>
              <a:gd name="T40" fmla="*/ 2147483647 w 26"/>
              <a:gd name="T41" fmla="*/ 2147483647 h 96"/>
              <a:gd name="T42" fmla="*/ 2147483647 w 26"/>
              <a:gd name="T43" fmla="*/ 2147483647 h 96"/>
              <a:gd name="T44" fmla="*/ 2147483647 w 26"/>
              <a:gd name="T45" fmla="*/ 0 h 96"/>
              <a:gd name="T46" fmla="*/ 2147483647 w 26"/>
              <a:gd name="T47" fmla="*/ 0 h 96"/>
              <a:gd name="T48" fmla="*/ 2147483647 w 26"/>
              <a:gd name="T49" fmla="*/ 0 h 96"/>
              <a:gd name="T50" fmla="*/ 0 w 26"/>
              <a:gd name="T51" fmla="*/ 2147483647 h 96"/>
              <a:gd name="T52" fmla="*/ 2147483647 w 26"/>
              <a:gd name="T53" fmla="*/ 2147483647 h 96"/>
              <a:gd name="T54" fmla="*/ 2147483647 w 26"/>
              <a:gd name="T55" fmla="*/ 2147483647 h 96"/>
              <a:gd name="T56" fmla="*/ 2147483647 w 26"/>
              <a:gd name="T57" fmla="*/ 2147483647 h 96"/>
              <a:gd name="T58" fmla="*/ 2147483647 w 26"/>
              <a:gd name="T59" fmla="*/ 2147483647 h 96"/>
              <a:gd name="T60" fmla="*/ 2147483647 w 26"/>
              <a:gd name="T61" fmla="*/ 2147483647 h 96"/>
              <a:gd name="T62" fmla="*/ 2147483647 w 26"/>
              <a:gd name="T63" fmla="*/ 2147483647 h 96"/>
              <a:gd name="T64" fmla="*/ 2147483647 w 26"/>
              <a:gd name="T65" fmla="*/ 2147483647 h 96"/>
              <a:gd name="T66" fmla="*/ 2147483647 w 26"/>
              <a:gd name="T67" fmla="*/ 2147483647 h 96"/>
              <a:gd name="T68" fmla="*/ 2147483647 w 26"/>
              <a:gd name="T69" fmla="*/ 2147483647 h 96"/>
              <a:gd name="T70" fmla="*/ 2147483647 w 26"/>
              <a:gd name="T71" fmla="*/ 2147483647 h 96"/>
              <a:gd name="T72" fmla="*/ 2147483647 w 26"/>
              <a:gd name="T73" fmla="*/ 2147483647 h 96"/>
              <a:gd name="T74" fmla="*/ 2147483647 w 26"/>
              <a:gd name="T75" fmla="*/ 2147483647 h 96"/>
              <a:gd name="T76" fmla="*/ 2147483647 w 26"/>
              <a:gd name="T77" fmla="*/ 2147483647 h 96"/>
              <a:gd name="T78" fmla="*/ 2147483647 w 26"/>
              <a:gd name="T79" fmla="*/ 2147483647 h 96"/>
              <a:gd name="T80" fmla="*/ 2147483647 w 26"/>
              <a:gd name="T81" fmla="*/ 2147483647 h 96"/>
              <a:gd name="T82" fmla="*/ 2147483647 w 26"/>
              <a:gd name="T83" fmla="*/ 2147483647 h 96"/>
              <a:gd name="T84" fmla="*/ 2147483647 w 26"/>
              <a:gd name="T85" fmla="*/ 2147483647 h 96"/>
              <a:gd name="T86" fmla="*/ 2147483647 w 26"/>
              <a:gd name="T87" fmla="*/ 2147483647 h 96"/>
              <a:gd name="T88" fmla="*/ 2147483647 w 26"/>
              <a:gd name="T89" fmla="*/ 2147483647 h 96"/>
              <a:gd name="T90" fmla="*/ 2147483647 w 26"/>
              <a:gd name="T91" fmla="*/ 2147483647 h 96"/>
              <a:gd name="T92" fmla="*/ 2147483647 w 26"/>
              <a:gd name="T93" fmla="*/ 2147483647 h 96"/>
              <a:gd name="T94" fmla="*/ 2147483647 w 26"/>
              <a:gd name="T95" fmla="*/ 2147483647 h 96"/>
              <a:gd name="T96" fmla="*/ 2147483647 w 26"/>
              <a:gd name="T97" fmla="*/ 2147483647 h 96"/>
              <a:gd name="T98" fmla="*/ 2147483647 w 26"/>
              <a:gd name="T99" fmla="*/ 2147483647 h 96"/>
              <a:gd name="T100" fmla="*/ 2147483647 w 26"/>
              <a:gd name="T101" fmla="*/ 2147483647 h 96"/>
              <a:gd name="T102" fmla="*/ 2147483647 w 26"/>
              <a:gd name="T103" fmla="*/ 2147483647 h 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"/>
              <a:gd name="T157" fmla="*/ 0 h 96"/>
              <a:gd name="T158" fmla="*/ 26 w 26"/>
              <a:gd name="T159" fmla="*/ 96 h 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" h="96">
                <a:moveTo>
                  <a:pt x="24" y="86"/>
                </a:moveTo>
                <a:lnTo>
                  <a:pt x="24" y="86"/>
                </a:lnTo>
                <a:lnTo>
                  <a:pt x="24" y="82"/>
                </a:lnTo>
                <a:lnTo>
                  <a:pt x="23" y="81"/>
                </a:lnTo>
                <a:lnTo>
                  <a:pt x="23" y="77"/>
                </a:lnTo>
                <a:lnTo>
                  <a:pt x="21" y="71"/>
                </a:lnTo>
                <a:lnTo>
                  <a:pt x="21" y="67"/>
                </a:lnTo>
                <a:lnTo>
                  <a:pt x="23" y="63"/>
                </a:lnTo>
                <a:lnTo>
                  <a:pt x="23" y="57"/>
                </a:lnTo>
                <a:lnTo>
                  <a:pt x="23" y="52"/>
                </a:lnTo>
                <a:lnTo>
                  <a:pt x="23" y="48"/>
                </a:lnTo>
                <a:lnTo>
                  <a:pt x="23" y="40"/>
                </a:lnTo>
                <a:lnTo>
                  <a:pt x="23" y="34"/>
                </a:lnTo>
                <a:lnTo>
                  <a:pt x="23" y="33"/>
                </a:lnTo>
                <a:lnTo>
                  <a:pt x="23" y="31"/>
                </a:lnTo>
                <a:lnTo>
                  <a:pt x="21" y="25"/>
                </a:lnTo>
                <a:lnTo>
                  <a:pt x="23" y="19"/>
                </a:lnTo>
                <a:lnTo>
                  <a:pt x="21" y="17"/>
                </a:lnTo>
                <a:lnTo>
                  <a:pt x="11" y="13"/>
                </a:lnTo>
                <a:lnTo>
                  <a:pt x="13" y="2"/>
                </a:lnTo>
                <a:lnTo>
                  <a:pt x="11" y="2"/>
                </a:lnTo>
                <a:lnTo>
                  <a:pt x="7" y="0"/>
                </a:lnTo>
                <a:lnTo>
                  <a:pt x="3" y="0"/>
                </a:lnTo>
                <a:lnTo>
                  <a:pt x="1" y="0"/>
                </a:lnTo>
                <a:lnTo>
                  <a:pt x="0" y="6"/>
                </a:lnTo>
                <a:lnTo>
                  <a:pt x="1" y="11"/>
                </a:lnTo>
                <a:lnTo>
                  <a:pt x="3" y="13"/>
                </a:lnTo>
                <a:lnTo>
                  <a:pt x="5" y="19"/>
                </a:lnTo>
                <a:lnTo>
                  <a:pt x="5" y="25"/>
                </a:lnTo>
                <a:lnTo>
                  <a:pt x="5" y="31"/>
                </a:lnTo>
                <a:lnTo>
                  <a:pt x="5" y="34"/>
                </a:lnTo>
                <a:lnTo>
                  <a:pt x="7" y="36"/>
                </a:lnTo>
                <a:lnTo>
                  <a:pt x="3" y="40"/>
                </a:lnTo>
                <a:lnTo>
                  <a:pt x="5" y="48"/>
                </a:lnTo>
                <a:lnTo>
                  <a:pt x="9" y="52"/>
                </a:lnTo>
                <a:lnTo>
                  <a:pt x="9" y="56"/>
                </a:lnTo>
                <a:lnTo>
                  <a:pt x="9" y="63"/>
                </a:lnTo>
                <a:lnTo>
                  <a:pt x="7" y="69"/>
                </a:lnTo>
                <a:lnTo>
                  <a:pt x="7" y="71"/>
                </a:lnTo>
                <a:lnTo>
                  <a:pt x="7" y="75"/>
                </a:lnTo>
                <a:lnTo>
                  <a:pt x="7" y="77"/>
                </a:lnTo>
                <a:lnTo>
                  <a:pt x="7" y="79"/>
                </a:lnTo>
                <a:lnTo>
                  <a:pt x="13" y="84"/>
                </a:lnTo>
                <a:lnTo>
                  <a:pt x="15" y="90"/>
                </a:lnTo>
                <a:lnTo>
                  <a:pt x="17" y="92"/>
                </a:lnTo>
                <a:lnTo>
                  <a:pt x="15" y="96"/>
                </a:lnTo>
                <a:lnTo>
                  <a:pt x="19" y="96"/>
                </a:lnTo>
                <a:lnTo>
                  <a:pt x="23" y="92"/>
                </a:lnTo>
                <a:lnTo>
                  <a:pt x="26" y="86"/>
                </a:lnTo>
                <a:lnTo>
                  <a:pt x="24" y="8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" name="Freeform 37"/>
          <p:cNvSpPr>
            <a:spLocks noChangeAspect="1"/>
          </p:cNvSpPr>
          <p:nvPr/>
        </p:nvSpPr>
        <p:spPr bwMode="gray">
          <a:xfrm>
            <a:off x="6823075" y="3494088"/>
            <a:ext cx="182563" cy="427037"/>
          </a:xfrm>
          <a:custGeom>
            <a:avLst/>
            <a:gdLst>
              <a:gd name="T0" fmla="*/ 2147483647 w 98"/>
              <a:gd name="T1" fmla="*/ 2147483647 h 231"/>
              <a:gd name="T2" fmla="*/ 2147483647 w 98"/>
              <a:gd name="T3" fmla="*/ 2147483647 h 231"/>
              <a:gd name="T4" fmla="*/ 2147483647 w 98"/>
              <a:gd name="T5" fmla="*/ 2147483647 h 231"/>
              <a:gd name="T6" fmla="*/ 2147483647 w 98"/>
              <a:gd name="T7" fmla="*/ 2147483647 h 231"/>
              <a:gd name="T8" fmla="*/ 2147483647 w 98"/>
              <a:gd name="T9" fmla="*/ 2147483647 h 231"/>
              <a:gd name="T10" fmla="*/ 2147483647 w 98"/>
              <a:gd name="T11" fmla="*/ 2147483647 h 231"/>
              <a:gd name="T12" fmla="*/ 2147483647 w 98"/>
              <a:gd name="T13" fmla="*/ 2147483647 h 231"/>
              <a:gd name="T14" fmla="*/ 2147483647 w 98"/>
              <a:gd name="T15" fmla="*/ 2147483647 h 231"/>
              <a:gd name="T16" fmla="*/ 2147483647 w 98"/>
              <a:gd name="T17" fmla="*/ 2147483647 h 231"/>
              <a:gd name="T18" fmla="*/ 2147483647 w 98"/>
              <a:gd name="T19" fmla="*/ 2147483647 h 231"/>
              <a:gd name="T20" fmla="*/ 2147483647 w 98"/>
              <a:gd name="T21" fmla="*/ 2147483647 h 231"/>
              <a:gd name="T22" fmla="*/ 2147483647 w 98"/>
              <a:gd name="T23" fmla="*/ 2147483647 h 231"/>
              <a:gd name="T24" fmla="*/ 2147483647 w 98"/>
              <a:gd name="T25" fmla="*/ 2147483647 h 231"/>
              <a:gd name="T26" fmla="*/ 2147483647 w 98"/>
              <a:gd name="T27" fmla="*/ 2147483647 h 231"/>
              <a:gd name="T28" fmla="*/ 2147483647 w 98"/>
              <a:gd name="T29" fmla="*/ 2147483647 h 231"/>
              <a:gd name="T30" fmla="*/ 2147483647 w 98"/>
              <a:gd name="T31" fmla="*/ 2147483647 h 231"/>
              <a:gd name="T32" fmla="*/ 2147483647 w 98"/>
              <a:gd name="T33" fmla="*/ 2147483647 h 231"/>
              <a:gd name="T34" fmla="*/ 2147483647 w 98"/>
              <a:gd name="T35" fmla="*/ 2147483647 h 231"/>
              <a:gd name="T36" fmla="*/ 2147483647 w 98"/>
              <a:gd name="T37" fmla="*/ 2147483647 h 231"/>
              <a:gd name="T38" fmla="*/ 2147483647 w 98"/>
              <a:gd name="T39" fmla="*/ 2147483647 h 231"/>
              <a:gd name="T40" fmla="*/ 2147483647 w 98"/>
              <a:gd name="T41" fmla="*/ 2147483647 h 231"/>
              <a:gd name="T42" fmla="*/ 2147483647 w 98"/>
              <a:gd name="T43" fmla="*/ 2147483647 h 231"/>
              <a:gd name="T44" fmla="*/ 2147483647 w 98"/>
              <a:gd name="T45" fmla="*/ 2147483647 h 231"/>
              <a:gd name="T46" fmla="*/ 2147483647 w 98"/>
              <a:gd name="T47" fmla="*/ 2147483647 h 231"/>
              <a:gd name="T48" fmla="*/ 2147483647 w 98"/>
              <a:gd name="T49" fmla="*/ 2147483647 h 231"/>
              <a:gd name="T50" fmla="*/ 2147483647 w 98"/>
              <a:gd name="T51" fmla="*/ 2147483647 h 231"/>
              <a:gd name="T52" fmla="*/ 2147483647 w 98"/>
              <a:gd name="T53" fmla="*/ 2147483647 h 231"/>
              <a:gd name="T54" fmla="*/ 2147483647 w 98"/>
              <a:gd name="T55" fmla="*/ 2147483647 h 231"/>
              <a:gd name="T56" fmla="*/ 2147483647 w 98"/>
              <a:gd name="T57" fmla="*/ 2147483647 h 231"/>
              <a:gd name="T58" fmla="*/ 2147483647 w 98"/>
              <a:gd name="T59" fmla="*/ 2147483647 h 231"/>
              <a:gd name="T60" fmla="*/ 2147483647 w 98"/>
              <a:gd name="T61" fmla="*/ 2147483647 h 231"/>
              <a:gd name="T62" fmla="*/ 2147483647 w 98"/>
              <a:gd name="T63" fmla="*/ 2147483647 h 231"/>
              <a:gd name="T64" fmla="*/ 2147483647 w 98"/>
              <a:gd name="T65" fmla="*/ 2147483647 h 231"/>
              <a:gd name="T66" fmla="*/ 2147483647 w 98"/>
              <a:gd name="T67" fmla="*/ 2147483647 h 231"/>
              <a:gd name="T68" fmla="*/ 2147483647 w 98"/>
              <a:gd name="T69" fmla="*/ 2147483647 h 231"/>
              <a:gd name="T70" fmla="*/ 2147483647 w 98"/>
              <a:gd name="T71" fmla="*/ 2147483647 h 231"/>
              <a:gd name="T72" fmla="*/ 2147483647 w 98"/>
              <a:gd name="T73" fmla="*/ 2147483647 h 231"/>
              <a:gd name="T74" fmla="*/ 2147483647 w 98"/>
              <a:gd name="T75" fmla="*/ 2147483647 h 231"/>
              <a:gd name="T76" fmla="*/ 2147483647 w 98"/>
              <a:gd name="T77" fmla="*/ 2147483647 h 231"/>
              <a:gd name="T78" fmla="*/ 2147483647 w 98"/>
              <a:gd name="T79" fmla="*/ 2147483647 h 231"/>
              <a:gd name="T80" fmla="*/ 2147483647 w 98"/>
              <a:gd name="T81" fmla="*/ 2147483647 h 231"/>
              <a:gd name="T82" fmla="*/ 2147483647 w 98"/>
              <a:gd name="T83" fmla="*/ 2147483647 h 231"/>
              <a:gd name="T84" fmla="*/ 2147483647 w 98"/>
              <a:gd name="T85" fmla="*/ 2147483647 h 231"/>
              <a:gd name="T86" fmla="*/ 2147483647 w 98"/>
              <a:gd name="T87" fmla="*/ 2147483647 h 231"/>
              <a:gd name="T88" fmla="*/ 2147483647 w 98"/>
              <a:gd name="T89" fmla="*/ 2147483647 h 231"/>
              <a:gd name="T90" fmla="*/ 2147483647 w 98"/>
              <a:gd name="T91" fmla="*/ 2147483647 h 231"/>
              <a:gd name="T92" fmla="*/ 2147483647 w 98"/>
              <a:gd name="T93" fmla="*/ 2147483647 h 231"/>
              <a:gd name="T94" fmla="*/ 2147483647 w 98"/>
              <a:gd name="T95" fmla="*/ 2147483647 h 231"/>
              <a:gd name="T96" fmla="*/ 2147483647 w 98"/>
              <a:gd name="T97" fmla="*/ 2147483647 h 231"/>
              <a:gd name="T98" fmla="*/ 2147483647 w 98"/>
              <a:gd name="T99" fmla="*/ 0 h 231"/>
              <a:gd name="T100" fmla="*/ 2147483647 w 98"/>
              <a:gd name="T101" fmla="*/ 2147483647 h 231"/>
              <a:gd name="T102" fmla="*/ 2147483647 w 98"/>
              <a:gd name="T103" fmla="*/ 2147483647 h 231"/>
              <a:gd name="T104" fmla="*/ 2147483647 w 98"/>
              <a:gd name="T105" fmla="*/ 2147483647 h 231"/>
              <a:gd name="T106" fmla="*/ 2147483647 w 98"/>
              <a:gd name="T107" fmla="*/ 2147483647 h 231"/>
              <a:gd name="T108" fmla="*/ 2147483647 w 98"/>
              <a:gd name="T109" fmla="*/ 2147483647 h 231"/>
              <a:gd name="T110" fmla="*/ 2147483647 w 98"/>
              <a:gd name="T111" fmla="*/ 2147483647 h 231"/>
              <a:gd name="T112" fmla="*/ 2147483647 w 98"/>
              <a:gd name="T113" fmla="*/ 2147483647 h 231"/>
              <a:gd name="T114" fmla="*/ 2147483647 w 98"/>
              <a:gd name="T115" fmla="*/ 2147483647 h 231"/>
              <a:gd name="T116" fmla="*/ 2147483647 w 98"/>
              <a:gd name="T117" fmla="*/ 2147483647 h 231"/>
              <a:gd name="T118" fmla="*/ 2147483647 w 98"/>
              <a:gd name="T119" fmla="*/ 2147483647 h 231"/>
              <a:gd name="T120" fmla="*/ 2147483647 w 98"/>
              <a:gd name="T121" fmla="*/ 2147483647 h 2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8"/>
              <a:gd name="T184" fmla="*/ 0 h 231"/>
              <a:gd name="T185" fmla="*/ 98 w 98"/>
              <a:gd name="T186" fmla="*/ 231 h 2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8" h="231">
                <a:moveTo>
                  <a:pt x="15" y="142"/>
                </a:moveTo>
                <a:lnTo>
                  <a:pt x="15" y="146"/>
                </a:lnTo>
                <a:lnTo>
                  <a:pt x="15" y="148"/>
                </a:lnTo>
                <a:lnTo>
                  <a:pt x="13" y="148"/>
                </a:lnTo>
                <a:lnTo>
                  <a:pt x="13" y="156"/>
                </a:lnTo>
                <a:lnTo>
                  <a:pt x="13" y="165"/>
                </a:lnTo>
                <a:lnTo>
                  <a:pt x="10" y="171"/>
                </a:lnTo>
                <a:lnTo>
                  <a:pt x="8" y="179"/>
                </a:lnTo>
                <a:lnTo>
                  <a:pt x="19" y="194"/>
                </a:lnTo>
                <a:lnTo>
                  <a:pt x="31" y="211"/>
                </a:lnTo>
                <a:lnTo>
                  <a:pt x="33" y="217"/>
                </a:lnTo>
                <a:lnTo>
                  <a:pt x="33" y="223"/>
                </a:lnTo>
                <a:lnTo>
                  <a:pt x="36" y="221"/>
                </a:lnTo>
                <a:lnTo>
                  <a:pt x="42" y="225"/>
                </a:lnTo>
                <a:lnTo>
                  <a:pt x="42" y="231"/>
                </a:lnTo>
                <a:lnTo>
                  <a:pt x="46" y="231"/>
                </a:lnTo>
                <a:lnTo>
                  <a:pt x="46" y="227"/>
                </a:lnTo>
                <a:lnTo>
                  <a:pt x="50" y="229"/>
                </a:lnTo>
                <a:lnTo>
                  <a:pt x="52" y="221"/>
                </a:lnTo>
                <a:lnTo>
                  <a:pt x="52" y="217"/>
                </a:lnTo>
                <a:lnTo>
                  <a:pt x="48" y="210"/>
                </a:lnTo>
                <a:lnTo>
                  <a:pt x="44" y="204"/>
                </a:lnTo>
                <a:lnTo>
                  <a:pt x="38" y="202"/>
                </a:lnTo>
                <a:lnTo>
                  <a:pt x="35" y="200"/>
                </a:lnTo>
                <a:lnTo>
                  <a:pt x="33" y="192"/>
                </a:lnTo>
                <a:lnTo>
                  <a:pt x="31" y="185"/>
                </a:lnTo>
                <a:lnTo>
                  <a:pt x="29" y="185"/>
                </a:lnTo>
                <a:lnTo>
                  <a:pt x="25" y="185"/>
                </a:lnTo>
                <a:lnTo>
                  <a:pt x="23" y="179"/>
                </a:lnTo>
                <a:lnTo>
                  <a:pt x="21" y="173"/>
                </a:lnTo>
                <a:lnTo>
                  <a:pt x="19" y="173"/>
                </a:lnTo>
                <a:lnTo>
                  <a:pt x="19" y="162"/>
                </a:lnTo>
                <a:lnTo>
                  <a:pt x="23" y="150"/>
                </a:lnTo>
                <a:lnTo>
                  <a:pt x="25" y="139"/>
                </a:lnTo>
                <a:lnTo>
                  <a:pt x="29" y="129"/>
                </a:lnTo>
                <a:lnTo>
                  <a:pt x="27" y="114"/>
                </a:lnTo>
                <a:lnTo>
                  <a:pt x="27" y="110"/>
                </a:lnTo>
                <a:lnTo>
                  <a:pt x="31" y="110"/>
                </a:lnTo>
                <a:lnTo>
                  <a:pt x="36" y="108"/>
                </a:lnTo>
                <a:lnTo>
                  <a:pt x="38" y="110"/>
                </a:lnTo>
                <a:lnTo>
                  <a:pt x="40" y="110"/>
                </a:lnTo>
                <a:lnTo>
                  <a:pt x="40" y="115"/>
                </a:lnTo>
                <a:lnTo>
                  <a:pt x="42" y="119"/>
                </a:lnTo>
                <a:lnTo>
                  <a:pt x="48" y="119"/>
                </a:lnTo>
                <a:lnTo>
                  <a:pt x="52" y="117"/>
                </a:lnTo>
                <a:lnTo>
                  <a:pt x="52" y="119"/>
                </a:lnTo>
                <a:lnTo>
                  <a:pt x="52" y="123"/>
                </a:lnTo>
                <a:lnTo>
                  <a:pt x="56" y="125"/>
                </a:lnTo>
                <a:lnTo>
                  <a:pt x="60" y="127"/>
                </a:lnTo>
                <a:lnTo>
                  <a:pt x="60" y="131"/>
                </a:lnTo>
                <a:lnTo>
                  <a:pt x="60" y="133"/>
                </a:lnTo>
                <a:lnTo>
                  <a:pt x="61" y="133"/>
                </a:lnTo>
                <a:lnTo>
                  <a:pt x="61" y="123"/>
                </a:lnTo>
                <a:lnTo>
                  <a:pt x="58" y="115"/>
                </a:lnTo>
                <a:lnTo>
                  <a:pt x="56" y="106"/>
                </a:lnTo>
                <a:lnTo>
                  <a:pt x="58" y="98"/>
                </a:lnTo>
                <a:lnTo>
                  <a:pt x="61" y="96"/>
                </a:lnTo>
                <a:lnTo>
                  <a:pt x="67" y="94"/>
                </a:lnTo>
                <a:lnTo>
                  <a:pt x="71" y="94"/>
                </a:lnTo>
                <a:lnTo>
                  <a:pt x="75" y="94"/>
                </a:lnTo>
                <a:lnTo>
                  <a:pt x="83" y="91"/>
                </a:lnTo>
                <a:lnTo>
                  <a:pt x="84" y="87"/>
                </a:lnTo>
                <a:lnTo>
                  <a:pt x="92" y="87"/>
                </a:lnTo>
                <a:lnTo>
                  <a:pt x="96" y="85"/>
                </a:lnTo>
                <a:lnTo>
                  <a:pt x="98" y="79"/>
                </a:lnTo>
                <a:lnTo>
                  <a:pt x="98" y="77"/>
                </a:lnTo>
                <a:lnTo>
                  <a:pt x="96" y="69"/>
                </a:lnTo>
                <a:lnTo>
                  <a:pt x="94" y="66"/>
                </a:lnTo>
                <a:lnTo>
                  <a:pt x="92" y="62"/>
                </a:lnTo>
                <a:lnTo>
                  <a:pt x="88" y="58"/>
                </a:lnTo>
                <a:lnTo>
                  <a:pt x="86" y="54"/>
                </a:lnTo>
                <a:lnTo>
                  <a:pt x="84" y="46"/>
                </a:lnTo>
                <a:lnTo>
                  <a:pt x="84" y="41"/>
                </a:lnTo>
                <a:lnTo>
                  <a:pt x="81" y="31"/>
                </a:lnTo>
                <a:lnTo>
                  <a:pt x="77" y="31"/>
                </a:lnTo>
                <a:lnTo>
                  <a:pt x="71" y="29"/>
                </a:lnTo>
                <a:lnTo>
                  <a:pt x="69" y="23"/>
                </a:lnTo>
                <a:lnTo>
                  <a:pt x="63" y="23"/>
                </a:lnTo>
                <a:lnTo>
                  <a:pt x="60" y="25"/>
                </a:lnTo>
                <a:lnTo>
                  <a:pt x="56" y="27"/>
                </a:lnTo>
                <a:lnTo>
                  <a:pt x="54" y="33"/>
                </a:lnTo>
                <a:lnTo>
                  <a:pt x="50" y="33"/>
                </a:lnTo>
                <a:lnTo>
                  <a:pt x="48" y="31"/>
                </a:lnTo>
                <a:lnTo>
                  <a:pt x="44" y="29"/>
                </a:lnTo>
                <a:lnTo>
                  <a:pt x="38" y="29"/>
                </a:lnTo>
                <a:lnTo>
                  <a:pt x="38" y="23"/>
                </a:lnTo>
                <a:lnTo>
                  <a:pt x="36" y="21"/>
                </a:lnTo>
                <a:lnTo>
                  <a:pt x="36" y="18"/>
                </a:lnTo>
                <a:lnTo>
                  <a:pt x="42" y="12"/>
                </a:lnTo>
                <a:lnTo>
                  <a:pt x="40" y="6"/>
                </a:lnTo>
                <a:lnTo>
                  <a:pt x="36" y="8"/>
                </a:lnTo>
                <a:lnTo>
                  <a:pt x="33" y="6"/>
                </a:lnTo>
                <a:lnTo>
                  <a:pt x="33" y="2"/>
                </a:lnTo>
                <a:lnTo>
                  <a:pt x="33" y="4"/>
                </a:lnTo>
                <a:lnTo>
                  <a:pt x="23" y="4"/>
                </a:lnTo>
                <a:lnTo>
                  <a:pt x="19" y="0"/>
                </a:lnTo>
                <a:lnTo>
                  <a:pt x="17" y="0"/>
                </a:lnTo>
                <a:lnTo>
                  <a:pt x="15" y="6"/>
                </a:lnTo>
                <a:lnTo>
                  <a:pt x="15" y="10"/>
                </a:lnTo>
                <a:lnTo>
                  <a:pt x="12" y="12"/>
                </a:lnTo>
                <a:lnTo>
                  <a:pt x="8" y="16"/>
                </a:lnTo>
                <a:lnTo>
                  <a:pt x="2" y="18"/>
                </a:lnTo>
                <a:lnTo>
                  <a:pt x="2" y="21"/>
                </a:lnTo>
                <a:lnTo>
                  <a:pt x="4" y="29"/>
                </a:lnTo>
                <a:lnTo>
                  <a:pt x="2" y="35"/>
                </a:lnTo>
                <a:lnTo>
                  <a:pt x="0" y="43"/>
                </a:lnTo>
                <a:lnTo>
                  <a:pt x="2" y="54"/>
                </a:lnTo>
                <a:lnTo>
                  <a:pt x="10" y="60"/>
                </a:lnTo>
                <a:lnTo>
                  <a:pt x="13" y="66"/>
                </a:lnTo>
                <a:lnTo>
                  <a:pt x="13" y="73"/>
                </a:lnTo>
                <a:lnTo>
                  <a:pt x="8" y="75"/>
                </a:lnTo>
                <a:lnTo>
                  <a:pt x="10" y="89"/>
                </a:lnTo>
                <a:lnTo>
                  <a:pt x="13" y="98"/>
                </a:lnTo>
                <a:lnTo>
                  <a:pt x="19" y="106"/>
                </a:lnTo>
                <a:lnTo>
                  <a:pt x="23" y="115"/>
                </a:lnTo>
                <a:lnTo>
                  <a:pt x="23" y="123"/>
                </a:lnTo>
                <a:lnTo>
                  <a:pt x="21" y="129"/>
                </a:lnTo>
                <a:lnTo>
                  <a:pt x="17" y="137"/>
                </a:lnTo>
                <a:lnTo>
                  <a:pt x="17" y="142"/>
                </a:lnTo>
                <a:lnTo>
                  <a:pt x="15" y="14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" name="Freeform 38"/>
          <p:cNvSpPr>
            <a:spLocks noChangeAspect="1" noEditPoints="1"/>
          </p:cNvSpPr>
          <p:nvPr/>
        </p:nvSpPr>
        <p:spPr bwMode="gray">
          <a:xfrm>
            <a:off x="5254625" y="4122738"/>
            <a:ext cx="247650" cy="292100"/>
          </a:xfrm>
          <a:custGeom>
            <a:avLst/>
            <a:gdLst>
              <a:gd name="T0" fmla="*/ 2147483647 w 134"/>
              <a:gd name="T1" fmla="*/ 2147483647 h 161"/>
              <a:gd name="T2" fmla="*/ 2147483647 w 134"/>
              <a:gd name="T3" fmla="*/ 2147483647 h 161"/>
              <a:gd name="T4" fmla="*/ 2147483647 w 134"/>
              <a:gd name="T5" fmla="*/ 0 h 161"/>
              <a:gd name="T6" fmla="*/ 2147483647 w 134"/>
              <a:gd name="T7" fmla="*/ 2147483647 h 161"/>
              <a:gd name="T8" fmla="*/ 2147483647 w 134"/>
              <a:gd name="T9" fmla="*/ 2147483647 h 161"/>
              <a:gd name="T10" fmla="*/ 2147483647 w 134"/>
              <a:gd name="T11" fmla="*/ 2147483647 h 161"/>
              <a:gd name="T12" fmla="*/ 2147483647 w 134"/>
              <a:gd name="T13" fmla="*/ 2147483647 h 161"/>
              <a:gd name="T14" fmla="*/ 2147483647 w 134"/>
              <a:gd name="T15" fmla="*/ 2147483647 h 161"/>
              <a:gd name="T16" fmla="*/ 2147483647 w 134"/>
              <a:gd name="T17" fmla="*/ 2147483647 h 161"/>
              <a:gd name="T18" fmla="*/ 2147483647 w 134"/>
              <a:gd name="T19" fmla="*/ 2147483647 h 161"/>
              <a:gd name="T20" fmla="*/ 2147483647 w 134"/>
              <a:gd name="T21" fmla="*/ 2147483647 h 161"/>
              <a:gd name="T22" fmla="*/ 2147483647 w 134"/>
              <a:gd name="T23" fmla="*/ 0 h 161"/>
              <a:gd name="T24" fmla="*/ 2147483647 w 134"/>
              <a:gd name="T25" fmla="*/ 2147483647 h 161"/>
              <a:gd name="T26" fmla="*/ 2147483647 w 134"/>
              <a:gd name="T27" fmla="*/ 2147483647 h 161"/>
              <a:gd name="T28" fmla="*/ 2147483647 w 134"/>
              <a:gd name="T29" fmla="*/ 2147483647 h 161"/>
              <a:gd name="T30" fmla="*/ 2147483647 w 134"/>
              <a:gd name="T31" fmla="*/ 2147483647 h 161"/>
              <a:gd name="T32" fmla="*/ 2147483647 w 134"/>
              <a:gd name="T33" fmla="*/ 2147483647 h 161"/>
              <a:gd name="T34" fmla="*/ 2147483647 w 134"/>
              <a:gd name="T35" fmla="*/ 2147483647 h 161"/>
              <a:gd name="T36" fmla="*/ 0 w 134"/>
              <a:gd name="T37" fmla="*/ 2147483647 h 161"/>
              <a:gd name="T38" fmla="*/ 2147483647 w 134"/>
              <a:gd name="T39" fmla="*/ 2147483647 h 161"/>
              <a:gd name="T40" fmla="*/ 2147483647 w 134"/>
              <a:gd name="T41" fmla="*/ 2147483647 h 161"/>
              <a:gd name="T42" fmla="*/ 2147483647 w 134"/>
              <a:gd name="T43" fmla="*/ 2147483647 h 161"/>
              <a:gd name="T44" fmla="*/ 2147483647 w 134"/>
              <a:gd name="T45" fmla="*/ 2147483647 h 161"/>
              <a:gd name="T46" fmla="*/ 2147483647 w 134"/>
              <a:gd name="T47" fmla="*/ 2147483647 h 161"/>
              <a:gd name="T48" fmla="*/ 2147483647 w 134"/>
              <a:gd name="T49" fmla="*/ 2147483647 h 161"/>
              <a:gd name="T50" fmla="*/ 2147483647 w 134"/>
              <a:gd name="T51" fmla="*/ 2147483647 h 161"/>
              <a:gd name="T52" fmla="*/ 2147483647 w 134"/>
              <a:gd name="T53" fmla="*/ 2147483647 h 161"/>
              <a:gd name="T54" fmla="*/ 2147483647 w 134"/>
              <a:gd name="T55" fmla="*/ 2147483647 h 161"/>
              <a:gd name="T56" fmla="*/ 2147483647 w 134"/>
              <a:gd name="T57" fmla="*/ 2147483647 h 161"/>
              <a:gd name="T58" fmla="*/ 2147483647 w 134"/>
              <a:gd name="T59" fmla="*/ 2147483647 h 161"/>
              <a:gd name="T60" fmla="*/ 2147483647 w 134"/>
              <a:gd name="T61" fmla="*/ 2147483647 h 161"/>
              <a:gd name="T62" fmla="*/ 2147483647 w 134"/>
              <a:gd name="T63" fmla="*/ 2147483647 h 161"/>
              <a:gd name="T64" fmla="*/ 2147483647 w 134"/>
              <a:gd name="T65" fmla="*/ 2147483647 h 161"/>
              <a:gd name="T66" fmla="*/ 2147483647 w 134"/>
              <a:gd name="T67" fmla="*/ 2147483647 h 161"/>
              <a:gd name="T68" fmla="*/ 2147483647 w 134"/>
              <a:gd name="T69" fmla="*/ 2147483647 h 161"/>
              <a:gd name="T70" fmla="*/ 2147483647 w 134"/>
              <a:gd name="T71" fmla="*/ 2147483647 h 161"/>
              <a:gd name="T72" fmla="*/ 2147483647 w 134"/>
              <a:gd name="T73" fmla="*/ 2147483647 h 161"/>
              <a:gd name="T74" fmla="*/ 2147483647 w 134"/>
              <a:gd name="T75" fmla="*/ 2147483647 h 161"/>
              <a:gd name="T76" fmla="*/ 2147483647 w 134"/>
              <a:gd name="T77" fmla="*/ 2147483647 h 161"/>
              <a:gd name="T78" fmla="*/ 2147483647 w 134"/>
              <a:gd name="T79" fmla="*/ 2147483647 h 161"/>
              <a:gd name="T80" fmla="*/ 2147483647 w 134"/>
              <a:gd name="T81" fmla="*/ 2147483647 h 161"/>
              <a:gd name="T82" fmla="*/ 2147483647 w 134"/>
              <a:gd name="T83" fmla="*/ 2147483647 h 161"/>
              <a:gd name="T84" fmla="*/ 2147483647 w 134"/>
              <a:gd name="T85" fmla="*/ 2147483647 h 161"/>
              <a:gd name="T86" fmla="*/ 2147483647 w 134"/>
              <a:gd name="T87" fmla="*/ 2147483647 h 161"/>
              <a:gd name="T88" fmla="*/ 2147483647 w 134"/>
              <a:gd name="T89" fmla="*/ 2147483647 h 161"/>
              <a:gd name="T90" fmla="*/ 2147483647 w 134"/>
              <a:gd name="T91" fmla="*/ 2147483647 h 161"/>
              <a:gd name="T92" fmla="*/ 2147483647 w 134"/>
              <a:gd name="T93" fmla="*/ 2147483647 h 16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4"/>
              <a:gd name="T142" fmla="*/ 0 h 161"/>
              <a:gd name="T143" fmla="*/ 134 w 134"/>
              <a:gd name="T144" fmla="*/ 161 h 16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4" h="161">
                <a:moveTo>
                  <a:pt x="123" y="42"/>
                </a:moveTo>
                <a:lnTo>
                  <a:pt x="109" y="35"/>
                </a:lnTo>
                <a:lnTo>
                  <a:pt x="109" y="33"/>
                </a:lnTo>
                <a:lnTo>
                  <a:pt x="105" y="33"/>
                </a:lnTo>
                <a:lnTo>
                  <a:pt x="104" y="29"/>
                </a:lnTo>
                <a:lnTo>
                  <a:pt x="104" y="25"/>
                </a:lnTo>
                <a:lnTo>
                  <a:pt x="102" y="21"/>
                </a:lnTo>
                <a:lnTo>
                  <a:pt x="102" y="19"/>
                </a:lnTo>
                <a:lnTo>
                  <a:pt x="59" y="0"/>
                </a:lnTo>
                <a:lnTo>
                  <a:pt x="59" y="6"/>
                </a:lnTo>
                <a:lnTo>
                  <a:pt x="56" y="6"/>
                </a:lnTo>
                <a:lnTo>
                  <a:pt x="54" y="8"/>
                </a:lnTo>
                <a:lnTo>
                  <a:pt x="57" y="12"/>
                </a:lnTo>
                <a:lnTo>
                  <a:pt x="61" y="13"/>
                </a:lnTo>
                <a:lnTo>
                  <a:pt x="61" y="15"/>
                </a:lnTo>
                <a:lnTo>
                  <a:pt x="61" y="17"/>
                </a:lnTo>
                <a:lnTo>
                  <a:pt x="59" y="15"/>
                </a:lnTo>
                <a:lnTo>
                  <a:pt x="56" y="17"/>
                </a:lnTo>
                <a:lnTo>
                  <a:pt x="54" y="17"/>
                </a:lnTo>
                <a:lnTo>
                  <a:pt x="54" y="23"/>
                </a:lnTo>
                <a:lnTo>
                  <a:pt x="54" y="27"/>
                </a:lnTo>
                <a:lnTo>
                  <a:pt x="52" y="25"/>
                </a:lnTo>
                <a:lnTo>
                  <a:pt x="52" y="19"/>
                </a:lnTo>
                <a:lnTo>
                  <a:pt x="46" y="17"/>
                </a:lnTo>
                <a:lnTo>
                  <a:pt x="40" y="15"/>
                </a:lnTo>
                <a:lnTo>
                  <a:pt x="40" y="19"/>
                </a:lnTo>
                <a:lnTo>
                  <a:pt x="36" y="19"/>
                </a:lnTo>
                <a:lnTo>
                  <a:pt x="34" y="19"/>
                </a:lnTo>
                <a:lnTo>
                  <a:pt x="36" y="25"/>
                </a:lnTo>
                <a:lnTo>
                  <a:pt x="33" y="25"/>
                </a:lnTo>
                <a:lnTo>
                  <a:pt x="31" y="25"/>
                </a:lnTo>
                <a:lnTo>
                  <a:pt x="27" y="19"/>
                </a:lnTo>
                <a:lnTo>
                  <a:pt x="27" y="13"/>
                </a:lnTo>
                <a:lnTo>
                  <a:pt x="27" y="8"/>
                </a:lnTo>
                <a:lnTo>
                  <a:pt x="29" y="0"/>
                </a:lnTo>
                <a:lnTo>
                  <a:pt x="17" y="0"/>
                </a:lnTo>
                <a:lnTo>
                  <a:pt x="21" y="8"/>
                </a:lnTo>
                <a:lnTo>
                  <a:pt x="19" y="10"/>
                </a:lnTo>
                <a:lnTo>
                  <a:pt x="19" y="15"/>
                </a:lnTo>
                <a:lnTo>
                  <a:pt x="19" y="19"/>
                </a:lnTo>
                <a:lnTo>
                  <a:pt x="17" y="23"/>
                </a:lnTo>
                <a:lnTo>
                  <a:pt x="21" y="27"/>
                </a:lnTo>
                <a:lnTo>
                  <a:pt x="23" y="29"/>
                </a:lnTo>
                <a:lnTo>
                  <a:pt x="25" y="29"/>
                </a:lnTo>
                <a:lnTo>
                  <a:pt x="23" y="31"/>
                </a:lnTo>
                <a:lnTo>
                  <a:pt x="21" y="35"/>
                </a:lnTo>
                <a:lnTo>
                  <a:pt x="19" y="36"/>
                </a:lnTo>
                <a:lnTo>
                  <a:pt x="17" y="38"/>
                </a:lnTo>
                <a:lnTo>
                  <a:pt x="15" y="46"/>
                </a:lnTo>
                <a:lnTo>
                  <a:pt x="13" y="46"/>
                </a:lnTo>
                <a:lnTo>
                  <a:pt x="10" y="48"/>
                </a:lnTo>
                <a:lnTo>
                  <a:pt x="4" y="48"/>
                </a:lnTo>
                <a:lnTo>
                  <a:pt x="0" y="48"/>
                </a:lnTo>
                <a:lnTo>
                  <a:pt x="0" y="60"/>
                </a:lnTo>
                <a:lnTo>
                  <a:pt x="0" y="71"/>
                </a:lnTo>
                <a:lnTo>
                  <a:pt x="8" y="75"/>
                </a:lnTo>
                <a:lnTo>
                  <a:pt x="13" y="79"/>
                </a:lnTo>
                <a:lnTo>
                  <a:pt x="13" y="86"/>
                </a:lnTo>
                <a:lnTo>
                  <a:pt x="13" y="92"/>
                </a:lnTo>
                <a:lnTo>
                  <a:pt x="19" y="98"/>
                </a:lnTo>
                <a:lnTo>
                  <a:pt x="25" y="106"/>
                </a:lnTo>
                <a:lnTo>
                  <a:pt x="29" y="106"/>
                </a:lnTo>
                <a:lnTo>
                  <a:pt x="31" y="106"/>
                </a:lnTo>
                <a:lnTo>
                  <a:pt x="31" y="109"/>
                </a:lnTo>
                <a:lnTo>
                  <a:pt x="31" y="113"/>
                </a:lnTo>
                <a:lnTo>
                  <a:pt x="34" y="115"/>
                </a:lnTo>
                <a:lnTo>
                  <a:pt x="36" y="117"/>
                </a:lnTo>
                <a:lnTo>
                  <a:pt x="40" y="119"/>
                </a:lnTo>
                <a:lnTo>
                  <a:pt x="46" y="121"/>
                </a:lnTo>
                <a:lnTo>
                  <a:pt x="54" y="123"/>
                </a:lnTo>
                <a:lnTo>
                  <a:pt x="56" y="125"/>
                </a:lnTo>
                <a:lnTo>
                  <a:pt x="57" y="125"/>
                </a:lnTo>
                <a:lnTo>
                  <a:pt x="59" y="129"/>
                </a:lnTo>
                <a:lnTo>
                  <a:pt x="61" y="132"/>
                </a:lnTo>
                <a:lnTo>
                  <a:pt x="61" y="140"/>
                </a:lnTo>
                <a:lnTo>
                  <a:pt x="61" y="152"/>
                </a:lnTo>
                <a:lnTo>
                  <a:pt x="59" y="154"/>
                </a:lnTo>
                <a:lnTo>
                  <a:pt x="59" y="157"/>
                </a:lnTo>
                <a:lnTo>
                  <a:pt x="59" y="159"/>
                </a:lnTo>
                <a:lnTo>
                  <a:pt x="63" y="159"/>
                </a:lnTo>
                <a:lnTo>
                  <a:pt x="69" y="157"/>
                </a:lnTo>
                <a:lnTo>
                  <a:pt x="73" y="155"/>
                </a:lnTo>
                <a:lnTo>
                  <a:pt x="75" y="155"/>
                </a:lnTo>
                <a:lnTo>
                  <a:pt x="77" y="159"/>
                </a:lnTo>
                <a:lnTo>
                  <a:pt x="81" y="161"/>
                </a:lnTo>
                <a:lnTo>
                  <a:pt x="86" y="159"/>
                </a:lnTo>
                <a:lnTo>
                  <a:pt x="90" y="159"/>
                </a:lnTo>
                <a:lnTo>
                  <a:pt x="94" y="159"/>
                </a:lnTo>
                <a:lnTo>
                  <a:pt x="100" y="157"/>
                </a:lnTo>
                <a:lnTo>
                  <a:pt x="102" y="155"/>
                </a:lnTo>
                <a:lnTo>
                  <a:pt x="104" y="154"/>
                </a:lnTo>
                <a:lnTo>
                  <a:pt x="105" y="155"/>
                </a:lnTo>
                <a:lnTo>
                  <a:pt x="109" y="154"/>
                </a:lnTo>
                <a:lnTo>
                  <a:pt x="111" y="152"/>
                </a:lnTo>
                <a:lnTo>
                  <a:pt x="115" y="150"/>
                </a:lnTo>
                <a:lnTo>
                  <a:pt x="121" y="150"/>
                </a:lnTo>
                <a:lnTo>
                  <a:pt x="125" y="148"/>
                </a:lnTo>
                <a:lnTo>
                  <a:pt x="130" y="146"/>
                </a:lnTo>
                <a:lnTo>
                  <a:pt x="132" y="146"/>
                </a:lnTo>
                <a:lnTo>
                  <a:pt x="134" y="140"/>
                </a:lnTo>
                <a:lnTo>
                  <a:pt x="134" y="136"/>
                </a:lnTo>
                <a:lnTo>
                  <a:pt x="127" y="129"/>
                </a:lnTo>
                <a:lnTo>
                  <a:pt x="121" y="121"/>
                </a:lnTo>
                <a:lnTo>
                  <a:pt x="121" y="109"/>
                </a:lnTo>
                <a:lnTo>
                  <a:pt x="121" y="94"/>
                </a:lnTo>
                <a:lnTo>
                  <a:pt x="123" y="90"/>
                </a:lnTo>
                <a:lnTo>
                  <a:pt x="125" y="86"/>
                </a:lnTo>
                <a:lnTo>
                  <a:pt x="119" y="81"/>
                </a:lnTo>
                <a:lnTo>
                  <a:pt x="113" y="73"/>
                </a:lnTo>
                <a:lnTo>
                  <a:pt x="117" y="58"/>
                </a:lnTo>
                <a:lnTo>
                  <a:pt x="123" y="44"/>
                </a:lnTo>
                <a:lnTo>
                  <a:pt x="123" y="42"/>
                </a:lnTo>
                <a:close/>
                <a:moveTo>
                  <a:pt x="42" y="92"/>
                </a:moveTo>
                <a:lnTo>
                  <a:pt x="44" y="94"/>
                </a:lnTo>
                <a:lnTo>
                  <a:pt x="44" y="96"/>
                </a:lnTo>
                <a:lnTo>
                  <a:pt x="46" y="98"/>
                </a:lnTo>
                <a:lnTo>
                  <a:pt x="44" y="98"/>
                </a:lnTo>
                <a:lnTo>
                  <a:pt x="42" y="98"/>
                </a:lnTo>
                <a:lnTo>
                  <a:pt x="40" y="94"/>
                </a:lnTo>
                <a:lnTo>
                  <a:pt x="42" y="92"/>
                </a:lnTo>
                <a:close/>
                <a:moveTo>
                  <a:pt x="119" y="69"/>
                </a:moveTo>
                <a:lnTo>
                  <a:pt x="119" y="73"/>
                </a:lnTo>
                <a:lnTo>
                  <a:pt x="121" y="77"/>
                </a:lnTo>
                <a:lnTo>
                  <a:pt x="123" y="75"/>
                </a:lnTo>
                <a:lnTo>
                  <a:pt x="119" y="69"/>
                </a:lnTo>
                <a:close/>
                <a:moveTo>
                  <a:pt x="67" y="36"/>
                </a:moveTo>
                <a:lnTo>
                  <a:pt x="69" y="36"/>
                </a:lnTo>
                <a:lnTo>
                  <a:pt x="69" y="38"/>
                </a:lnTo>
                <a:lnTo>
                  <a:pt x="67" y="40"/>
                </a:lnTo>
                <a:lnTo>
                  <a:pt x="63" y="40"/>
                </a:lnTo>
                <a:lnTo>
                  <a:pt x="65" y="38"/>
                </a:lnTo>
                <a:lnTo>
                  <a:pt x="67" y="36"/>
                </a:lnTo>
                <a:close/>
                <a:moveTo>
                  <a:pt x="46" y="8"/>
                </a:moveTo>
                <a:lnTo>
                  <a:pt x="48" y="10"/>
                </a:lnTo>
                <a:lnTo>
                  <a:pt x="52" y="12"/>
                </a:lnTo>
                <a:lnTo>
                  <a:pt x="52" y="8"/>
                </a:lnTo>
                <a:lnTo>
                  <a:pt x="48" y="8"/>
                </a:lnTo>
                <a:lnTo>
                  <a:pt x="46" y="8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8" name="Freeform 39"/>
          <p:cNvSpPr>
            <a:spLocks noChangeAspect="1"/>
          </p:cNvSpPr>
          <p:nvPr/>
        </p:nvSpPr>
        <p:spPr bwMode="gray">
          <a:xfrm>
            <a:off x="6119813" y="2855913"/>
            <a:ext cx="171450" cy="161925"/>
          </a:xfrm>
          <a:custGeom>
            <a:avLst/>
            <a:gdLst>
              <a:gd name="T0" fmla="*/ 2147483647 w 92"/>
              <a:gd name="T1" fmla="*/ 2147483647 h 90"/>
              <a:gd name="T2" fmla="*/ 2147483647 w 92"/>
              <a:gd name="T3" fmla="*/ 2147483647 h 90"/>
              <a:gd name="T4" fmla="*/ 2147483647 w 92"/>
              <a:gd name="T5" fmla="*/ 2147483647 h 90"/>
              <a:gd name="T6" fmla="*/ 2147483647 w 92"/>
              <a:gd name="T7" fmla="*/ 2147483647 h 90"/>
              <a:gd name="T8" fmla="*/ 2147483647 w 92"/>
              <a:gd name="T9" fmla="*/ 2147483647 h 90"/>
              <a:gd name="T10" fmla="*/ 2147483647 w 92"/>
              <a:gd name="T11" fmla="*/ 2147483647 h 90"/>
              <a:gd name="T12" fmla="*/ 2147483647 w 92"/>
              <a:gd name="T13" fmla="*/ 2147483647 h 90"/>
              <a:gd name="T14" fmla="*/ 2147483647 w 92"/>
              <a:gd name="T15" fmla="*/ 2147483647 h 90"/>
              <a:gd name="T16" fmla="*/ 2147483647 w 92"/>
              <a:gd name="T17" fmla="*/ 2147483647 h 90"/>
              <a:gd name="T18" fmla="*/ 2147483647 w 92"/>
              <a:gd name="T19" fmla="*/ 2147483647 h 90"/>
              <a:gd name="T20" fmla="*/ 2147483647 w 92"/>
              <a:gd name="T21" fmla="*/ 2147483647 h 90"/>
              <a:gd name="T22" fmla="*/ 2147483647 w 92"/>
              <a:gd name="T23" fmla="*/ 2147483647 h 90"/>
              <a:gd name="T24" fmla="*/ 2147483647 w 92"/>
              <a:gd name="T25" fmla="*/ 2147483647 h 90"/>
              <a:gd name="T26" fmla="*/ 2147483647 w 92"/>
              <a:gd name="T27" fmla="*/ 2147483647 h 90"/>
              <a:gd name="T28" fmla="*/ 2147483647 w 92"/>
              <a:gd name="T29" fmla="*/ 2147483647 h 90"/>
              <a:gd name="T30" fmla="*/ 2147483647 w 92"/>
              <a:gd name="T31" fmla="*/ 2147483647 h 90"/>
              <a:gd name="T32" fmla="*/ 2147483647 w 92"/>
              <a:gd name="T33" fmla="*/ 2147483647 h 90"/>
              <a:gd name="T34" fmla="*/ 2147483647 w 92"/>
              <a:gd name="T35" fmla="*/ 2147483647 h 90"/>
              <a:gd name="T36" fmla="*/ 2147483647 w 92"/>
              <a:gd name="T37" fmla="*/ 2147483647 h 90"/>
              <a:gd name="T38" fmla="*/ 2147483647 w 92"/>
              <a:gd name="T39" fmla="*/ 2147483647 h 90"/>
              <a:gd name="T40" fmla="*/ 2147483647 w 92"/>
              <a:gd name="T41" fmla="*/ 2147483647 h 90"/>
              <a:gd name="T42" fmla="*/ 2147483647 w 92"/>
              <a:gd name="T43" fmla="*/ 2147483647 h 90"/>
              <a:gd name="T44" fmla="*/ 0 w 92"/>
              <a:gd name="T45" fmla="*/ 2147483647 h 90"/>
              <a:gd name="T46" fmla="*/ 0 w 92"/>
              <a:gd name="T47" fmla="*/ 2147483647 h 90"/>
              <a:gd name="T48" fmla="*/ 2147483647 w 92"/>
              <a:gd name="T49" fmla="*/ 2147483647 h 90"/>
              <a:gd name="T50" fmla="*/ 2147483647 w 92"/>
              <a:gd name="T51" fmla="*/ 2147483647 h 90"/>
              <a:gd name="T52" fmla="*/ 2147483647 w 92"/>
              <a:gd name="T53" fmla="*/ 2147483647 h 90"/>
              <a:gd name="T54" fmla="*/ 2147483647 w 92"/>
              <a:gd name="T55" fmla="*/ 2147483647 h 90"/>
              <a:gd name="T56" fmla="*/ 2147483647 w 92"/>
              <a:gd name="T57" fmla="*/ 2147483647 h 90"/>
              <a:gd name="T58" fmla="*/ 2147483647 w 92"/>
              <a:gd name="T59" fmla="*/ 2147483647 h 90"/>
              <a:gd name="T60" fmla="*/ 2147483647 w 92"/>
              <a:gd name="T61" fmla="*/ 2147483647 h 90"/>
              <a:gd name="T62" fmla="*/ 2147483647 w 92"/>
              <a:gd name="T63" fmla="*/ 2147483647 h 90"/>
              <a:gd name="T64" fmla="*/ 2147483647 w 92"/>
              <a:gd name="T65" fmla="*/ 2147483647 h 90"/>
              <a:gd name="T66" fmla="*/ 2147483647 w 92"/>
              <a:gd name="T67" fmla="*/ 0 h 90"/>
              <a:gd name="T68" fmla="*/ 2147483647 w 92"/>
              <a:gd name="T69" fmla="*/ 2147483647 h 90"/>
              <a:gd name="T70" fmla="*/ 2147483647 w 92"/>
              <a:gd name="T71" fmla="*/ 2147483647 h 90"/>
              <a:gd name="T72" fmla="*/ 2147483647 w 92"/>
              <a:gd name="T73" fmla="*/ 2147483647 h 90"/>
              <a:gd name="T74" fmla="*/ 2147483647 w 92"/>
              <a:gd name="T75" fmla="*/ 2147483647 h 90"/>
              <a:gd name="T76" fmla="*/ 2147483647 w 92"/>
              <a:gd name="T77" fmla="*/ 2147483647 h 90"/>
              <a:gd name="T78" fmla="*/ 2147483647 w 92"/>
              <a:gd name="T79" fmla="*/ 2147483647 h 90"/>
              <a:gd name="T80" fmla="*/ 2147483647 w 92"/>
              <a:gd name="T81" fmla="*/ 2147483647 h 90"/>
              <a:gd name="T82" fmla="*/ 2147483647 w 92"/>
              <a:gd name="T83" fmla="*/ 2147483647 h 90"/>
              <a:gd name="T84" fmla="*/ 2147483647 w 92"/>
              <a:gd name="T85" fmla="*/ 2147483647 h 90"/>
              <a:gd name="T86" fmla="*/ 2147483647 w 92"/>
              <a:gd name="T87" fmla="*/ 2147483647 h 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2"/>
              <a:gd name="T133" fmla="*/ 0 h 90"/>
              <a:gd name="T134" fmla="*/ 92 w 92"/>
              <a:gd name="T135" fmla="*/ 90 h 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2" h="90">
                <a:moveTo>
                  <a:pt x="73" y="31"/>
                </a:moveTo>
                <a:lnTo>
                  <a:pt x="73" y="35"/>
                </a:lnTo>
                <a:lnTo>
                  <a:pt x="73" y="37"/>
                </a:lnTo>
                <a:lnTo>
                  <a:pt x="73" y="40"/>
                </a:lnTo>
                <a:lnTo>
                  <a:pt x="77" y="44"/>
                </a:lnTo>
                <a:lnTo>
                  <a:pt x="85" y="40"/>
                </a:lnTo>
                <a:lnTo>
                  <a:pt x="86" y="42"/>
                </a:lnTo>
                <a:lnTo>
                  <a:pt x="86" y="46"/>
                </a:lnTo>
                <a:lnTo>
                  <a:pt x="85" y="52"/>
                </a:lnTo>
                <a:lnTo>
                  <a:pt x="88" y="60"/>
                </a:lnTo>
                <a:lnTo>
                  <a:pt x="88" y="65"/>
                </a:lnTo>
                <a:lnTo>
                  <a:pt x="90" y="67"/>
                </a:lnTo>
                <a:lnTo>
                  <a:pt x="92" y="71"/>
                </a:lnTo>
                <a:lnTo>
                  <a:pt x="86" y="73"/>
                </a:lnTo>
                <a:lnTo>
                  <a:pt x="79" y="75"/>
                </a:lnTo>
                <a:lnTo>
                  <a:pt x="69" y="73"/>
                </a:lnTo>
                <a:lnTo>
                  <a:pt x="63" y="73"/>
                </a:lnTo>
                <a:lnTo>
                  <a:pt x="56" y="79"/>
                </a:lnTo>
                <a:lnTo>
                  <a:pt x="52" y="79"/>
                </a:lnTo>
                <a:lnTo>
                  <a:pt x="48" y="85"/>
                </a:lnTo>
                <a:lnTo>
                  <a:pt x="42" y="88"/>
                </a:lnTo>
                <a:lnTo>
                  <a:pt x="37" y="90"/>
                </a:lnTo>
                <a:lnTo>
                  <a:pt x="31" y="85"/>
                </a:lnTo>
                <a:lnTo>
                  <a:pt x="33" y="77"/>
                </a:lnTo>
                <a:lnTo>
                  <a:pt x="35" y="71"/>
                </a:lnTo>
                <a:lnTo>
                  <a:pt x="31" y="67"/>
                </a:lnTo>
                <a:lnTo>
                  <a:pt x="29" y="63"/>
                </a:lnTo>
                <a:lnTo>
                  <a:pt x="25" y="62"/>
                </a:lnTo>
                <a:lnTo>
                  <a:pt x="23" y="65"/>
                </a:lnTo>
                <a:lnTo>
                  <a:pt x="19" y="67"/>
                </a:lnTo>
                <a:lnTo>
                  <a:pt x="14" y="69"/>
                </a:lnTo>
                <a:lnTo>
                  <a:pt x="10" y="69"/>
                </a:lnTo>
                <a:lnTo>
                  <a:pt x="6" y="69"/>
                </a:lnTo>
                <a:lnTo>
                  <a:pt x="6" y="67"/>
                </a:lnTo>
                <a:lnTo>
                  <a:pt x="8" y="63"/>
                </a:lnTo>
                <a:lnTo>
                  <a:pt x="10" y="62"/>
                </a:lnTo>
                <a:lnTo>
                  <a:pt x="14" y="60"/>
                </a:lnTo>
                <a:lnTo>
                  <a:pt x="15" y="56"/>
                </a:lnTo>
                <a:lnTo>
                  <a:pt x="12" y="54"/>
                </a:lnTo>
                <a:lnTo>
                  <a:pt x="12" y="50"/>
                </a:lnTo>
                <a:lnTo>
                  <a:pt x="14" y="44"/>
                </a:lnTo>
                <a:lnTo>
                  <a:pt x="12" y="42"/>
                </a:lnTo>
                <a:lnTo>
                  <a:pt x="8" y="44"/>
                </a:lnTo>
                <a:lnTo>
                  <a:pt x="4" y="42"/>
                </a:lnTo>
                <a:lnTo>
                  <a:pt x="2" y="39"/>
                </a:lnTo>
                <a:lnTo>
                  <a:pt x="0" y="37"/>
                </a:lnTo>
                <a:lnTo>
                  <a:pt x="0" y="35"/>
                </a:lnTo>
                <a:lnTo>
                  <a:pt x="0" y="33"/>
                </a:lnTo>
                <a:lnTo>
                  <a:pt x="2" y="33"/>
                </a:lnTo>
                <a:lnTo>
                  <a:pt x="8" y="31"/>
                </a:lnTo>
                <a:lnTo>
                  <a:pt x="10" y="33"/>
                </a:lnTo>
                <a:lnTo>
                  <a:pt x="12" y="33"/>
                </a:lnTo>
                <a:lnTo>
                  <a:pt x="17" y="29"/>
                </a:lnTo>
                <a:lnTo>
                  <a:pt x="19" y="25"/>
                </a:lnTo>
                <a:lnTo>
                  <a:pt x="17" y="23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1" y="12"/>
                </a:lnTo>
                <a:lnTo>
                  <a:pt x="19" y="8"/>
                </a:lnTo>
                <a:lnTo>
                  <a:pt x="23" y="6"/>
                </a:lnTo>
                <a:lnTo>
                  <a:pt x="25" y="6"/>
                </a:lnTo>
                <a:lnTo>
                  <a:pt x="27" y="6"/>
                </a:lnTo>
                <a:lnTo>
                  <a:pt x="31" y="8"/>
                </a:lnTo>
                <a:lnTo>
                  <a:pt x="33" y="8"/>
                </a:lnTo>
                <a:lnTo>
                  <a:pt x="35" y="6"/>
                </a:lnTo>
                <a:lnTo>
                  <a:pt x="37" y="0"/>
                </a:lnTo>
                <a:lnTo>
                  <a:pt x="38" y="0"/>
                </a:lnTo>
                <a:lnTo>
                  <a:pt x="42" y="8"/>
                </a:lnTo>
                <a:lnTo>
                  <a:pt x="37" y="12"/>
                </a:lnTo>
                <a:lnTo>
                  <a:pt x="37" y="14"/>
                </a:lnTo>
                <a:lnTo>
                  <a:pt x="40" y="17"/>
                </a:lnTo>
                <a:lnTo>
                  <a:pt x="38" y="21"/>
                </a:lnTo>
                <a:lnTo>
                  <a:pt x="33" y="19"/>
                </a:lnTo>
                <a:lnTo>
                  <a:pt x="27" y="21"/>
                </a:lnTo>
                <a:lnTo>
                  <a:pt x="29" y="27"/>
                </a:lnTo>
                <a:lnTo>
                  <a:pt x="38" y="27"/>
                </a:lnTo>
                <a:lnTo>
                  <a:pt x="38" y="29"/>
                </a:lnTo>
                <a:lnTo>
                  <a:pt x="42" y="31"/>
                </a:lnTo>
                <a:lnTo>
                  <a:pt x="46" y="29"/>
                </a:lnTo>
                <a:lnTo>
                  <a:pt x="50" y="29"/>
                </a:lnTo>
                <a:lnTo>
                  <a:pt x="54" y="31"/>
                </a:lnTo>
                <a:lnTo>
                  <a:pt x="56" y="31"/>
                </a:lnTo>
                <a:lnTo>
                  <a:pt x="58" y="33"/>
                </a:lnTo>
                <a:lnTo>
                  <a:pt x="63" y="31"/>
                </a:lnTo>
                <a:lnTo>
                  <a:pt x="67" y="29"/>
                </a:lnTo>
                <a:lnTo>
                  <a:pt x="73" y="31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9" name="Freeform 40"/>
          <p:cNvSpPr>
            <a:spLocks noChangeAspect="1"/>
          </p:cNvSpPr>
          <p:nvPr/>
        </p:nvSpPr>
        <p:spPr bwMode="gray">
          <a:xfrm>
            <a:off x="7324725" y="3349625"/>
            <a:ext cx="41275" cy="90488"/>
          </a:xfrm>
          <a:custGeom>
            <a:avLst/>
            <a:gdLst>
              <a:gd name="T0" fmla="*/ 2147483647 w 22"/>
              <a:gd name="T1" fmla="*/ 0 h 50"/>
              <a:gd name="T2" fmla="*/ 2147483647 w 22"/>
              <a:gd name="T3" fmla="*/ 2147483647 h 50"/>
              <a:gd name="T4" fmla="*/ 2147483647 w 22"/>
              <a:gd name="T5" fmla="*/ 2147483647 h 50"/>
              <a:gd name="T6" fmla="*/ 0 w 22"/>
              <a:gd name="T7" fmla="*/ 2147483647 h 50"/>
              <a:gd name="T8" fmla="*/ 2147483647 w 22"/>
              <a:gd name="T9" fmla="*/ 2147483647 h 50"/>
              <a:gd name="T10" fmla="*/ 2147483647 w 22"/>
              <a:gd name="T11" fmla="*/ 2147483647 h 50"/>
              <a:gd name="T12" fmla="*/ 2147483647 w 22"/>
              <a:gd name="T13" fmla="*/ 2147483647 h 50"/>
              <a:gd name="T14" fmla="*/ 2147483647 w 22"/>
              <a:gd name="T15" fmla="*/ 2147483647 h 50"/>
              <a:gd name="T16" fmla="*/ 2147483647 w 22"/>
              <a:gd name="T17" fmla="*/ 2147483647 h 50"/>
              <a:gd name="T18" fmla="*/ 2147483647 w 22"/>
              <a:gd name="T19" fmla="*/ 2147483647 h 50"/>
              <a:gd name="T20" fmla="*/ 2147483647 w 22"/>
              <a:gd name="T21" fmla="*/ 2147483647 h 50"/>
              <a:gd name="T22" fmla="*/ 2147483647 w 22"/>
              <a:gd name="T23" fmla="*/ 0 h 50"/>
              <a:gd name="T24" fmla="*/ 2147483647 w 22"/>
              <a:gd name="T25" fmla="*/ 0 h 50"/>
              <a:gd name="T26" fmla="*/ 2147483647 w 22"/>
              <a:gd name="T27" fmla="*/ 0 h 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50"/>
              <a:gd name="T44" fmla="*/ 22 w 22"/>
              <a:gd name="T45" fmla="*/ 50 h 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50">
                <a:moveTo>
                  <a:pt x="16" y="0"/>
                </a:moveTo>
                <a:lnTo>
                  <a:pt x="8" y="13"/>
                </a:lnTo>
                <a:lnTo>
                  <a:pt x="2" y="27"/>
                </a:lnTo>
                <a:lnTo>
                  <a:pt x="0" y="34"/>
                </a:lnTo>
                <a:lnTo>
                  <a:pt x="2" y="40"/>
                </a:lnTo>
                <a:lnTo>
                  <a:pt x="4" y="44"/>
                </a:lnTo>
                <a:lnTo>
                  <a:pt x="6" y="50"/>
                </a:lnTo>
                <a:lnTo>
                  <a:pt x="10" y="50"/>
                </a:lnTo>
                <a:lnTo>
                  <a:pt x="14" y="38"/>
                </a:lnTo>
                <a:lnTo>
                  <a:pt x="18" y="25"/>
                </a:lnTo>
                <a:lnTo>
                  <a:pt x="20" y="11"/>
                </a:lnTo>
                <a:lnTo>
                  <a:pt x="22" y="0"/>
                </a:lnTo>
                <a:lnTo>
                  <a:pt x="20" y="0"/>
                </a:lnTo>
                <a:lnTo>
                  <a:pt x="16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0" name="Freeform 41"/>
          <p:cNvSpPr>
            <a:spLocks noChangeAspect="1"/>
          </p:cNvSpPr>
          <p:nvPr/>
        </p:nvSpPr>
        <p:spPr bwMode="gray">
          <a:xfrm>
            <a:off x="4716463" y="2633663"/>
            <a:ext cx="103187" cy="74612"/>
          </a:xfrm>
          <a:custGeom>
            <a:avLst/>
            <a:gdLst>
              <a:gd name="T0" fmla="*/ 2147483647 w 58"/>
              <a:gd name="T1" fmla="*/ 2147483647 h 40"/>
              <a:gd name="T2" fmla="*/ 2147483647 w 58"/>
              <a:gd name="T3" fmla="*/ 2147483647 h 40"/>
              <a:gd name="T4" fmla="*/ 2147483647 w 58"/>
              <a:gd name="T5" fmla="*/ 2147483647 h 40"/>
              <a:gd name="T6" fmla="*/ 2147483647 w 58"/>
              <a:gd name="T7" fmla="*/ 2147483647 h 40"/>
              <a:gd name="T8" fmla="*/ 2147483647 w 58"/>
              <a:gd name="T9" fmla="*/ 2147483647 h 40"/>
              <a:gd name="T10" fmla="*/ 2147483647 w 58"/>
              <a:gd name="T11" fmla="*/ 2147483647 h 40"/>
              <a:gd name="T12" fmla="*/ 2147483647 w 58"/>
              <a:gd name="T13" fmla="*/ 2147483647 h 40"/>
              <a:gd name="T14" fmla="*/ 2147483647 w 58"/>
              <a:gd name="T15" fmla="*/ 2147483647 h 40"/>
              <a:gd name="T16" fmla="*/ 2147483647 w 58"/>
              <a:gd name="T17" fmla="*/ 2147483647 h 40"/>
              <a:gd name="T18" fmla="*/ 2147483647 w 58"/>
              <a:gd name="T19" fmla="*/ 0 h 40"/>
              <a:gd name="T20" fmla="*/ 2147483647 w 58"/>
              <a:gd name="T21" fmla="*/ 0 h 40"/>
              <a:gd name="T22" fmla="*/ 2147483647 w 58"/>
              <a:gd name="T23" fmla="*/ 2147483647 h 40"/>
              <a:gd name="T24" fmla="*/ 2147483647 w 58"/>
              <a:gd name="T25" fmla="*/ 2147483647 h 40"/>
              <a:gd name="T26" fmla="*/ 2147483647 w 58"/>
              <a:gd name="T27" fmla="*/ 2147483647 h 40"/>
              <a:gd name="T28" fmla="*/ 2147483647 w 58"/>
              <a:gd name="T29" fmla="*/ 2147483647 h 40"/>
              <a:gd name="T30" fmla="*/ 2147483647 w 58"/>
              <a:gd name="T31" fmla="*/ 2147483647 h 40"/>
              <a:gd name="T32" fmla="*/ 2147483647 w 58"/>
              <a:gd name="T33" fmla="*/ 2147483647 h 40"/>
              <a:gd name="T34" fmla="*/ 2147483647 w 58"/>
              <a:gd name="T35" fmla="*/ 2147483647 h 40"/>
              <a:gd name="T36" fmla="*/ 2147483647 w 58"/>
              <a:gd name="T37" fmla="*/ 2147483647 h 40"/>
              <a:gd name="T38" fmla="*/ 2147483647 w 58"/>
              <a:gd name="T39" fmla="*/ 2147483647 h 40"/>
              <a:gd name="T40" fmla="*/ 2147483647 w 58"/>
              <a:gd name="T41" fmla="*/ 2147483647 h 40"/>
              <a:gd name="T42" fmla="*/ 2147483647 w 58"/>
              <a:gd name="T43" fmla="*/ 2147483647 h 40"/>
              <a:gd name="T44" fmla="*/ 2147483647 w 58"/>
              <a:gd name="T45" fmla="*/ 2147483647 h 40"/>
              <a:gd name="T46" fmla="*/ 2147483647 w 58"/>
              <a:gd name="T47" fmla="*/ 2147483647 h 40"/>
              <a:gd name="T48" fmla="*/ 2147483647 w 58"/>
              <a:gd name="T49" fmla="*/ 2147483647 h 40"/>
              <a:gd name="T50" fmla="*/ 0 w 58"/>
              <a:gd name="T51" fmla="*/ 2147483647 h 40"/>
              <a:gd name="T52" fmla="*/ 2147483647 w 58"/>
              <a:gd name="T53" fmla="*/ 2147483647 h 40"/>
              <a:gd name="T54" fmla="*/ 2147483647 w 58"/>
              <a:gd name="T55" fmla="*/ 2147483647 h 40"/>
              <a:gd name="T56" fmla="*/ 2147483647 w 58"/>
              <a:gd name="T57" fmla="*/ 2147483647 h 40"/>
              <a:gd name="T58" fmla="*/ 2147483647 w 58"/>
              <a:gd name="T59" fmla="*/ 2147483647 h 40"/>
              <a:gd name="T60" fmla="*/ 2147483647 w 58"/>
              <a:gd name="T61" fmla="*/ 2147483647 h 40"/>
              <a:gd name="T62" fmla="*/ 2147483647 w 58"/>
              <a:gd name="T63" fmla="*/ 2147483647 h 40"/>
              <a:gd name="T64" fmla="*/ 2147483647 w 58"/>
              <a:gd name="T65" fmla="*/ 2147483647 h 40"/>
              <a:gd name="T66" fmla="*/ 2147483647 w 58"/>
              <a:gd name="T67" fmla="*/ 2147483647 h 40"/>
              <a:gd name="T68" fmla="*/ 2147483647 w 58"/>
              <a:gd name="T69" fmla="*/ 2147483647 h 40"/>
              <a:gd name="T70" fmla="*/ 2147483647 w 58"/>
              <a:gd name="T71" fmla="*/ 2147483647 h 40"/>
              <a:gd name="T72" fmla="*/ 2147483647 w 58"/>
              <a:gd name="T73" fmla="*/ 2147483647 h 40"/>
              <a:gd name="T74" fmla="*/ 2147483647 w 58"/>
              <a:gd name="T75" fmla="*/ 2147483647 h 40"/>
              <a:gd name="T76" fmla="*/ 2147483647 w 58"/>
              <a:gd name="T77" fmla="*/ 2147483647 h 40"/>
              <a:gd name="T78" fmla="*/ 2147483647 w 58"/>
              <a:gd name="T79" fmla="*/ 2147483647 h 40"/>
              <a:gd name="T80" fmla="*/ 2147483647 w 58"/>
              <a:gd name="T81" fmla="*/ 2147483647 h 40"/>
              <a:gd name="T82" fmla="*/ 2147483647 w 58"/>
              <a:gd name="T83" fmla="*/ 2147483647 h 40"/>
              <a:gd name="T84" fmla="*/ 2147483647 w 58"/>
              <a:gd name="T85" fmla="*/ 2147483647 h 40"/>
              <a:gd name="T86" fmla="*/ 2147483647 w 58"/>
              <a:gd name="T87" fmla="*/ 2147483647 h 40"/>
              <a:gd name="T88" fmla="*/ 2147483647 w 58"/>
              <a:gd name="T89" fmla="*/ 2147483647 h 40"/>
              <a:gd name="T90" fmla="*/ 2147483647 w 58"/>
              <a:gd name="T91" fmla="*/ 2147483647 h 40"/>
              <a:gd name="T92" fmla="*/ 2147483647 w 58"/>
              <a:gd name="T93" fmla="*/ 2147483647 h 40"/>
              <a:gd name="T94" fmla="*/ 2147483647 w 58"/>
              <a:gd name="T95" fmla="*/ 2147483647 h 40"/>
              <a:gd name="T96" fmla="*/ 2147483647 w 58"/>
              <a:gd name="T97" fmla="*/ 2147483647 h 40"/>
              <a:gd name="T98" fmla="*/ 2147483647 w 58"/>
              <a:gd name="T99" fmla="*/ 2147483647 h 40"/>
              <a:gd name="T100" fmla="*/ 2147483647 w 58"/>
              <a:gd name="T101" fmla="*/ 2147483647 h 40"/>
              <a:gd name="T102" fmla="*/ 2147483647 w 58"/>
              <a:gd name="T103" fmla="*/ 2147483647 h 40"/>
              <a:gd name="T104" fmla="*/ 2147483647 w 58"/>
              <a:gd name="T105" fmla="*/ 2147483647 h 40"/>
              <a:gd name="T106" fmla="*/ 2147483647 w 58"/>
              <a:gd name="T107" fmla="*/ 2147483647 h 40"/>
              <a:gd name="T108" fmla="*/ 2147483647 w 58"/>
              <a:gd name="T109" fmla="*/ 2147483647 h 40"/>
              <a:gd name="T110" fmla="*/ 2147483647 w 58"/>
              <a:gd name="T111" fmla="*/ 2147483647 h 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8"/>
              <a:gd name="T169" fmla="*/ 0 h 40"/>
              <a:gd name="T170" fmla="*/ 58 w 58"/>
              <a:gd name="T171" fmla="*/ 40 h 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8" h="40">
                <a:moveTo>
                  <a:pt x="58" y="19"/>
                </a:moveTo>
                <a:lnTo>
                  <a:pt x="58" y="17"/>
                </a:lnTo>
                <a:lnTo>
                  <a:pt x="58" y="16"/>
                </a:lnTo>
                <a:lnTo>
                  <a:pt x="56" y="16"/>
                </a:lnTo>
                <a:lnTo>
                  <a:pt x="56" y="14"/>
                </a:lnTo>
                <a:lnTo>
                  <a:pt x="54" y="12"/>
                </a:lnTo>
                <a:lnTo>
                  <a:pt x="54" y="10"/>
                </a:lnTo>
                <a:lnTo>
                  <a:pt x="44" y="2"/>
                </a:lnTo>
                <a:lnTo>
                  <a:pt x="41" y="0"/>
                </a:lnTo>
                <a:lnTo>
                  <a:pt x="37" y="0"/>
                </a:lnTo>
                <a:lnTo>
                  <a:pt x="35" y="2"/>
                </a:lnTo>
                <a:lnTo>
                  <a:pt x="31" y="4"/>
                </a:lnTo>
                <a:lnTo>
                  <a:pt x="29" y="4"/>
                </a:lnTo>
                <a:lnTo>
                  <a:pt x="27" y="6"/>
                </a:lnTo>
                <a:lnTo>
                  <a:pt x="23" y="6"/>
                </a:lnTo>
                <a:lnTo>
                  <a:pt x="21" y="6"/>
                </a:lnTo>
                <a:lnTo>
                  <a:pt x="21" y="8"/>
                </a:lnTo>
                <a:lnTo>
                  <a:pt x="21" y="10"/>
                </a:lnTo>
                <a:lnTo>
                  <a:pt x="19" y="10"/>
                </a:lnTo>
                <a:lnTo>
                  <a:pt x="14" y="14"/>
                </a:lnTo>
                <a:lnTo>
                  <a:pt x="10" y="19"/>
                </a:lnTo>
                <a:lnTo>
                  <a:pt x="6" y="25"/>
                </a:lnTo>
                <a:lnTo>
                  <a:pt x="2" y="29"/>
                </a:lnTo>
                <a:lnTo>
                  <a:pt x="2" y="31"/>
                </a:lnTo>
                <a:lnTo>
                  <a:pt x="0" y="35"/>
                </a:lnTo>
                <a:lnTo>
                  <a:pt x="2" y="35"/>
                </a:lnTo>
                <a:lnTo>
                  <a:pt x="4" y="35"/>
                </a:lnTo>
                <a:lnTo>
                  <a:pt x="8" y="33"/>
                </a:lnTo>
                <a:lnTo>
                  <a:pt x="10" y="35"/>
                </a:lnTo>
                <a:lnTo>
                  <a:pt x="12" y="37"/>
                </a:lnTo>
                <a:lnTo>
                  <a:pt x="18" y="39"/>
                </a:lnTo>
                <a:lnTo>
                  <a:pt x="19" y="40"/>
                </a:lnTo>
                <a:lnTo>
                  <a:pt x="21" y="40"/>
                </a:lnTo>
                <a:lnTo>
                  <a:pt x="25" y="39"/>
                </a:lnTo>
                <a:lnTo>
                  <a:pt x="29" y="35"/>
                </a:lnTo>
                <a:lnTo>
                  <a:pt x="29" y="33"/>
                </a:lnTo>
                <a:lnTo>
                  <a:pt x="29" y="31"/>
                </a:lnTo>
                <a:lnTo>
                  <a:pt x="31" y="31"/>
                </a:lnTo>
                <a:lnTo>
                  <a:pt x="33" y="35"/>
                </a:lnTo>
                <a:lnTo>
                  <a:pt x="37" y="35"/>
                </a:lnTo>
                <a:lnTo>
                  <a:pt x="41" y="37"/>
                </a:lnTo>
                <a:lnTo>
                  <a:pt x="43" y="37"/>
                </a:lnTo>
                <a:lnTo>
                  <a:pt x="43" y="33"/>
                </a:lnTo>
                <a:lnTo>
                  <a:pt x="44" y="31"/>
                </a:lnTo>
                <a:lnTo>
                  <a:pt x="48" y="29"/>
                </a:lnTo>
                <a:lnTo>
                  <a:pt x="50" y="25"/>
                </a:lnTo>
                <a:lnTo>
                  <a:pt x="54" y="25"/>
                </a:lnTo>
                <a:lnTo>
                  <a:pt x="56" y="27"/>
                </a:lnTo>
                <a:lnTo>
                  <a:pt x="58" y="25"/>
                </a:lnTo>
                <a:lnTo>
                  <a:pt x="56" y="23"/>
                </a:lnTo>
                <a:lnTo>
                  <a:pt x="56" y="21"/>
                </a:lnTo>
                <a:lnTo>
                  <a:pt x="58" y="19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1" name="Freeform 42"/>
          <p:cNvSpPr>
            <a:spLocks noChangeAspect="1" noEditPoints="1"/>
          </p:cNvSpPr>
          <p:nvPr/>
        </p:nvSpPr>
        <p:spPr bwMode="gray">
          <a:xfrm>
            <a:off x="4843463" y="1839913"/>
            <a:ext cx="287337" cy="549275"/>
          </a:xfrm>
          <a:custGeom>
            <a:avLst/>
            <a:gdLst>
              <a:gd name="T0" fmla="*/ 2147483647 w 154"/>
              <a:gd name="T1" fmla="*/ 2147483647 h 301"/>
              <a:gd name="T2" fmla="*/ 2147483647 w 154"/>
              <a:gd name="T3" fmla="*/ 2147483647 h 301"/>
              <a:gd name="T4" fmla="*/ 2147483647 w 154"/>
              <a:gd name="T5" fmla="*/ 2147483647 h 301"/>
              <a:gd name="T6" fmla="*/ 2147483647 w 154"/>
              <a:gd name="T7" fmla="*/ 2147483647 h 301"/>
              <a:gd name="T8" fmla="*/ 2147483647 w 154"/>
              <a:gd name="T9" fmla="*/ 2147483647 h 301"/>
              <a:gd name="T10" fmla="*/ 2147483647 w 154"/>
              <a:gd name="T11" fmla="*/ 2147483647 h 301"/>
              <a:gd name="T12" fmla="*/ 2147483647 w 154"/>
              <a:gd name="T13" fmla="*/ 2147483647 h 301"/>
              <a:gd name="T14" fmla="*/ 2147483647 w 154"/>
              <a:gd name="T15" fmla="*/ 2147483647 h 301"/>
              <a:gd name="T16" fmla="*/ 2147483647 w 154"/>
              <a:gd name="T17" fmla="*/ 2147483647 h 301"/>
              <a:gd name="T18" fmla="*/ 2147483647 w 154"/>
              <a:gd name="T19" fmla="*/ 2147483647 h 301"/>
              <a:gd name="T20" fmla="*/ 2147483647 w 154"/>
              <a:gd name="T21" fmla="*/ 2147483647 h 301"/>
              <a:gd name="T22" fmla="*/ 2147483647 w 154"/>
              <a:gd name="T23" fmla="*/ 2147483647 h 301"/>
              <a:gd name="T24" fmla="*/ 2147483647 w 154"/>
              <a:gd name="T25" fmla="*/ 2147483647 h 301"/>
              <a:gd name="T26" fmla="*/ 2147483647 w 154"/>
              <a:gd name="T27" fmla="*/ 2147483647 h 301"/>
              <a:gd name="T28" fmla="*/ 2147483647 w 154"/>
              <a:gd name="T29" fmla="*/ 2147483647 h 301"/>
              <a:gd name="T30" fmla="*/ 2147483647 w 154"/>
              <a:gd name="T31" fmla="*/ 2147483647 h 301"/>
              <a:gd name="T32" fmla="*/ 2147483647 w 154"/>
              <a:gd name="T33" fmla="*/ 2147483647 h 301"/>
              <a:gd name="T34" fmla="*/ 2147483647 w 154"/>
              <a:gd name="T35" fmla="*/ 2147483647 h 301"/>
              <a:gd name="T36" fmla="*/ 2147483647 w 154"/>
              <a:gd name="T37" fmla="*/ 2147483647 h 301"/>
              <a:gd name="T38" fmla="*/ 2147483647 w 154"/>
              <a:gd name="T39" fmla="*/ 2147483647 h 301"/>
              <a:gd name="T40" fmla="*/ 2147483647 w 154"/>
              <a:gd name="T41" fmla="*/ 2147483647 h 301"/>
              <a:gd name="T42" fmla="*/ 2147483647 w 154"/>
              <a:gd name="T43" fmla="*/ 2147483647 h 301"/>
              <a:gd name="T44" fmla="*/ 2147483647 w 154"/>
              <a:gd name="T45" fmla="*/ 2147483647 h 301"/>
              <a:gd name="T46" fmla="*/ 2147483647 w 154"/>
              <a:gd name="T47" fmla="*/ 2147483647 h 301"/>
              <a:gd name="T48" fmla="*/ 2147483647 w 154"/>
              <a:gd name="T49" fmla="*/ 2147483647 h 301"/>
              <a:gd name="T50" fmla="*/ 2147483647 w 154"/>
              <a:gd name="T51" fmla="*/ 2147483647 h 301"/>
              <a:gd name="T52" fmla="*/ 2147483647 w 154"/>
              <a:gd name="T53" fmla="*/ 0 h 301"/>
              <a:gd name="T54" fmla="*/ 2147483647 w 154"/>
              <a:gd name="T55" fmla="*/ 2147483647 h 301"/>
              <a:gd name="T56" fmla="*/ 2147483647 w 154"/>
              <a:gd name="T57" fmla="*/ 2147483647 h 301"/>
              <a:gd name="T58" fmla="*/ 2147483647 w 154"/>
              <a:gd name="T59" fmla="*/ 2147483647 h 301"/>
              <a:gd name="T60" fmla="*/ 2147483647 w 154"/>
              <a:gd name="T61" fmla="*/ 2147483647 h 301"/>
              <a:gd name="T62" fmla="*/ 2147483647 w 154"/>
              <a:gd name="T63" fmla="*/ 2147483647 h 301"/>
              <a:gd name="T64" fmla="*/ 2147483647 w 154"/>
              <a:gd name="T65" fmla="*/ 2147483647 h 301"/>
              <a:gd name="T66" fmla="*/ 2147483647 w 154"/>
              <a:gd name="T67" fmla="*/ 2147483647 h 301"/>
              <a:gd name="T68" fmla="*/ 2147483647 w 154"/>
              <a:gd name="T69" fmla="*/ 2147483647 h 301"/>
              <a:gd name="T70" fmla="*/ 2147483647 w 154"/>
              <a:gd name="T71" fmla="*/ 2147483647 h 301"/>
              <a:gd name="T72" fmla="*/ 2147483647 w 154"/>
              <a:gd name="T73" fmla="*/ 2147483647 h 301"/>
              <a:gd name="T74" fmla="*/ 2147483647 w 154"/>
              <a:gd name="T75" fmla="*/ 2147483647 h 301"/>
              <a:gd name="T76" fmla="*/ 2147483647 w 154"/>
              <a:gd name="T77" fmla="*/ 2147483647 h 301"/>
              <a:gd name="T78" fmla="*/ 2147483647 w 154"/>
              <a:gd name="T79" fmla="*/ 2147483647 h 301"/>
              <a:gd name="T80" fmla="*/ 2147483647 w 154"/>
              <a:gd name="T81" fmla="*/ 2147483647 h 301"/>
              <a:gd name="T82" fmla="*/ 2147483647 w 154"/>
              <a:gd name="T83" fmla="*/ 2147483647 h 301"/>
              <a:gd name="T84" fmla="*/ 2147483647 w 154"/>
              <a:gd name="T85" fmla="*/ 2147483647 h 301"/>
              <a:gd name="T86" fmla="*/ 2147483647 w 154"/>
              <a:gd name="T87" fmla="*/ 2147483647 h 301"/>
              <a:gd name="T88" fmla="*/ 0 w 154"/>
              <a:gd name="T89" fmla="*/ 2147483647 h 301"/>
              <a:gd name="T90" fmla="*/ 2147483647 w 154"/>
              <a:gd name="T91" fmla="*/ 2147483647 h 301"/>
              <a:gd name="T92" fmla="*/ 2147483647 w 154"/>
              <a:gd name="T93" fmla="*/ 2147483647 h 301"/>
              <a:gd name="T94" fmla="*/ 2147483647 w 154"/>
              <a:gd name="T95" fmla="*/ 2147483647 h 301"/>
              <a:gd name="T96" fmla="*/ 2147483647 w 154"/>
              <a:gd name="T97" fmla="*/ 2147483647 h 301"/>
              <a:gd name="T98" fmla="*/ 2147483647 w 154"/>
              <a:gd name="T99" fmla="*/ 2147483647 h 301"/>
              <a:gd name="T100" fmla="*/ 2147483647 w 154"/>
              <a:gd name="T101" fmla="*/ 2147483647 h 301"/>
              <a:gd name="T102" fmla="*/ 2147483647 w 154"/>
              <a:gd name="T103" fmla="*/ 2147483647 h 301"/>
              <a:gd name="T104" fmla="*/ 2147483647 w 154"/>
              <a:gd name="T105" fmla="*/ 2147483647 h 301"/>
              <a:gd name="T106" fmla="*/ 2147483647 w 154"/>
              <a:gd name="T107" fmla="*/ 2147483647 h 301"/>
              <a:gd name="T108" fmla="*/ 2147483647 w 154"/>
              <a:gd name="T109" fmla="*/ 2147483647 h 301"/>
              <a:gd name="T110" fmla="*/ 2147483647 w 154"/>
              <a:gd name="T111" fmla="*/ 2147483647 h 301"/>
              <a:gd name="T112" fmla="*/ 2147483647 w 154"/>
              <a:gd name="T113" fmla="*/ 2147483647 h 301"/>
              <a:gd name="T114" fmla="*/ 2147483647 w 154"/>
              <a:gd name="T115" fmla="*/ 2147483647 h 3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301"/>
              <a:gd name="T176" fmla="*/ 154 w 154"/>
              <a:gd name="T177" fmla="*/ 301 h 30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301">
                <a:moveTo>
                  <a:pt x="0" y="222"/>
                </a:moveTo>
                <a:lnTo>
                  <a:pt x="0" y="228"/>
                </a:lnTo>
                <a:lnTo>
                  <a:pt x="0" y="234"/>
                </a:lnTo>
                <a:lnTo>
                  <a:pt x="4" y="234"/>
                </a:lnTo>
                <a:lnTo>
                  <a:pt x="2" y="239"/>
                </a:lnTo>
                <a:lnTo>
                  <a:pt x="2" y="245"/>
                </a:lnTo>
                <a:lnTo>
                  <a:pt x="10" y="255"/>
                </a:lnTo>
                <a:lnTo>
                  <a:pt x="21" y="266"/>
                </a:lnTo>
                <a:lnTo>
                  <a:pt x="19" y="270"/>
                </a:lnTo>
                <a:lnTo>
                  <a:pt x="18" y="274"/>
                </a:lnTo>
                <a:lnTo>
                  <a:pt x="14" y="274"/>
                </a:lnTo>
                <a:lnTo>
                  <a:pt x="14" y="278"/>
                </a:lnTo>
                <a:lnTo>
                  <a:pt x="14" y="282"/>
                </a:lnTo>
                <a:lnTo>
                  <a:pt x="16" y="282"/>
                </a:lnTo>
                <a:lnTo>
                  <a:pt x="18" y="284"/>
                </a:lnTo>
                <a:lnTo>
                  <a:pt x="18" y="287"/>
                </a:lnTo>
                <a:lnTo>
                  <a:pt x="16" y="289"/>
                </a:lnTo>
                <a:lnTo>
                  <a:pt x="25" y="289"/>
                </a:lnTo>
                <a:lnTo>
                  <a:pt x="35" y="289"/>
                </a:lnTo>
                <a:lnTo>
                  <a:pt x="35" y="284"/>
                </a:lnTo>
                <a:lnTo>
                  <a:pt x="35" y="280"/>
                </a:lnTo>
                <a:lnTo>
                  <a:pt x="37" y="276"/>
                </a:lnTo>
                <a:lnTo>
                  <a:pt x="41" y="272"/>
                </a:lnTo>
                <a:lnTo>
                  <a:pt x="46" y="272"/>
                </a:lnTo>
                <a:lnTo>
                  <a:pt x="52" y="274"/>
                </a:lnTo>
                <a:lnTo>
                  <a:pt x="58" y="274"/>
                </a:lnTo>
                <a:lnTo>
                  <a:pt x="64" y="272"/>
                </a:lnTo>
                <a:lnTo>
                  <a:pt x="66" y="266"/>
                </a:lnTo>
                <a:lnTo>
                  <a:pt x="67" y="262"/>
                </a:lnTo>
                <a:lnTo>
                  <a:pt x="66" y="264"/>
                </a:lnTo>
                <a:lnTo>
                  <a:pt x="64" y="266"/>
                </a:lnTo>
                <a:lnTo>
                  <a:pt x="62" y="261"/>
                </a:lnTo>
                <a:lnTo>
                  <a:pt x="64" y="251"/>
                </a:lnTo>
                <a:lnTo>
                  <a:pt x="66" y="247"/>
                </a:lnTo>
                <a:lnTo>
                  <a:pt x="67" y="239"/>
                </a:lnTo>
                <a:lnTo>
                  <a:pt x="67" y="232"/>
                </a:lnTo>
                <a:lnTo>
                  <a:pt x="66" y="228"/>
                </a:lnTo>
                <a:lnTo>
                  <a:pt x="67" y="224"/>
                </a:lnTo>
                <a:lnTo>
                  <a:pt x="69" y="222"/>
                </a:lnTo>
                <a:lnTo>
                  <a:pt x="77" y="222"/>
                </a:lnTo>
                <a:lnTo>
                  <a:pt x="83" y="222"/>
                </a:lnTo>
                <a:lnTo>
                  <a:pt x="89" y="214"/>
                </a:lnTo>
                <a:lnTo>
                  <a:pt x="92" y="214"/>
                </a:lnTo>
                <a:lnTo>
                  <a:pt x="90" y="211"/>
                </a:lnTo>
                <a:lnTo>
                  <a:pt x="89" y="209"/>
                </a:lnTo>
                <a:lnTo>
                  <a:pt x="92" y="207"/>
                </a:lnTo>
                <a:lnTo>
                  <a:pt x="96" y="205"/>
                </a:lnTo>
                <a:lnTo>
                  <a:pt x="96" y="201"/>
                </a:lnTo>
                <a:lnTo>
                  <a:pt x="90" y="193"/>
                </a:lnTo>
                <a:lnTo>
                  <a:pt x="87" y="188"/>
                </a:lnTo>
                <a:lnTo>
                  <a:pt x="81" y="186"/>
                </a:lnTo>
                <a:lnTo>
                  <a:pt x="73" y="184"/>
                </a:lnTo>
                <a:lnTo>
                  <a:pt x="73" y="176"/>
                </a:lnTo>
                <a:lnTo>
                  <a:pt x="73" y="167"/>
                </a:lnTo>
                <a:lnTo>
                  <a:pt x="73" y="159"/>
                </a:lnTo>
                <a:lnTo>
                  <a:pt x="71" y="153"/>
                </a:lnTo>
                <a:lnTo>
                  <a:pt x="75" y="153"/>
                </a:lnTo>
                <a:lnTo>
                  <a:pt x="75" y="149"/>
                </a:lnTo>
                <a:lnTo>
                  <a:pt x="77" y="147"/>
                </a:lnTo>
                <a:lnTo>
                  <a:pt x="75" y="145"/>
                </a:lnTo>
                <a:lnTo>
                  <a:pt x="75" y="142"/>
                </a:lnTo>
                <a:lnTo>
                  <a:pt x="79" y="140"/>
                </a:lnTo>
                <a:lnTo>
                  <a:pt x="83" y="140"/>
                </a:lnTo>
                <a:lnTo>
                  <a:pt x="83" y="134"/>
                </a:lnTo>
                <a:lnTo>
                  <a:pt x="83" y="132"/>
                </a:lnTo>
                <a:lnTo>
                  <a:pt x="87" y="130"/>
                </a:lnTo>
                <a:lnTo>
                  <a:pt x="90" y="130"/>
                </a:lnTo>
                <a:lnTo>
                  <a:pt x="92" y="122"/>
                </a:lnTo>
                <a:lnTo>
                  <a:pt x="94" y="117"/>
                </a:lnTo>
                <a:lnTo>
                  <a:pt x="104" y="113"/>
                </a:lnTo>
                <a:lnTo>
                  <a:pt x="115" y="111"/>
                </a:lnTo>
                <a:lnTo>
                  <a:pt x="117" y="105"/>
                </a:lnTo>
                <a:lnTo>
                  <a:pt x="121" y="101"/>
                </a:lnTo>
                <a:lnTo>
                  <a:pt x="125" y="101"/>
                </a:lnTo>
                <a:lnTo>
                  <a:pt x="125" y="94"/>
                </a:lnTo>
                <a:lnTo>
                  <a:pt x="123" y="84"/>
                </a:lnTo>
                <a:lnTo>
                  <a:pt x="125" y="80"/>
                </a:lnTo>
                <a:lnTo>
                  <a:pt x="129" y="76"/>
                </a:lnTo>
                <a:lnTo>
                  <a:pt x="129" y="72"/>
                </a:lnTo>
                <a:lnTo>
                  <a:pt x="133" y="71"/>
                </a:lnTo>
                <a:lnTo>
                  <a:pt x="137" y="71"/>
                </a:lnTo>
                <a:lnTo>
                  <a:pt x="138" y="67"/>
                </a:lnTo>
                <a:lnTo>
                  <a:pt x="138" y="63"/>
                </a:lnTo>
                <a:lnTo>
                  <a:pt x="138" y="61"/>
                </a:lnTo>
                <a:lnTo>
                  <a:pt x="144" y="61"/>
                </a:lnTo>
                <a:lnTo>
                  <a:pt x="146" y="65"/>
                </a:lnTo>
                <a:lnTo>
                  <a:pt x="150" y="65"/>
                </a:lnTo>
                <a:lnTo>
                  <a:pt x="154" y="65"/>
                </a:lnTo>
                <a:lnTo>
                  <a:pt x="152" y="57"/>
                </a:lnTo>
                <a:lnTo>
                  <a:pt x="150" y="55"/>
                </a:lnTo>
                <a:lnTo>
                  <a:pt x="150" y="51"/>
                </a:lnTo>
                <a:lnTo>
                  <a:pt x="152" y="48"/>
                </a:lnTo>
                <a:lnTo>
                  <a:pt x="152" y="42"/>
                </a:lnTo>
                <a:lnTo>
                  <a:pt x="152" y="38"/>
                </a:lnTo>
                <a:lnTo>
                  <a:pt x="150" y="36"/>
                </a:lnTo>
                <a:lnTo>
                  <a:pt x="150" y="32"/>
                </a:lnTo>
                <a:lnTo>
                  <a:pt x="150" y="28"/>
                </a:lnTo>
                <a:lnTo>
                  <a:pt x="150" y="25"/>
                </a:lnTo>
                <a:lnTo>
                  <a:pt x="148" y="23"/>
                </a:lnTo>
                <a:lnTo>
                  <a:pt x="144" y="19"/>
                </a:lnTo>
                <a:lnTo>
                  <a:pt x="142" y="15"/>
                </a:lnTo>
                <a:lnTo>
                  <a:pt x="138" y="13"/>
                </a:lnTo>
                <a:lnTo>
                  <a:pt x="133" y="11"/>
                </a:lnTo>
                <a:lnTo>
                  <a:pt x="127" y="9"/>
                </a:lnTo>
                <a:lnTo>
                  <a:pt x="125" y="3"/>
                </a:lnTo>
                <a:lnTo>
                  <a:pt x="121" y="1"/>
                </a:lnTo>
                <a:lnTo>
                  <a:pt x="117" y="0"/>
                </a:lnTo>
                <a:lnTo>
                  <a:pt x="110" y="0"/>
                </a:lnTo>
                <a:lnTo>
                  <a:pt x="114" y="3"/>
                </a:lnTo>
                <a:lnTo>
                  <a:pt x="112" y="13"/>
                </a:lnTo>
                <a:lnTo>
                  <a:pt x="110" y="15"/>
                </a:lnTo>
                <a:lnTo>
                  <a:pt x="106" y="19"/>
                </a:lnTo>
                <a:lnTo>
                  <a:pt x="102" y="17"/>
                </a:lnTo>
                <a:lnTo>
                  <a:pt x="98" y="17"/>
                </a:lnTo>
                <a:lnTo>
                  <a:pt x="94" y="17"/>
                </a:lnTo>
                <a:lnTo>
                  <a:pt x="94" y="19"/>
                </a:lnTo>
                <a:lnTo>
                  <a:pt x="92" y="23"/>
                </a:lnTo>
                <a:lnTo>
                  <a:pt x="92" y="26"/>
                </a:lnTo>
                <a:lnTo>
                  <a:pt x="90" y="25"/>
                </a:lnTo>
                <a:lnTo>
                  <a:pt x="85" y="19"/>
                </a:lnTo>
                <a:lnTo>
                  <a:pt x="83" y="21"/>
                </a:lnTo>
                <a:lnTo>
                  <a:pt x="79" y="25"/>
                </a:lnTo>
                <a:lnTo>
                  <a:pt x="77" y="28"/>
                </a:lnTo>
                <a:lnTo>
                  <a:pt x="77" y="34"/>
                </a:lnTo>
                <a:lnTo>
                  <a:pt x="75" y="38"/>
                </a:lnTo>
                <a:lnTo>
                  <a:pt x="73" y="40"/>
                </a:lnTo>
                <a:lnTo>
                  <a:pt x="69" y="42"/>
                </a:lnTo>
                <a:lnTo>
                  <a:pt x="67" y="46"/>
                </a:lnTo>
                <a:lnTo>
                  <a:pt x="66" y="48"/>
                </a:lnTo>
                <a:lnTo>
                  <a:pt x="62" y="48"/>
                </a:lnTo>
                <a:lnTo>
                  <a:pt x="58" y="51"/>
                </a:lnTo>
                <a:lnTo>
                  <a:pt x="58" y="57"/>
                </a:lnTo>
                <a:lnTo>
                  <a:pt x="56" y="67"/>
                </a:lnTo>
                <a:lnTo>
                  <a:pt x="52" y="74"/>
                </a:lnTo>
                <a:lnTo>
                  <a:pt x="46" y="76"/>
                </a:lnTo>
                <a:lnTo>
                  <a:pt x="44" y="80"/>
                </a:lnTo>
                <a:lnTo>
                  <a:pt x="44" y="86"/>
                </a:lnTo>
                <a:lnTo>
                  <a:pt x="44" y="94"/>
                </a:lnTo>
                <a:lnTo>
                  <a:pt x="43" y="99"/>
                </a:lnTo>
                <a:lnTo>
                  <a:pt x="41" y="101"/>
                </a:lnTo>
                <a:lnTo>
                  <a:pt x="37" y="96"/>
                </a:lnTo>
                <a:lnTo>
                  <a:pt x="31" y="94"/>
                </a:lnTo>
                <a:lnTo>
                  <a:pt x="25" y="97"/>
                </a:lnTo>
                <a:lnTo>
                  <a:pt x="21" y="103"/>
                </a:lnTo>
                <a:lnTo>
                  <a:pt x="19" y="107"/>
                </a:lnTo>
                <a:lnTo>
                  <a:pt x="16" y="113"/>
                </a:lnTo>
                <a:lnTo>
                  <a:pt x="12" y="119"/>
                </a:lnTo>
                <a:lnTo>
                  <a:pt x="10" y="122"/>
                </a:lnTo>
                <a:lnTo>
                  <a:pt x="10" y="126"/>
                </a:lnTo>
                <a:lnTo>
                  <a:pt x="10" y="130"/>
                </a:lnTo>
                <a:lnTo>
                  <a:pt x="10" y="136"/>
                </a:lnTo>
                <a:lnTo>
                  <a:pt x="10" y="142"/>
                </a:lnTo>
                <a:lnTo>
                  <a:pt x="10" y="147"/>
                </a:lnTo>
                <a:lnTo>
                  <a:pt x="10" y="153"/>
                </a:lnTo>
                <a:lnTo>
                  <a:pt x="8" y="157"/>
                </a:lnTo>
                <a:lnTo>
                  <a:pt x="10" y="159"/>
                </a:lnTo>
                <a:lnTo>
                  <a:pt x="12" y="161"/>
                </a:lnTo>
                <a:lnTo>
                  <a:pt x="14" y="165"/>
                </a:lnTo>
                <a:lnTo>
                  <a:pt x="14" y="170"/>
                </a:lnTo>
                <a:lnTo>
                  <a:pt x="12" y="174"/>
                </a:lnTo>
                <a:lnTo>
                  <a:pt x="10" y="176"/>
                </a:lnTo>
                <a:lnTo>
                  <a:pt x="8" y="174"/>
                </a:lnTo>
                <a:lnTo>
                  <a:pt x="8" y="178"/>
                </a:lnTo>
                <a:lnTo>
                  <a:pt x="8" y="184"/>
                </a:lnTo>
                <a:lnTo>
                  <a:pt x="6" y="188"/>
                </a:lnTo>
                <a:lnTo>
                  <a:pt x="8" y="190"/>
                </a:lnTo>
                <a:lnTo>
                  <a:pt x="10" y="193"/>
                </a:lnTo>
                <a:lnTo>
                  <a:pt x="10" y="195"/>
                </a:lnTo>
                <a:lnTo>
                  <a:pt x="8" y="197"/>
                </a:lnTo>
                <a:lnTo>
                  <a:pt x="6" y="199"/>
                </a:lnTo>
                <a:lnTo>
                  <a:pt x="4" y="201"/>
                </a:lnTo>
                <a:lnTo>
                  <a:pt x="2" y="203"/>
                </a:lnTo>
                <a:lnTo>
                  <a:pt x="2" y="207"/>
                </a:lnTo>
                <a:lnTo>
                  <a:pt x="4" y="211"/>
                </a:lnTo>
                <a:lnTo>
                  <a:pt x="6" y="213"/>
                </a:lnTo>
                <a:lnTo>
                  <a:pt x="6" y="218"/>
                </a:lnTo>
                <a:lnTo>
                  <a:pt x="4" y="220"/>
                </a:lnTo>
                <a:lnTo>
                  <a:pt x="0" y="220"/>
                </a:lnTo>
                <a:lnTo>
                  <a:pt x="0" y="222"/>
                </a:lnTo>
                <a:close/>
                <a:moveTo>
                  <a:pt x="43" y="220"/>
                </a:moveTo>
                <a:lnTo>
                  <a:pt x="41" y="224"/>
                </a:lnTo>
                <a:lnTo>
                  <a:pt x="41" y="230"/>
                </a:lnTo>
                <a:lnTo>
                  <a:pt x="39" y="230"/>
                </a:lnTo>
                <a:lnTo>
                  <a:pt x="39" y="228"/>
                </a:lnTo>
                <a:lnTo>
                  <a:pt x="41" y="222"/>
                </a:lnTo>
                <a:lnTo>
                  <a:pt x="43" y="220"/>
                </a:lnTo>
                <a:close/>
                <a:moveTo>
                  <a:pt x="41" y="293"/>
                </a:moveTo>
                <a:lnTo>
                  <a:pt x="41" y="297"/>
                </a:lnTo>
                <a:lnTo>
                  <a:pt x="43" y="301"/>
                </a:lnTo>
                <a:lnTo>
                  <a:pt x="44" y="301"/>
                </a:lnTo>
                <a:lnTo>
                  <a:pt x="46" y="301"/>
                </a:lnTo>
                <a:lnTo>
                  <a:pt x="46" y="299"/>
                </a:lnTo>
                <a:lnTo>
                  <a:pt x="43" y="295"/>
                </a:lnTo>
                <a:lnTo>
                  <a:pt x="41" y="293"/>
                </a:lnTo>
                <a:close/>
                <a:moveTo>
                  <a:pt x="94" y="241"/>
                </a:moveTo>
                <a:lnTo>
                  <a:pt x="94" y="245"/>
                </a:lnTo>
                <a:lnTo>
                  <a:pt x="90" y="245"/>
                </a:lnTo>
                <a:lnTo>
                  <a:pt x="89" y="245"/>
                </a:lnTo>
                <a:lnTo>
                  <a:pt x="85" y="253"/>
                </a:lnTo>
                <a:lnTo>
                  <a:pt x="83" y="262"/>
                </a:lnTo>
                <a:lnTo>
                  <a:pt x="89" y="264"/>
                </a:lnTo>
                <a:lnTo>
                  <a:pt x="94" y="251"/>
                </a:lnTo>
                <a:lnTo>
                  <a:pt x="94" y="241"/>
                </a:lnTo>
                <a:close/>
                <a:moveTo>
                  <a:pt x="39" y="232"/>
                </a:moveTo>
                <a:lnTo>
                  <a:pt x="39" y="234"/>
                </a:lnTo>
                <a:lnTo>
                  <a:pt x="37" y="236"/>
                </a:lnTo>
                <a:lnTo>
                  <a:pt x="37" y="232"/>
                </a:lnTo>
                <a:lnTo>
                  <a:pt x="39" y="232"/>
                </a:lnTo>
                <a:close/>
                <a:moveTo>
                  <a:pt x="73" y="205"/>
                </a:moveTo>
                <a:lnTo>
                  <a:pt x="77" y="207"/>
                </a:lnTo>
                <a:lnTo>
                  <a:pt x="79" y="209"/>
                </a:lnTo>
                <a:lnTo>
                  <a:pt x="73" y="209"/>
                </a:lnTo>
                <a:lnTo>
                  <a:pt x="71" y="209"/>
                </a:lnTo>
                <a:lnTo>
                  <a:pt x="71" y="207"/>
                </a:lnTo>
                <a:lnTo>
                  <a:pt x="71" y="205"/>
                </a:lnTo>
                <a:lnTo>
                  <a:pt x="73" y="205"/>
                </a:lnTo>
                <a:close/>
                <a:moveTo>
                  <a:pt x="25" y="205"/>
                </a:moveTo>
                <a:lnTo>
                  <a:pt x="31" y="209"/>
                </a:lnTo>
                <a:lnTo>
                  <a:pt x="33" y="213"/>
                </a:lnTo>
                <a:lnTo>
                  <a:pt x="35" y="214"/>
                </a:lnTo>
                <a:lnTo>
                  <a:pt x="33" y="218"/>
                </a:lnTo>
                <a:lnTo>
                  <a:pt x="25" y="224"/>
                </a:lnTo>
                <a:lnTo>
                  <a:pt x="14" y="228"/>
                </a:lnTo>
                <a:lnTo>
                  <a:pt x="14" y="222"/>
                </a:lnTo>
                <a:lnTo>
                  <a:pt x="14" y="218"/>
                </a:lnTo>
                <a:lnTo>
                  <a:pt x="18" y="214"/>
                </a:lnTo>
                <a:lnTo>
                  <a:pt x="21" y="214"/>
                </a:lnTo>
                <a:lnTo>
                  <a:pt x="23" y="211"/>
                </a:lnTo>
                <a:lnTo>
                  <a:pt x="25" y="205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2" name="Freeform 43"/>
          <p:cNvSpPr>
            <a:spLocks noChangeAspect="1"/>
          </p:cNvSpPr>
          <p:nvPr/>
        </p:nvSpPr>
        <p:spPr bwMode="gray">
          <a:xfrm>
            <a:off x="5280025" y="4803775"/>
            <a:ext cx="36513" cy="41275"/>
          </a:xfrm>
          <a:custGeom>
            <a:avLst/>
            <a:gdLst>
              <a:gd name="T0" fmla="*/ 2147483647 w 18"/>
              <a:gd name="T1" fmla="*/ 2147483647 h 23"/>
              <a:gd name="T2" fmla="*/ 2147483647 w 18"/>
              <a:gd name="T3" fmla="*/ 2147483647 h 23"/>
              <a:gd name="T4" fmla="*/ 2147483647 w 18"/>
              <a:gd name="T5" fmla="*/ 2147483647 h 23"/>
              <a:gd name="T6" fmla="*/ 2147483647 w 18"/>
              <a:gd name="T7" fmla="*/ 2147483647 h 23"/>
              <a:gd name="T8" fmla="*/ 2147483647 w 18"/>
              <a:gd name="T9" fmla="*/ 0 h 23"/>
              <a:gd name="T10" fmla="*/ 2147483647 w 18"/>
              <a:gd name="T11" fmla="*/ 2147483647 h 23"/>
              <a:gd name="T12" fmla="*/ 2147483647 w 18"/>
              <a:gd name="T13" fmla="*/ 2147483647 h 23"/>
              <a:gd name="T14" fmla="*/ 2147483647 w 18"/>
              <a:gd name="T15" fmla="*/ 2147483647 h 23"/>
              <a:gd name="T16" fmla="*/ 2147483647 w 18"/>
              <a:gd name="T17" fmla="*/ 2147483647 h 23"/>
              <a:gd name="T18" fmla="*/ 2147483647 w 18"/>
              <a:gd name="T19" fmla="*/ 2147483647 h 23"/>
              <a:gd name="T20" fmla="*/ 0 w 18"/>
              <a:gd name="T21" fmla="*/ 2147483647 h 23"/>
              <a:gd name="T22" fmla="*/ 0 w 18"/>
              <a:gd name="T23" fmla="*/ 2147483647 h 23"/>
              <a:gd name="T24" fmla="*/ 2147483647 w 18"/>
              <a:gd name="T25" fmla="*/ 2147483647 h 23"/>
              <a:gd name="T26" fmla="*/ 2147483647 w 18"/>
              <a:gd name="T27" fmla="*/ 2147483647 h 23"/>
              <a:gd name="T28" fmla="*/ 2147483647 w 18"/>
              <a:gd name="T29" fmla="*/ 2147483647 h 23"/>
              <a:gd name="T30" fmla="*/ 2147483647 w 18"/>
              <a:gd name="T31" fmla="*/ 2147483647 h 23"/>
              <a:gd name="T32" fmla="*/ 2147483647 w 18"/>
              <a:gd name="T33" fmla="*/ 2147483647 h 23"/>
              <a:gd name="T34" fmla="*/ 2147483647 w 18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"/>
              <a:gd name="T55" fmla="*/ 0 h 23"/>
              <a:gd name="T56" fmla="*/ 18 w 18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" h="23">
                <a:moveTo>
                  <a:pt x="16" y="16"/>
                </a:moveTo>
                <a:lnTo>
                  <a:pt x="16" y="12"/>
                </a:lnTo>
                <a:lnTo>
                  <a:pt x="18" y="6"/>
                </a:lnTo>
                <a:lnTo>
                  <a:pt x="14" y="2"/>
                </a:lnTo>
                <a:lnTo>
                  <a:pt x="12" y="0"/>
                </a:lnTo>
                <a:lnTo>
                  <a:pt x="8" y="2"/>
                </a:lnTo>
                <a:lnTo>
                  <a:pt x="6" y="2"/>
                </a:ln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0" y="8"/>
                </a:lnTo>
                <a:lnTo>
                  <a:pt x="0" y="12"/>
                </a:lnTo>
                <a:lnTo>
                  <a:pt x="2" y="16"/>
                </a:lnTo>
                <a:lnTo>
                  <a:pt x="4" y="19"/>
                </a:lnTo>
                <a:lnTo>
                  <a:pt x="6" y="19"/>
                </a:lnTo>
                <a:lnTo>
                  <a:pt x="12" y="21"/>
                </a:lnTo>
                <a:lnTo>
                  <a:pt x="16" y="23"/>
                </a:lnTo>
                <a:lnTo>
                  <a:pt x="16" y="16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3" name="Freeform 44"/>
          <p:cNvSpPr>
            <a:spLocks noChangeAspect="1"/>
          </p:cNvSpPr>
          <p:nvPr/>
        </p:nvSpPr>
        <p:spPr bwMode="gray">
          <a:xfrm>
            <a:off x="3243263" y="3889375"/>
            <a:ext cx="98425" cy="139700"/>
          </a:xfrm>
          <a:custGeom>
            <a:avLst/>
            <a:gdLst>
              <a:gd name="T0" fmla="*/ 2147483647 w 50"/>
              <a:gd name="T1" fmla="*/ 2147483647 h 77"/>
              <a:gd name="T2" fmla="*/ 2147483647 w 50"/>
              <a:gd name="T3" fmla="*/ 2147483647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0 w 50"/>
              <a:gd name="T13" fmla="*/ 2147483647 h 77"/>
              <a:gd name="T14" fmla="*/ 0 w 50"/>
              <a:gd name="T15" fmla="*/ 2147483647 h 77"/>
              <a:gd name="T16" fmla="*/ 2147483647 w 50"/>
              <a:gd name="T17" fmla="*/ 2147483647 h 77"/>
              <a:gd name="T18" fmla="*/ 0 w 50"/>
              <a:gd name="T19" fmla="*/ 2147483647 h 77"/>
              <a:gd name="T20" fmla="*/ 0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2147483647 w 50"/>
              <a:gd name="T41" fmla="*/ 2147483647 h 77"/>
              <a:gd name="T42" fmla="*/ 2147483647 w 50"/>
              <a:gd name="T43" fmla="*/ 2147483647 h 77"/>
              <a:gd name="T44" fmla="*/ 2147483647 w 50"/>
              <a:gd name="T45" fmla="*/ 2147483647 h 77"/>
              <a:gd name="T46" fmla="*/ 2147483647 w 50"/>
              <a:gd name="T47" fmla="*/ 2147483647 h 77"/>
              <a:gd name="T48" fmla="*/ 2147483647 w 50"/>
              <a:gd name="T49" fmla="*/ 2147483647 h 77"/>
              <a:gd name="T50" fmla="*/ 2147483647 w 50"/>
              <a:gd name="T51" fmla="*/ 2147483647 h 77"/>
              <a:gd name="T52" fmla="*/ 2147483647 w 50"/>
              <a:gd name="T53" fmla="*/ 2147483647 h 77"/>
              <a:gd name="T54" fmla="*/ 2147483647 w 50"/>
              <a:gd name="T55" fmla="*/ 2147483647 h 77"/>
              <a:gd name="T56" fmla="*/ 2147483647 w 50"/>
              <a:gd name="T57" fmla="*/ 2147483647 h 77"/>
              <a:gd name="T58" fmla="*/ 2147483647 w 50"/>
              <a:gd name="T59" fmla="*/ 2147483647 h 77"/>
              <a:gd name="T60" fmla="*/ 2147483647 w 50"/>
              <a:gd name="T61" fmla="*/ 2147483647 h 77"/>
              <a:gd name="T62" fmla="*/ 2147483647 w 50"/>
              <a:gd name="T63" fmla="*/ 2147483647 h 77"/>
              <a:gd name="T64" fmla="*/ 2147483647 w 50"/>
              <a:gd name="T65" fmla="*/ 2147483647 h 77"/>
              <a:gd name="T66" fmla="*/ 2147483647 w 50"/>
              <a:gd name="T67" fmla="*/ 2147483647 h 77"/>
              <a:gd name="T68" fmla="*/ 2147483647 w 50"/>
              <a:gd name="T69" fmla="*/ 2147483647 h 77"/>
              <a:gd name="T70" fmla="*/ 2147483647 w 50"/>
              <a:gd name="T71" fmla="*/ 2147483647 h 77"/>
              <a:gd name="T72" fmla="*/ 2147483647 w 50"/>
              <a:gd name="T73" fmla="*/ 2147483647 h 77"/>
              <a:gd name="T74" fmla="*/ 2147483647 w 50"/>
              <a:gd name="T75" fmla="*/ 2147483647 h 77"/>
              <a:gd name="T76" fmla="*/ 2147483647 w 50"/>
              <a:gd name="T77" fmla="*/ 0 h 77"/>
              <a:gd name="T78" fmla="*/ 2147483647 w 50"/>
              <a:gd name="T79" fmla="*/ 2147483647 h 77"/>
              <a:gd name="T80" fmla="*/ 2147483647 w 50"/>
              <a:gd name="T81" fmla="*/ 2147483647 h 77"/>
              <a:gd name="T82" fmla="*/ 2147483647 w 50"/>
              <a:gd name="T83" fmla="*/ 2147483647 h 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"/>
              <a:gd name="T127" fmla="*/ 0 h 77"/>
              <a:gd name="T128" fmla="*/ 50 w 50"/>
              <a:gd name="T129" fmla="*/ 77 h 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" h="77">
                <a:moveTo>
                  <a:pt x="13" y="4"/>
                </a:moveTo>
                <a:lnTo>
                  <a:pt x="10" y="10"/>
                </a:lnTo>
                <a:lnTo>
                  <a:pt x="8" y="14"/>
                </a:lnTo>
                <a:lnTo>
                  <a:pt x="8" y="16"/>
                </a:lnTo>
                <a:lnTo>
                  <a:pt x="6" y="21"/>
                </a:lnTo>
                <a:lnTo>
                  <a:pt x="4" y="23"/>
                </a:lnTo>
                <a:lnTo>
                  <a:pt x="0" y="27"/>
                </a:lnTo>
                <a:lnTo>
                  <a:pt x="0" y="31"/>
                </a:lnTo>
                <a:lnTo>
                  <a:pt x="2" y="35"/>
                </a:lnTo>
                <a:lnTo>
                  <a:pt x="0" y="43"/>
                </a:lnTo>
                <a:lnTo>
                  <a:pt x="0" y="44"/>
                </a:lnTo>
                <a:lnTo>
                  <a:pt x="2" y="46"/>
                </a:lnTo>
                <a:lnTo>
                  <a:pt x="4" y="48"/>
                </a:lnTo>
                <a:lnTo>
                  <a:pt x="4" y="52"/>
                </a:lnTo>
                <a:lnTo>
                  <a:pt x="4" y="56"/>
                </a:lnTo>
                <a:lnTo>
                  <a:pt x="6" y="67"/>
                </a:lnTo>
                <a:lnTo>
                  <a:pt x="8" y="75"/>
                </a:lnTo>
                <a:lnTo>
                  <a:pt x="13" y="73"/>
                </a:lnTo>
                <a:lnTo>
                  <a:pt x="21" y="77"/>
                </a:lnTo>
                <a:lnTo>
                  <a:pt x="25" y="71"/>
                </a:lnTo>
                <a:lnTo>
                  <a:pt x="19" y="67"/>
                </a:lnTo>
                <a:lnTo>
                  <a:pt x="21" y="60"/>
                </a:lnTo>
                <a:lnTo>
                  <a:pt x="31" y="64"/>
                </a:lnTo>
                <a:lnTo>
                  <a:pt x="34" y="62"/>
                </a:lnTo>
                <a:lnTo>
                  <a:pt x="36" y="64"/>
                </a:lnTo>
                <a:lnTo>
                  <a:pt x="42" y="64"/>
                </a:lnTo>
                <a:lnTo>
                  <a:pt x="44" y="62"/>
                </a:lnTo>
                <a:lnTo>
                  <a:pt x="48" y="56"/>
                </a:lnTo>
                <a:lnTo>
                  <a:pt x="50" y="48"/>
                </a:lnTo>
                <a:lnTo>
                  <a:pt x="50" y="44"/>
                </a:lnTo>
                <a:lnTo>
                  <a:pt x="46" y="41"/>
                </a:lnTo>
                <a:lnTo>
                  <a:pt x="42" y="35"/>
                </a:lnTo>
                <a:lnTo>
                  <a:pt x="42" y="25"/>
                </a:lnTo>
                <a:lnTo>
                  <a:pt x="42" y="18"/>
                </a:lnTo>
                <a:lnTo>
                  <a:pt x="48" y="8"/>
                </a:lnTo>
                <a:lnTo>
                  <a:pt x="48" y="6"/>
                </a:lnTo>
                <a:lnTo>
                  <a:pt x="48" y="2"/>
                </a:lnTo>
                <a:lnTo>
                  <a:pt x="33" y="2"/>
                </a:lnTo>
                <a:lnTo>
                  <a:pt x="15" y="0"/>
                </a:lnTo>
                <a:lnTo>
                  <a:pt x="15" y="4"/>
                </a:lnTo>
                <a:lnTo>
                  <a:pt x="13" y="6"/>
                </a:lnTo>
                <a:lnTo>
                  <a:pt x="13" y="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4" name="Freeform 45"/>
          <p:cNvSpPr>
            <a:spLocks noChangeAspect="1"/>
          </p:cNvSpPr>
          <p:nvPr/>
        </p:nvSpPr>
        <p:spPr bwMode="gray">
          <a:xfrm>
            <a:off x="5075238" y="3395663"/>
            <a:ext cx="400050" cy="563562"/>
          </a:xfrm>
          <a:custGeom>
            <a:avLst/>
            <a:gdLst>
              <a:gd name="T0" fmla="*/ 2147483647 w 217"/>
              <a:gd name="T1" fmla="*/ 2147483647 h 309"/>
              <a:gd name="T2" fmla="*/ 2147483647 w 217"/>
              <a:gd name="T3" fmla="*/ 2147483647 h 309"/>
              <a:gd name="T4" fmla="*/ 2147483647 w 217"/>
              <a:gd name="T5" fmla="*/ 2147483647 h 309"/>
              <a:gd name="T6" fmla="*/ 2147483647 w 217"/>
              <a:gd name="T7" fmla="*/ 0 h 309"/>
              <a:gd name="T8" fmla="*/ 2147483647 w 217"/>
              <a:gd name="T9" fmla="*/ 2147483647 h 309"/>
              <a:gd name="T10" fmla="*/ 2147483647 w 217"/>
              <a:gd name="T11" fmla="*/ 2147483647 h 309"/>
              <a:gd name="T12" fmla="*/ 2147483647 w 217"/>
              <a:gd name="T13" fmla="*/ 2147483647 h 309"/>
              <a:gd name="T14" fmla="*/ 2147483647 w 217"/>
              <a:gd name="T15" fmla="*/ 2147483647 h 309"/>
              <a:gd name="T16" fmla="*/ 2147483647 w 217"/>
              <a:gd name="T17" fmla="*/ 2147483647 h 309"/>
              <a:gd name="T18" fmla="*/ 2147483647 w 217"/>
              <a:gd name="T19" fmla="*/ 2147483647 h 309"/>
              <a:gd name="T20" fmla="*/ 2147483647 w 217"/>
              <a:gd name="T21" fmla="*/ 2147483647 h 309"/>
              <a:gd name="T22" fmla="*/ 2147483647 w 217"/>
              <a:gd name="T23" fmla="*/ 2147483647 h 309"/>
              <a:gd name="T24" fmla="*/ 2147483647 w 217"/>
              <a:gd name="T25" fmla="*/ 2147483647 h 309"/>
              <a:gd name="T26" fmla="*/ 2147483647 w 217"/>
              <a:gd name="T27" fmla="*/ 2147483647 h 309"/>
              <a:gd name="T28" fmla="*/ 0 w 217"/>
              <a:gd name="T29" fmla="*/ 2147483647 h 309"/>
              <a:gd name="T30" fmla="*/ 2147483647 w 217"/>
              <a:gd name="T31" fmla="*/ 2147483647 h 309"/>
              <a:gd name="T32" fmla="*/ 2147483647 w 217"/>
              <a:gd name="T33" fmla="*/ 2147483647 h 309"/>
              <a:gd name="T34" fmla="*/ 2147483647 w 217"/>
              <a:gd name="T35" fmla="*/ 2147483647 h 309"/>
              <a:gd name="T36" fmla="*/ 2147483647 w 217"/>
              <a:gd name="T37" fmla="*/ 2147483647 h 309"/>
              <a:gd name="T38" fmla="*/ 2147483647 w 217"/>
              <a:gd name="T39" fmla="*/ 2147483647 h 309"/>
              <a:gd name="T40" fmla="*/ 2147483647 w 217"/>
              <a:gd name="T41" fmla="*/ 2147483647 h 309"/>
              <a:gd name="T42" fmla="*/ 2147483647 w 217"/>
              <a:gd name="T43" fmla="*/ 2147483647 h 309"/>
              <a:gd name="T44" fmla="*/ 2147483647 w 217"/>
              <a:gd name="T45" fmla="*/ 2147483647 h 309"/>
              <a:gd name="T46" fmla="*/ 2147483647 w 217"/>
              <a:gd name="T47" fmla="*/ 2147483647 h 309"/>
              <a:gd name="T48" fmla="*/ 2147483647 w 217"/>
              <a:gd name="T49" fmla="*/ 2147483647 h 309"/>
              <a:gd name="T50" fmla="*/ 2147483647 w 217"/>
              <a:gd name="T51" fmla="*/ 2147483647 h 309"/>
              <a:gd name="T52" fmla="*/ 2147483647 w 217"/>
              <a:gd name="T53" fmla="*/ 2147483647 h 309"/>
              <a:gd name="T54" fmla="*/ 2147483647 w 217"/>
              <a:gd name="T55" fmla="*/ 2147483647 h 309"/>
              <a:gd name="T56" fmla="*/ 2147483647 w 217"/>
              <a:gd name="T57" fmla="*/ 2147483647 h 309"/>
              <a:gd name="T58" fmla="*/ 2147483647 w 217"/>
              <a:gd name="T59" fmla="*/ 2147483647 h 309"/>
              <a:gd name="T60" fmla="*/ 2147483647 w 217"/>
              <a:gd name="T61" fmla="*/ 2147483647 h 309"/>
              <a:gd name="T62" fmla="*/ 2147483647 w 217"/>
              <a:gd name="T63" fmla="*/ 2147483647 h 309"/>
              <a:gd name="T64" fmla="*/ 2147483647 w 217"/>
              <a:gd name="T65" fmla="*/ 2147483647 h 309"/>
              <a:gd name="T66" fmla="*/ 2147483647 w 217"/>
              <a:gd name="T67" fmla="*/ 2147483647 h 309"/>
              <a:gd name="T68" fmla="*/ 2147483647 w 217"/>
              <a:gd name="T69" fmla="*/ 2147483647 h 309"/>
              <a:gd name="T70" fmla="*/ 2147483647 w 217"/>
              <a:gd name="T71" fmla="*/ 2147483647 h 309"/>
              <a:gd name="T72" fmla="*/ 2147483647 w 217"/>
              <a:gd name="T73" fmla="*/ 2147483647 h 309"/>
              <a:gd name="T74" fmla="*/ 2147483647 w 217"/>
              <a:gd name="T75" fmla="*/ 2147483647 h 309"/>
              <a:gd name="T76" fmla="*/ 2147483647 w 217"/>
              <a:gd name="T77" fmla="*/ 2147483647 h 309"/>
              <a:gd name="T78" fmla="*/ 2147483647 w 217"/>
              <a:gd name="T79" fmla="*/ 2147483647 h 309"/>
              <a:gd name="T80" fmla="*/ 2147483647 w 217"/>
              <a:gd name="T81" fmla="*/ 2147483647 h 309"/>
              <a:gd name="T82" fmla="*/ 2147483647 w 217"/>
              <a:gd name="T83" fmla="*/ 2147483647 h 309"/>
              <a:gd name="T84" fmla="*/ 2147483647 w 217"/>
              <a:gd name="T85" fmla="*/ 2147483647 h 309"/>
              <a:gd name="T86" fmla="*/ 2147483647 w 217"/>
              <a:gd name="T87" fmla="*/ 2147483647 h 309"/>
              <a:gd name="T88" fmla="*/ 2147483647 w 217"/>
              <a:gd name="T89" fmla="*/ 2147483647 h 309"/>
              <a:gd name="T90" fmla="*/ 2147483647 w 217"/>
              <a:gd name="T91" fmla="*/ 2147483647 h 309"/>
              <a:gd name="T92" fmla="*/ 2147483647 w 217"/>
              <a:gd name="T93" fmla="*/ 2147483647 h 309"/>
              <a:gd name="T94" fmla="*/ 2147483647 w 217"/>
              <a:gd name="T95" fmla="*/ 2147483647 h 309"/>
              <a:gd name="T96" fmla="*/ 2147483647 w 217"/>
              <a:gd name="T97" fmla="*/ 2147483647 h 309"/>
              <a:gd name="T98" fmla="*/ 2147483647 w 217"/>
              <a:gd name="T99" fmla="*/ 2147483647 h 309"/>
              <a:gd name="T100" fmla="*/ 2147483647 w 217"/>
              <a:gd name="T101" fmla="*/ 2147483647 h 309"/>
              <a:gd name="T102" fmla="*/ 2147483647 w 217"/>
              <a:gd name="T103" fmla="*/ 2147483647 h 309"/>
              <a:gd name="T104" fmla="*/ 2147483647 w 217"/>
              <a:gd name="T105" fmla="*/ 2147483647 h 309"/>
              <a:gd name="T106" fmla="*/ 2147483647 w 217"/>
              <a:gd name="T107" fmla="*/ 2147483647 h 309"/>
              <a:gd name="T108" fmla="*/ 2147483647 w 217"/>
              <a:gd name="T109" fmla="*/ 2147483647 h 309"/>
              <a:gd name="T110" fmla="*/ 2147483647 w 217"/>
              <a:gd name="T111" fmla="*/ 2147483647 h 309"/>
              <a:gd name="T112" fmla="*/ 2147483647 w 217"/>
              <a:gd name="T113" fmla="*/ 2147483647 h 309"/>
              <a:gd name="T114" fmla="*/ 2147483647 w 217"/>
              <a:gd name="T115" fmla="*/ 2147483647 h 309"/>
              <a:gd name="T116" fmla="*/ 2147483647 w 217"/>
              <a:gd name="T117" fmla="*/ 2147483647 h 3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7"/>
              <a:gd name="T178" fmla="*/ 0 h 309"/>
              <a:gd name="T179" fmla="*/ 217 w 217"/>
              <a:gd name="T180" fmla="*/ 309 h 3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7" h="309">
                <a:moveTo>
                  <a:pt x="217" y="76"/>
                </a:moveTo>
                <a:lnTo>
                  <a:pt x="213" y="76"/>
                </a:lnTo>
                <a:lnTo>
                  <a:pt x="203" y="67"/>
                </a:lnTo>
                <a:lnTo>
                  <a:pt x="196" y="57"/>
                </a:lnTo>
                <a:lnTo>
                  <a:pt x="196" y="40"/>
                </a:lnTo>
                <a:lnTo>
                  <a:pt x="196" y="23"/>
                </a:lnTo>
                <a:lnTo>
                  <a:pt x="192" y="21"/>
                </a:lnTo>
                <a:lnTo>
                  <a:pt x="192" y="17"/>
                </a:lnTo>
                <a:lnTo>
                  <a:pt x="192" y="11"/>
                </a:lnTo>
                <a:lnTo>
                  <a:pt x="186" y="7"/>
                </a:lnTo>
                <a:lnTo>
                  <a:pt x="179" y="2"/>
                </a:lnTo>
                <a:lnTo>
                  <a:pt x="177" y="0"/>
                </a:lnTo>
                <a:lnTo>
                  <a:pt x="171" y="4"/>
                </a:lnTo>
                <a:lnTo>
                  <a:pt x="165" y="4"/>
                </a:lnTo>
                <a:lnTo>
                  <a:pt x="163" y="11"/>
                </a:lnTo>
                <a:lnTo>
                  <a:pt x="157" y="13"/>
                </a:lnTo>
                <a:lnTo>
                  <a:pt x="157" y="21"/>
                </a:lnTo>
                <a:lnTo>
                  <a:pt x="152" y="23"/>
                </a:lnTo>
                <a:lnTo>
                  <a:pt x="150" y="19"/>
                </a:lnTo>
                <a:lnTo>
                  <a:pt x="138" y="19"/>
                </a:lnTo>
                <a:lnTo>
                  <a:pt x="138" y="17"/>
                </a:lnTo>
                <a:lnTo>
                  <a:pt x="134" y="19"/>
                </a:lnTo>
                <a:lnTo>
                  <a:pt x="46" y="19"/>
                </a:lnTo>
                <a:lnTo>
                  <a:pt x="46" y="48"/>
                </a:lnTo>
                <a:lnTo>
                  <a:pt x="33" y="48"/>
                </a:lnTo>
                <a:lnTo>
                  <a:pt x="33" y="59"/>
                </a:lnTo>
                <a:lnTo>
                  <a:pt x="33" y="119"/>
                </a:lnTo>
                <a:lnTo>
                  <a:pt x="31" y="119"/>
                </a:lnTo>
                <a:lnTo>
                  <a:pt x="25" y="119"/>
                </a:lnTo>
                <a:lnTo>
                  <a:pt x="21" y="117"/>
                </a:lnTo>
                <a:lnTo>
                  <a:pt x="19" y="119"/>
                </a:lnTo>
                <a:lnTo>
                  <a:pt x="15" y="123"/>
                </a:lnTo>
                <a:lnTo>
                  <a:pt x="15" y="126"/>
                </a:lnTo>
                <a:lnTo>
                  <a:pt x="15" y="130"/>
                </a:lnTo>
                <a:lnTo>
                  <a:pt x="13" y="134"/>
                </a:lnTo>
                <a:lnTo>
                  <a:pt x="12" y="136"/>
                </a:lnTo>
                <a:lnTo>
                  <a:pt x="12" y="140"/>
                </a:lnTo>
                <a:lnTo>
                  <a:pt x="12" y="144"/>
                </a:lnTo>
                <a:lnTo>
                  <a:pt x="8" y="149"/>
                </a:lnTo>
                <a:lnTo>
                  <a:pt x="6" y="151"/>
                </a:lnTo>
                <a:lnTo>
                  <a:pt x="6" y="153"/>
                </a:lnTo>
                <a:lnTo>
                  <a:pt x="4" y="157"/>
                </a:lnTo>
                <a:lnTo>
                  <a:pt x="2" y="159"/>
                </a:lnTo>
                <a:lnTo>
                  <a:pt x="0" y="161"/>
                </a:lnTo>
                <a:lnTo>
                  <a:pt x="0" y="165"/>
                </a:lnTo>
                <a:lnTo>
                  <a:pt x="2" y="165"/>
                </a:lnTo>
                <a:lnTo>
                  <a:pt x="6" y="165"/>
                </a:lnTo>
                <a:lnTo>
                  <a:pt x="10" y="165"/>
                </a:lnTo>
                <a:lnTo>
                  <a:pt x="12" y="169"/>
                </a:lnTo>
                <a:lnTo>
                  <a:pt x="10" y="172"/>
                </a:lnTo>
                <a:lnTo>
                  <a:pt x="8" y="176"/>
                </a:lnTo>
                <a:lnTo>
                  <a:pt x="10" y="178"/>
                </a:lnTo>
                <a:lnTo>
                  <a:pt x="10" y="180"/>
                </a:lnTo>
                <a:lnTo>
                  <a:pt x="10" y="184"/>
                </a:lnTo>
                <a:lnTo>
                  <a:pt x="8" y="188"/>
                </a:lnTo>
                <a:lnTo>
                  <a:pt x="12" y="190"/>
                </a:lnTo>
                <a:lnTo>
                  <a:pt x="13" y="194"/>
                </a:lnTo>
                <a:lnTo>
                  <a:pt x="12" y="195"/>
                </a:lnTo>
                <a:lnTo>
                  <a:pt x="19" y="203"/>
                </a:lnTo>
                <a:lnTo>
                  <a:pt x="21" y="205"/>
                </a:lnTo>
                <a:lnTo>
                  <a:pt x="19" y="211"/>
                </a:lnTo>
                <a:lnTo>
                  <a:pt x="19" y="215"/>
                </a:lnTo>
                <a:lnTo>
                  <a:pt x="21" y="217"/>
                </a:lnTo>
                <a:lnTo>
                  <a:pt x="23" y="218"/>
                </a:lnTo>
                <a:lnTo>
                  <a:pt x="25" y="220"/>
                </a:lnTo>
                <a:lnTo>
                  <a:pt x="25" y="222"/>
                </a:lnTo>
                <a:lnTo>
                  <a:pt x="25" y="224"/>
                </a:lnTo>
                <a:lnTo>
                  <a:pt x="25" y="232"/>
                </a:lnTo>
                <a:lnTo>
                  <a:pt x="31" y="236"/>
                </a:lnTo>
                <a:lnTo>
                  <a:pt x="33" y="240"/>
                </a:lnTo>
                <a:lnTo>
                  <a:pt x="35" y="241"/>
                </a:lnTo>
                <a:lnTo>
                  <a:pt x="38" y="241"/>
                </a:lnTo>
                <a:lnTo>
                  <a:pt x="40" y="243"/>
                </a:lnTo>
                <a:lnTo>
                  <a:pt x="44" y="247"/>
                </a:lnTo>
                <a:lnTo>
                  <a:pt x="48" y="249"/>
                </a:lnTo>
                <a:lnTo>
                  <a:pt x="50" y="249"/>
                </a:lnTo>
                <a:lnTo>
                  <a:pt x="52" y="251"/>
                </a:lnTo>
                <a:lnTo>
                  <a:pt x="54" y="255"/>
                </a:lnTo>
                <a:lnTo>
                  <a:pt x="58" y="259"/>
                </a:lnTo>
                <a:lnTo>
                  <a:pt x="63" y="261"/>
                </a:lnTo>
                <a:lnTo>
                  <a:pt x="65" y="266"/>
                </a:lnTo>
                <a:lnTo>
                  <a:pt x="67" y="272"/>
                </a:lnTo>
                <a:lnTo>
                  <a:pt x="67" y="274"/>
                </a:lnTo>
                <a:lnTo>
                  <a:pt x="69" y="278"/>
                </a:lnTo>
                <a:lnTo>
                  <a:pt x="71" y="280"/>
                </a:lnTo>
                <a:lnTo>
                  <a:pt x="75" y="286"/>
                </a:lnTo>
                <a:lnTo>
                  <a:pt x="75" y="289"/>
                </a:lnTo>
                <a:lnTo>
                  <a:pt x="77" y="291"/>
                </a:lnTo>
                <a:lnTo>
                  <a:pt x="81" y="293"/>
                </a:lnTo>
                <a:lnTo>
                  <a:pt x="83" y="289"/>
                </a:lnTo>
                <a:lnTo>
                  <a:pt x="84" y="289"/>
                </a:lnTo>
                <a:lnTo>
                  <a:pt x="90" y="291"/>
                </a:lnTo>
                <a:lnTo>
                  <a:pt x="92" y="293"/>
                </a:lnTo>
                <a:lnTo>
                  <a:pt x="94" y="289"/>
                </a:lnTo>
                <a:lnTo>
                  <a:pt x="96" y="289"/>
                </a:lnTo>
                <a:lnTo>
                  <a:pt x="98" y="289"/>
                </a:lnTo>
                <a:lnTo>
                  <a:pt x="100" y="289"/>
                </a:lnTo>
                <a:lnTo>
                  <a:pt x="102" y="291"/>
                </a:lnTo>
                <a:lnTo>
                  <a:pt x="104" y="297"/>
                </a:lnTo>
                <a:lnTo>
                  <a:pt x="106" y="301"/>
                </a:lnTo>
                <a:lnTo>
                  <a:pt x="109" y="303"/>
                </a:lnTo>
                <a:lnTo>
                  <a:pt x="113" y="305"/>
                </a:lnTo>
                <a:lnTo>
                  <a:pt x="117" y="305"/>
                </a:lnTo>
                <a:lnTo>
                  <a:pt x="119" y="305"/>
                </a:lnTo>
                <a:lnTo>
                  <a:pt x="125" y="309"/>
                </a:lnTo>
                <a:lnTo>
                  <a:pt x="129" y="305"/>
                </a:lnTo>
                <a:lnTo>
                  <a:pt x="134" y="303"/>
                </a:lnTo>
                <a:lnTo>
                  <a:pt x="136" y="303"/>
                </a:lnTo>
                <a:lnTo>
                  <a:pt x="140" y="301"/>
                </a:lnTo>
                <a:lnTo>
                  <a:pt x="146" y="301"/>
                </a:lnTo>
                <a:lnTo>
                  <a:pt x="148" y="305"/>
                </a:lnTo>
                <a:lnTo>
                  <a:pt x="154" y="301"/>
                </a:lnTo>
                <a:lnTo>
                  <a:pt x="159" y="299"/>
                </a:lnTo>
                <a:lnTo>
                  <a:pt x="163" y="295"/>
                </a:lnTo>
                <a:lnTo>
                  <a:pt x="167" y="295"/>
                </a:lnTo>
                <a:lnTo>
                  <a:pt x="173" y="295"/>
                </a:lnTo>
                <a:lnTo>
                  <a:pt x="180" y="301"/>
                </a:lnTo>
                <a:lnTo>
                  <a:pt x="180" y="297"/>
                </a:lnTo>
                <a:lnTo>
                  <a:pt x="180" y="293"/>
                </a:lnTo>
                <a:lnTo>
                  <a:pt x="177" y="289"/>
                </a:lnTo>
                <a:lnTo>
                  <a:pt x="175" y="289"/>
                </a:lnTo>
                <a:lnTo>
                  <a:pt x="169" y="288"/>
                </a:lnTo>
                <a:lnTo>
                  <a:pt x="167" y="284"/>
                </a:lnTo>
                <a:lnTo>
                  <a:pt x="163" y="278"/>
                </a:lnTo>
                <a:lnTo>
                  <a:pt x="161" y="270"/>
                </a:lnTo>
                <a:lnTo>
                  <a:pt x="161" y="266"/>
                </a:lnTo>
                <a:lnTo>
                  <a:pt x="157" y="265"/>
                </a:lnTo>
                <a:lnTo>
                  <a:pt x="155" y="261"/>
                </a:lnTo>
                <a:lnTo>
                  <a:pt x="152" y="257"/>
                </a:lnTo>
                <a:lnTo>
                  <a:pt x="150" y="255"/>
                </a:lnTo>
                <a:lnTo>
                  <a:pt x="146" y="253"/>
                </a:lnTo>
                <a:lnTo>
                  <a:pt x="140" y="253"/>
                </a:lnTo>
                <a:lnTo>
                  <a:pt x="138" y="251"/>
                </a:lnTo>
                <a:lnTo>
                  <a:pt x="138" y="245"/>
                </a:lnTo>
                <a:lnTo>
                  <a:pt x="140" y="243"/>
                </a:lnTo>
                <a:lnTo>
                  <a:pt x="144" y="241"/>
                </a:lnTo>
                <a:lnTo>
                  <a:pt x="148" y="241"/>
                </a:lnTo>
                <a:lnTo>
                  <a:pt x="150" y="240"/>
                </a:lnTo>
                <a:lnTo>
                  <a:pt x="150" y="238"/>
                </a:lnTo>
                <a:lnTo>
                  <a:pt x="152" y="232"/>
                </a:lnTo>
                <a:lnTo>
                  <a:pt x="152" y="226"/>
                </a:lnTo>
                <a:lnTo>
                  <a:pt x="152" y="218"/>
                </a:lnTo>
                <a:lnTo>
                  <a:pt x="154" y="213"/>
                </a:lnTo>
                <a:lnTo>
                  <a:pt x="157" y="203"/>
                </a:lnTo>
                <a:lnTo>
                  <a:pt x="157" y="197"/>
                </a:lnTo>
                <a:lnTo>
                  <a:pt x="157" y="195"/>
                </a:lnTo>
                <a:lnTo>
                  <a:pt x="159" y="194"/>
                </a:lnTo>
                <a:lnTo>
                  <a:pt x="163" y="192"/>
                </a:lnTo>
                <a:lnTo>
                  <a:pt x="167" y="190"/>
                </a:lnTo>
                <a:lnTo>
                  <a:pt x="169" y="188"/>
                </a:lnTo>
                <a:lnTo>
                  <a:pt x="171" y="184"/>
                </a:lnTo>
                <a:lnTo>
                  <a:pt x="173" y="180"/>
                </a:lnTo>
                <a:lnTo>
                  <a:pt x="175" y="174"/>
                </a:lnTo>
                <a:lnTo>
                  <a:pt x="177" y="169"/>
                </a:lnTo>
                <a:lnTo>
                  <a:pt x="179" y="161"/>
                </a:lnTo>
                <a:lnTo>
                  <a:pt x="182" y="157"/>
                </a:lnTo>
                <a:lnTo>
                  <a:pt x="186" y="149"/>
                </a:lnTo>
                <a:lnTo>
                  <a:pt x="190" y="146"/>
                </a:lnTo>
                <a:lnTo>
                  <a:pt x="190" y="140"/>
                </a:lnTo>
                <a:lnTo>
                  <a:pt x="188" y="132"/>
                </a:lnTo>
                <a:lnTo>
                  <a:pt x="188" y="128"/>
                </a:lnTo>
                <a:lnTo>
                  <a:pt x="190" y="121"/>
                </a:lnTo>
                <a:lnTo>
                  <a:pt x="192" y="117"/>
                </a:lnTo>
                <a:lnTo>
                  <a:pt x="194" y="111"/>
                </a:lnTo>
                <a:lnTo>
                  <a:pt x="194" y="105"/>
                </a:lnTo>
                <a:lnTo>
                  <a:pt x="194" y="99"/>
                </a:lnTo>
                <a:lnTo>
                  <a:pt x="194" y="96"/>
                </a:lnTo>
                <a:lnTo>
                  <a:pt x="196" y="94"/>
                </a:lnTo>
                <a:lnTo>
                  <a:pt x="198" y="92"/>
                </a:lnTo>
                <a:lnTo>
                  <a:pt x="198" y="88"/>
                </a:lnTo>
                <a:lnTo>
                  <a:pt x="202" y="84"/>
                </a:lnTo>
                <a:lnTo>
                  <a:pt x="205" y="84"/>
                </a:lnTo>
                <a:lnTo>
                  <a:pt x="213" y="84"/>
                </a:lnTo>
                <a:lnTo>
                  <a:pt x="217" y="78"/>
                </a:lnTo>
                <a:lnTo>
                  <a:pt x="217" y="7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5" name="Freeform 46"/>
          <p:cNvSpPr>
            <a:spLocks noChangeAspect="1"/>
          </p:cNvSpPr>
          <p:nvPr/>
        </p:nvSpPr>
        <p:spPr bwMode="gray">
          <a:xfrm>
            <a:off x="6396038" y="3797300"/>
            <a:ext cx="53975" cy="112713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2147483647 w 29"/>
              <a:gd name="T5" fmla="*/ 2147483647 h 60"/>
              <a:gd name="T6" fmla="*/ 2147483647 w 29"/>
              <a:gd name="T7" fmla="*/ 2147483647 h 60"/>
              <a:gd name="T8" fmla="*/ 2147483647 w 29"/>
              <a:gd name="T9" fmla="*/ 2147483647 h 60"/>
              <a:gd name="T10" fmla="*/ 2147483647 w 29"/>
              <a:gd name="T11" fmla="*/ 2147483647 h 60"/>
              <a:gd name="T12" fmla="*/ 2147483647 w 29"/>
              <a:gd name="T13" fmla="*/ 2147483647 h 60"/>
              <a:gd name="T14" fmla="*/ 2147483647 w 29"/>
              <a:gd name="T15" fmla="*/ 2147483647 h 60"/>
              <a:gd name="T16" fmla="*/ 0 w 29"/>
              <a:gd name="T17" fmla="*/ 2147483647 h 60"/>
              <a:gd name="T18" fmla="*/ 2147483647 w 29"/>
              <a:gd name="T19" fmla="*/ 2147483647 h 60"/>
              <a:gd name="T20" fmla="*/ 2147483647 w 29"/>
              <a:gd name="T21" fmla="*/ 2147483647 h 60"/>
              <a:gd name="T22" fmla="*/ 2147483647 w 29"/>
              <a:gd name="T23" fmla="*/ 2147483647 h 60"/>
              <a:gd name="T24" fmla="*/ 2147483647 w 29"/>
              <a:gd name="T25" fmla="*/ 2147483647 h 60"/>
              <a:gd name="T26" fmla="*/ 2147483647 w 29"/>
              <a:gd name="T27" fmla="*/ 2147483647 h 60"/>
              <a:gd name="T28" fmla="*/ 2147483647 w 29"/>
              <a:gd name="T29" fmla="*/ 2147483647 h 60"/>
              <a:gd name="T30" fmla="*/ 2147483647 w 29"/>
              <a:gd name="T31" fmla="*/ 2147483647 h 60"/>
              <a:gd name="T32" fmla="*/ 2147483647 w 29"/>
              <a:gd name="T33" fmla="*/ 2147483647 h 60"/>
              <a:gd name="T34" fmla="*/ 2147483647 w 29"/>
              <a:gd name="T35" fmla="*/ 2147483647 h 60"/>
              <a:gd name="T36" fmla="*/ 2147483647 w 29"/>
              <a:gd name="T37" fmla="*/ 2147483647 h 60"/>
              <a:gd name="T38" fmla="*/ 2147483647 w 29"/>
              <a:gd name="T39" fmla="*/ 2147483647 h 60"/>
              <a:gd name="T40" fmla="*/ 2147483647 w 29"/>
              <a:gd name="T41" fmla="*/ 2147483647 h 60"/>
              <a:gd name="T42" fmla="*/ 2147483647 w 29"/>
              <a:gd name="T43" fmla="*/ 2147483647 h 60"/>
              <a:gd name="T44" fmla="*/ 2147483647 w 29"/>
              <a:gd name="T45" fmla="*/ 2147483647 h 60"/>
              <a:gd name="T46" fmla="*/ 2147483647 w 29"/>
              <a:gd name="T47" fmla="*/ 2147483647 h 60"/>
              <a:gd name="T48" fmla="*/ 2147483647 w 29"/>
              <a:gd name="T49" fmla="*/ 0 h 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"/>
              <a:gd name="T76" fmla="*/ 0 h 60"/>
              <a:gd name="T77" fmla="*/ 29 w 29"/>
              <a:gd name="T78" fmla="*/ 60 h 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" h="60">
                <a:moveTo>
                  <a:pt x="6" y="0"/>
                </a:moveTo>
                <a:lnTo>
                  <a:pt x="6" y="2"/>
                </a:lnTo>
                <a:lnTo>
                  <a:pt x="4" y="4"/>
                </a:lnTo>
                <a:lnTo>
                  <a:pt x="4" y="8"/>
                </a:lnTo>
                <a:lnTo>
                  <a:pt x="6" y="8"/>
                </a:lnTo>
                <a:lnTo>
                  <a:pt x="6" y="12"/>
                </a:lnTo>
                <a:lnTo>
                  <a:pt x="2" y="20"/>
                </a:lnTo>
                <a:lnTo>
                  <a:pt x="0" y="27"/>
                </a:lnTo>
                <a:lnTo>
                  <a:pt x="2" y="35"/>
                </a:lnTo>
                <a:lnTo>
                  <a:pt x="4" y="43"/>
                </a:lnTo>
                <a:lnTo>
                  <a:pt x="6" y="52"/>
                </a:lnTo>
                <a:lnTo>
                  <a:pt x="7" y="58"/>
                </a:lnTo>
                <a:lnTo>
                  <a:pt x="9" y="60"/>
                </a:lnTo>
                <a:lnTo>
                  <a:pt x="11" y="60"/>
                </a:lnTo>
                <a:lnTo>
                  <a:pt x="15" y="58"/>
                </a:lnTo>
                <a:lnTo>
                  <a:pt x="19" y="56"/>
                </a:lnTo>
                <a:lnTo>
                  <a:pt x="23" y="54"/>
                </a:lnTo>
                <a:lnTo>
                  <a:pt x="27" y="52"/>
                </a:lnTo>
                <a:lnTo>
                  <a:pt x="29" y="46"/>
                </a:lnTo>
                <a:lnTo>
                  <a:pt x="29" y="43"/>
                </a:lnTo>
                <a:lnTo>
                  <a:pt x="29" y="37"/>
                </a:lnTo>
                <a:lnTo>
                  <a:pt x="27" y="31"/>
                </a:lnTo>
                <a:lnTo>
                  <a:pt x="13" y="12"/>
                </a:lnTo>
                <a:lnTo>
                  <a:pt x="6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6" name="Freeform 47" descr="Wide upward diagonal"/>
          <p:cNvSpPr>
            <a:spLocks noChangeAspect="1" noEditPoints="1"/>
          </p:cNvSpPr>
          <p:nvPr/>
        </p:nvSpPr>
        <p:spPr bwMode="gray">
          <a:xfrm>
            <a:off x="4194175" y="2770188"/>
            <a:ext cx="506413" cy="503237"/>
          </a:xfrm>
          <a:custGeom>
            <a:avLst/>
            <a:gdLst>
              <a:gd name="T0" fmla="*/ 2147483647 w 275"/>
              <a:gd name="T1" fmla="*/ 2147483647 h 276"/>
              <a:gd name="T2" fmla="*/ 2147483647 w 275"/>
              <a:gd name="T3" fmla="*/ 2147483647 h 276"/>
              <a:gd name="T4" fmla="*/ 2147483647 w 275"/>
              <a:gd name="T5" fmla="*/ 2147483647 h 276"/>
              <a:gd name="T6" fmla="*/ 2147483647 w 275"/>
              <a:gd name="T7" fmla="*/ 2147483647 h 276"/>
              <a:gd name="T8" fmla="*/ 2147483647 w 275"/>
              <a:gd name="T9" fmla="*/ 2147483647 h 276"/>
              <a:gd name="T10" fmla="*/ 2147483647 w 275"/>
              <a:gd name="T11" fmla="*/ 2147483647 h 276"/>
              <a:gd name="T12" fmla="*/ 2147483647 w 275"/>
              <a:gd name="T13" fmla="*/ 2147483647 h 276"/>
              <a:gd name="T14" fmla="*/ 2147483647 w 275"/>
              <a:gd name="T15" fmla="*/ 2147483647 h 276"/>
              <a:gd name="T16" fmla="*/ 2147483647 w 275"/>
              <a:gd name="T17" fmla="*/ 2147483647 h 276"/>
              <a:gd name="T18" fmla="*/ 2147483647 w 275"/>
              <a:gd name="T19" fmla="*/ 2147483647 h 276"/>
              <a:gd name="T20" fmla="*/ 2147483647 w 275"/>
              <a:gd name="T21" fmla="*/ 2147483647 h 276"/>
              <a:gd name="T22" fmla="*/ 2147483647 w 275"/>
              <a:gd name="T23" fmla="*/ 2147483647 h 276"/>
              <a:gd name="T24" fmla="*/ 2147483647 w 275"/>
              <a:gd name="T25" fmla="*/ 2147483647 h 276"/>
              <a:gd name="T26" fmla="*/ 2147483647 w 275"/>
              <a:gd name="T27" fmla="*/ 2147483647 h 276"/>
              <a:gd name="T28" fmla="*/ 2147483647 w 275"/>
              <a:gd name="T29" fmla="*/ 2147483647 h 276"/>
              <a:gd name="T30" fmla="*/ 2147483647 w 275"/>
              <a:gd name="T31" fmla="*/ 2147483647 h 276"/>
              <a:gd name="T32" fmla="*/ 2147483647 w 275"/>
              <a:gd name="T33" fmla="*/ 2147483647 h 276"/>
              <a:gd name="T34" fmla="*/ 2147483647 w 275"/>
              <a:gd name="T35" fmla="*/ 2147483647 h 276"/>
              <a:gd name="T36" fmla="*/ 2147483647 w 275"/>
              <a:gd name="T37" fmla="*/ 0 h 276"/>
              <a:gd name="T38" fmla="*/ 2147483647 w 275"/>
              <a:gd name="T39" fmla="*/ 2147483647 h 276"/>
              <a:gd name="T40" fmla="*/ 2147483647 w 275"/>
              <a:gd name="T41" fmla="*/ 2147483647 h 276"/>
              <a:gd name="T42" fmla="*/ 2147483647 w 275"/>
              <a:gd name="T43" fmla="*/ 2147483647 h 276"/>
              <a:gd name="T44" fmla="*/ 2147483647 w 275"/>
              <a:gd name="T45" fmla="*/ 2147483647 h 276"/>
              <a:gd name="T46" fmla="*/ 2147483647 w 275"/>
              <a:gd name="T47" fmla="*/ 2147483647 h 276"/>
              <a:gd name="T48" fmla="*/ 2147483647 w 275"/>
              <a:gd name="T49" fmla="*/ 2147483647 h 276"/>
              <a:gd name="T50" fmla="*/ 2147483647 w 275"/>
              <a:gd name="T51" fmla="*/ 2147483647 h 276"/>
              <a:gd name="T52" fmla="*/ 2147483647 w 275"/>
              <a:gd name="T53" fmla="*/ 2147483647 h 276"/>
              <a:gd name="T54" fmla="*/ 2147483647 w 275"/>
              <a:gd name="T55" fmla="*/ 2147483647 h 276"/>
              <a:gd name="T56" fmla="*/ 2147483647 w 275"/>
              <a:gd name="T57" fmla="*/ 2147483647 h 276"/>
              <a:gd name="T58" fmla="*/ 2147483647 w 275"/>
              <a:gd name="T59" fmla="*/ 2147483647 h 276"/>
              <a:gd name="T60" fmla="*/ 2147483647 w 275"/>
              <a:gd name="T61" fmla="*/ 2147483647 h 276"/>
              <a:gd name="T62" fmla="*/ 2147483647 w 275"/>
              <a:gd name="T63" fmla="*/ 2147483647 h 276"/>
              <a:gd name="T64" fmla="*/ 2147483647 w 275"/>
              <a:gd name="T65" fmla="*/ 2147483647 h 276"/>
              <a:gd name="T66" fmla="*/ 2147483647 w 275"/>
              <a:gd name="T67" fmla="*/ 2147483647 h 276"/>
              <a:gd name="T68" fmla="*/ 2147483647 w 275"/>
              <a:gd name="T69" fmla="*/ 2147483647 h 276"/>
              <a:gd name="T70" fmla="*/ 2147483647 w 275"/>
              <a:gd name="T71" fmla="*/ 2147483647 h 276"/>
              <a:gd name="T72" fmla="*/ 2147483647 w 275"/>
              <a:gd name="T73" fmla="*/ 2147483647 h 276"/>
              <a:gd name="T74" fmla="*/ 2147483647 w 275"/>
              <a:gd name="T75" fmla="*/ 2147483647 h 276"/>
              <a:gd name="T76" fmla="*/ 2147483647 w 275"/>
              <a:gd name="T77" fmla="*/ 2147483647 h 276"/>
              <a:gd name="T78" fmla="*/ 2147483647 w 275"/>
              <a:gd name="T79" fmla="*/ 2147483647 h 276"/>
              <a:gd name="T80" fmla="*/ 2147483647 w 275"/>
              <a:gd name="T81" fmla="*/ 2147483647 h 276"/>
              <a:gd name="T82" fmla="*/ 2147483647 w 275"/>
              <a:gd name="T83" fmla="*/ 2147483647 h 276"/>
              <a:gd name="T84" fmla="*/ 2147483647 w 275"/>
              <a:gd name="T85" fmla="*/ 2147483647 h 276"/>
              <a:gd name="T86" fmla="*/ 2147483647 w 275"/>
              <a:gd name="T87" fmla="*/ 2147483647 h 276"/>
              <a:gd name="T88" fmla="*/ 2147483647 w 275"/>
              <a:gd name="T89" fmla="*/ 2147483647 h 276"/>
              <a:gd name="T90" fmla="*/ 2147483647 w 275"/>
              <a:gd name="T91" fmla="*/ 2147483647 h 276"/>
              <a:gd name="T92" fmla="*/ 2147483647 w 275"/>
              <a:gd name="T93" fmla="*/ 2147483647 h 276"/>
              <a:gd name="T94" fmla="*/ 2147483647 w 275"/>
              <a:gd name="T95" fmla="*/ 2147483647 h 276"/>
              <a:gd name="T96" fmla="*/ 2147483647 w 275"/>
              <a:gd name="T97" fmla="*/ 2147483647 h 2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5"/>
              <a:gd name="T148" fmla="*/ 0 h 276"/>
              <a:gd name="T149" fmla="*/ 275 w 275"/>
              <a:gd name="T150" fmla="*/ 276 h 2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5" h="276">
                <a:moveTo>
                  <a:pt x="248" y="67"/>
                </a:moveTo>
                <a:lnTo>
                  <a:pt x="250" y="71"/>
                </a:lnTo>
                <a:lnTo>
                  <a:pt x="250" y="75"/>
                </a:lnTo>
                <a:lnTo>
                  <a:pt x="248" y="75"/>
                </a:lnTo>
                <a:lnTo>
                  <a:pt x="248" y="77"/>
                </a:lnTo>
                <a:lnTo>
                  <a:pt x="250" y="77"/>
                </a:lnTo>
                <a:lnTo>
                  <a:pt x="252" y="79"/>
                </a:lnTo>
                <a:lnTo>
                  <a:pt x="253" y="75"/>
                </a:lnTo>
                <a:lnTo>
                  <a:pt x="255" y="71"/>
                </a:lnTo>
                <a:lnTo>
                  <a:pt x="252" y="69"/>
                </a:lnTo>
                <a:lnTo>
                  <a:pt x="248" y="67"/>
                </a:lnTo>
                <a:close/>
                <a:moveTo>
                  <a:pt x="267" y="67"/>
                </a:moveTo>
                <a:lnTo>
                  <a:pt x="271" y="71"/>
                </a:lnTo>
                <a:lnTo>
                  <a:pt x="275" y="71"/>
                </a:lnTo>
                <a:lnTo>
                  <a:pt x="273" y="69"/>
                </a:lnTo>
                <a:lnTo>
                  <a:pt x="271" y="69"/>
                </a:lnTo>
                <a:lnTo>
                  <a:pt x="267" y="67"/>
                </a:lnTo>
                <a:close/>
                <a:moveTo>
                  <a:pt x="225" y="79"/>
                </a:moveTo>
                <a:lnTo>
                  <a:pt x="225" y="81"/>
                </a:lnTo>
                <a:lnTo>
                  <a:pt x="227" y="83"/>
                </a:lnTo>
                <a:lnTo>
                  <a:pt x="227" y="81"/>
                </a:lnTo>
                <a:lnTo>
                  <a:pt x="229" y="81"/>
                </a:lnTo>
                <a:lnTo>
                  <a:pt x="229" y="79"/>
                </a:lnTo>
                <a:lnTo>
                  <a:pt x="225" y="79"/>
                </a:lnTo>
                <a:close/>
                <a:moveTo>
                  <a:pt x="37" y="263"/>
                </a:moveTo>
                <a:lnTo>
                  <a:pt x="35" y="269"/>
                </a:lnTo>
                <a:lnTo>
                  <a:pt x="33" y="271"/>
                </a:lnTo>
                <a:lnTo>
                  <a:pt x="35" y="269"/>
                </a:lnTo>
                <a:lnTo>
                  <a:pt x="39" y="267"/>
                </a:lnTo>
                <a:lnTo>
                  <a:pt x="39" y="263"/>
                </a:lnTo>
                <a:lnTo>
                  <a:pt x="37" y="263"/>
                </a:lnTo>
                <a:close/>
                <a:moveTo>
                  <a:pt x="4" y="265"/>
                </a:moveTo>
                <a:lnTo>
                  <a:pt x="2" y="267"/>
                </a:lnTo>
                <a:lnTo>
                  <a:pt x="0" y="269"/>
                </a:lnTo>
                <a:lnTo>
                  <a:pt x="0" y="271"/>
                </a:lnTo>
                <a:lnTo>
                  <a:pt x="4" y="271"/>
                </a:lnTo>
                <a:lnTo>
                  <a:pt x="4" y="267"/>
                </a:lnTo>
                <a:lnTo>
                  <a:pt x="8" y="267"/>
                </a:lnTo>
                <a:lnTo>
                  <a:pt x="8" y="265"/>
                </a:lnTo>
                <a:lnTo>
                  <a:pt x="6" y="265"/>
                </a:lnTo>
                <a:lnTo>
                  <a:pt x="4" y="265"/>
                </a:lnTo>
                <a:close/>
                <a:moveTo>
                  <a:pt x="16" y="271"/>
                </a:moveTo>
                <a:lnTo>
                  <a:pt x="14" y="273"/>
                </a:lnTo>
                <a:lnTo>
                  <a:pt x="16" y="275"/>
                </a:lnTo>
                <a:lnTo>
                  <a:pt x="17" y="276"/>
                </a:lnTo>
                <a:lnTo>
                  <a:pt x="17" y="275"/>
                </a:lnTo>
                <a:lnTo>
                  <a:pt x="19" y="273"/>
                </a:lnTo>
                <a:lnTo>
                  <a:pt x="19" y="271"/>
                </a:lnTo>
                <a:lnTo>
                  <a:pt x="16" y="271"/>
                </a:lnTo>
                <a:close/>
                <a:moveTo>
                  <a:pt x="192" y="8"/>
                </a:moveTo>
                <a:lnTo>
                  <a:pt x="171" y="6"/>
                </a:lnTo>
                <a:lnTo>
                  <a:pt x="150" y="4"/>
                </a:lnTo>
                <a:lnTo>
                  <a:pt x="136" y="4"/>
                </a:lnTo>
                <a:lnTo>
                  <a:pt x="123" y="4"/>
                </a:lnTo>
                <a:lnTo>
                  <a:pt x="121" y="2"/>
                </a:lnTo>
                <a:lnTo>
                  <a:pt x="117" y="0"/>
                </a:lnTo>
                <a:lnTo>
                  <a:pt x="110" y="4"/>
                </a:lnTo>
                <a:lnTo>
                  <a:pt x="108" y="8"/>
                </a:lnTo>
                <a:lnTo>
                  <a:pt x="102" y="8"/>
                </a:lnTo>
                <a:lnTo>
                  <a:pt x="98" y="8"/>
                </a:lnTo>
                <a:lnTo>
                  <a:pt x="94" y="10"/>
                </a:lnTo>
                <a:lnTo>
                  <a:pt x="92" y="14"/>
                </a:lnTo>
                <a:lnTo>
                  <a:pt x="96" y="21"/>
                </a:lnTo>
                <a:lnTo>
                  <a:pt x="98" y="23"/>
                </a:lnTo>
                <a:lnTo>
                  <a:pt x="98" y="27"/>
                </a:lnTo>
                <a:lnTo>
                  <a:pt x="98" y="33"/>
                </a:lnTo>
                <a:lnTo>
                  <a:pt x="102" y="31"/>
                </a:lnTo>
                <a:lnTo>
                  <a:pt x="108" y="31"/>
                </a:lnTo>
                <a:lnTo>
                  <a:pt x="108" y="33"/>
                </a:lnTo>
                <a:lnTo>
                  <a:pt x="110" y="33"/>
                </a:lnTo>
                <a:lnTo>
                  <a:pt x="115" y="33"/>
                </a:lnTo>
                <a:lnTo>
                  <a:pt x="119" y="33"/>
                </a:lnTo>
                <a:lnTo>
                  <a:pt x="123" y="33"/>
                </a:lnTo>
                <a:lnTo>
                  <a:pt x="123" y="35"/>
                </a:lnTo>
                <a:lnTo>
                  <a:pt x="125" y="35"/>
                </a:lnTo>
                <a:lnTo>
                  <a:pt x="127" y="35"/>
                </a:lnTo>
                <a:lnTo>
                  <a:pt x="127" y="37"/>
                </a:lnTo>
                <a:lnTo>
                  <a:pt x="125" y="40"/>
                </a:lnTo>
                <a:lnTo>
                  <a:pt x="119" y="44"/>
                </a:lnTo>
                <a:lnTo>
                  <a:pt x="119" y="48"/>
                </a:lnTo>
                <a:lnTo>
                  <a:pt x="123" y="52"/>
                </a:lnTo>
                <a:lnTo>
                  <a:pt x="123" y="56"/>
                </a:lnTo>
                <a:lnTo>
                  <a:pt x="125" y="60"/>
                </a:lnTo>
                <a:lnTo>
                  <a:pt x="123" y="62"/>
                </a:lnTo>
                <a:lnTo>
                  <a:pt x="119" y="65"/>
                </a:lnTo>
                <a:lnTo>
                  <a:pt x="119" y="69"/>
                </a:lnTo>
                <a:lnTo>
                  <a:pt x="121" y="73"/>
                </a:lnTo>
                <a:lnTo>
                  <a:pt x="119" y="77"/>
                </a:lnTo>
                <a:lnTo>
                  <a:pt x="119" y="79"/>
                </a:lnTo>
                <a:lnTo>
                  <a:pt x="117" y="81"/>
                </a:lnTo>
                <a:lnTo>
                  <a:pt x="117" y="83"/>
                </a:lnTo>
                <a:lnTo>
                  <a:pt x="119" y="86"/>
                </a:lnTo>
                <a:lnTo>
                  <a:pt x="121" y="90"/>
                </a:lnTo>
                <a:lnTo>
                  <a:pt x="119" y="92"/>
                </a:lnTo>
                <a:lnTo>
                  <a:pt x="117" y="96"/>
                </a:lnTo>
                <a:lnTo>
                  <a:pt x="117" y="102"/>
                </a:lnTo>
                <a:lnTo>
                  <a:pt x="121" y="104"/>
                </a:lnTo>
                <a:lnTo>
                  <a:pt x="121" y="106"/>
                </a:lnTo>
                <a:lnTo>
                  <a:pt x="121" y="111"/>
                </a:lnTo>
                <a:lnTo>
                  <a:pt x="123" y="113"/>
                </a:lnTo>
                <a:lnTo>
                  <a:pt x="129" y="121"/>
                </a:lnTo>
                <a:lnTo>
                  <a:pt x="135" y="131"/>
                </a:lnTo>
                <a:lnTo>
                  <a:pt x="142" y="129"/>
                </a:lnTo>
                <a:lnTo>
                  <a:pt x="152" y="127"/>
                </a:lnTo>
                <a:lnTo>
                  <a:pt x="154" y="123"/>
                </a:lnTo>
                <a:lnTo>
                  <a:pt x="165" y="125"/>
                </a:lnTo>
                <a:lnTo>
                  <a:pt x="179" y="123"/>
                </a:lnTo>
                <a:lnTo>
                  <a:pt x="179" y="121"/>
                </a:lnTo>
                <a:lnTo>
                  <a:pt x="182" y="115"/>
                </a:lnTo>
                <a:lnTo>
                  <a:pt x="186" y="109"/>
                </a:lnTo>
                <a:lnTo>
                  <a:pt x="192" y="108"/>
                </a:lnTo>
                <a:lnTo>
                  <a:pt x="200" y="104"/>
                </a:lnTo>
                <a:lnTo>
                  <a:pt x="200" y="100"/>
                </a:lnTo>
                <a:lnTo>
                  <a:pt x="200" y="96"/>
                </a:lnTo>
                <a:lnTo>
                  <a:pt x="204" y="90"/>
                </a:lnTo>
                <a:lnTo>
                  <a:pt x="209" y="86"/>
                </a:lnTo>
                <a:lnTo>
                  <a:pt x="211" y="85"/>
                </a:lnTo>
                <a:lnTo>
                  <a:pt x="209" y="79"/>
                </a:lnTo>
                <a:lnTo>
                  <a:pt x="207" y="71"/>
                </a:lnTo>
                <a:lnTo>
                  <a:pt x="209" y="69"/>
                </a:lnTo>
                <a:lnTo>
                  <a:pt x="213" y="67"/>
                </a:lnTo>
                <a:lnTo>
                  <a:pt x="221" y="54"/>
                </a:lnTo>
                <a:lnTo>
                  <a:pt x="230" y="44"/>
                </a:lnTo>
                <a:lnTo>
                  <a:pt x="240" y="40"/>
                </a:lnTo>
                <a:lnTo>
                  <a:pt x="250" y="35"/>
                </a:lnTo>
                <a:lnTo>
                  <a:pt x="250" y="29"/>
                </a:lnTo>
                <a:lnTo>
                  <a:pt x="250" y="21"/>
                </a:lnTo>
                <a:lnTo>
                  <a:pt x="244" y="23"/>
                </a:lnTo>
                <a:lnTo>
                  <a:pt x="242" y="25"/>
                </a:lnTo>
                <a:lnTo>
                  <a:pt x="238" y="25"/>
                </a:lnTo>
                <a:lnTo>
                  <a:pt x="234" y="25"/>
                </a:lnTo>
                <a:lnTo>
                  <a:pt x="230" y="27"/>
                </a:lnTo>
                <a:lnTo>
                  <a:pt x="229" y="23"/>
                </a:lnTo>
                <a:lnTo>
                  <a:pt x="227" y="23"/>
                </a:lnTo>
                <a:lnTo>
                  <a:pt x="221" y="21"/>
                </a:lnTo>
                <a:lnTo>
                  <a:pt x="215" y="21"/>
                </a:lnTo>
                <a:lnTo>
                  <a:pt x="211" y="21"/>
                </a:lnTo>
                <a:lnTo>
                  <a:pt x="209" y="19"/>
                </a:lnTo>
                <a:lnTo>
                  <a:pt x="207" y="17"/>
                </a:lnTo>
                <a:lnTo>
                  <a:pt x="204" y="17"/>
                </a:lnTo>
                <a:lnTo>
                  <a:pt x="200" y="15"/>
                </a:lnTo>
                <a:lnTo>
                  <a:pt x="196" y="15"/>
                </a:lnTo>
                <a:lnTo>
                  <a:pt x="196" y="14"/>
                </a:lnTo>
                <a:lnTo>
                  <a:pt x="194" y="10"/>
                </a:lnTo>
                <a:lnTo>
                  <a:pt x="192" y="8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7" name="Freeform 48"/>
          <p:cNvSpPr>
            <a:spLocks noChangeAspect="1" noEditPoints="1"/>
          </p:cNvSpPr>
          <p:nvPr/>
        </p:nvSpPr>
        <p:spPr bwMode="gray">
          <a:xfrm>
            <a:off x="7469188" y="2946400"/>
            <a:ext cx="79375" cy="168275"/>
          </a:xfrm>
          <a:custGeom>
            <a:avLst/>
            <a:gdLst>
              <a:gd name="T0" fmla="*/ 2147483647 w 42"/>
              <a:gd name="T1" fmla="*/ 2147483647 h 90"/>
              <a:gd name="T2" fmla="*/ 2147483647 w 42"/>
              <a:gd name="T3" fmla="*/ 2147483647 h 90"/>
              <a:gd name="T4" fmla="*/ 2147483647 w 42"/>
              <a:gd name="T5" fmla="*/ 2147483647 h 90"/>
              <a:gd name="T6" fmla="*/ 2147483647 w 42"/>
              <a:gd name="T7" fmla="*/ 2147483647 h 90"/>
              <a:gd name="T8" fmla="*/ 2147483647 w 42"/>
              <a:gd name="T9" fmla="*/ 2147483647 h 90"/>
              <a:gd name="T10" fmla="*/ 2147483647 w 42"/>
              <a:gd name="T11" fmla="*/ 2147483647 h 90"/>
              <a:gd name="T12" fmla="*/ 2147483647 w 42"/>
              <a:gd name="T13" fmla="*/ 2147483647 h 90"/>
              <a:gd name="T14" fmla="*/ 2147483647 w 42"/>
              <a:gd name="T15" fmla="*/ 2147483647 h 90"/>
              <a:gd name="T16" fmla="*/ 2147483647 w 42"/>
              <a:gd name="T17" fmla="*/ 2147483647 h 90"/>
              <a:gd name="T18" fmla="*/ 2147483647 w 42"/>
              <a:gd name="T19" fmla="*/ 2147483647 h 90"/>
              <a:gd name="T20" fmla="*/ 2147483647 w 42"/>
              <a:gd name="T21" fmla="*/ 2147483647 h 90"/>
              <a:gd name="T22" fmla="*/ 2147483647 w 42"/>
              <a:gd name="T23" fmla="*/ 2147483647 h 90"/>
              <a:gd name="T24" fmla="*/ 2147483647 w 42"/>
              <a:gd name="T25" fmla="*/ 2147483647 h 90"/>
              <a:gd name="T26" fmla="*/ 2147483647 w 42"/>
              <a:gd name="T27" fmla="*/ 2147483647 h 90"/>
              <a:gd name="T28" fmla="*/ 2147483647 w 42"/>
              <a:gd name="T29" fmla="*/ 2147483647 h 90"/>
              <a:gd name="T30" fmla="*/ 2147483647 w 42"/>
              <a:gd name="T31" fmla="*/ 2147483647 h 90"/>
              <a:gd name="T32" fmla="*/ 2147483647 w 42"/>
              <a:gd name="T33" fmla="*/ 2147483647 h 90"/>
              <a:gd name="T34" fmla="*/ 2147483647 w 42"/>
              <a:gd name="T35" fmla="*/ 2147483647 h 90"/>
              <a:gd name="T36" fmla="*/ 2147483647 w 42"/>
              <a:gd name="T37" fmla="*/ 2147483647 h 90"/>
              <a:gd name="T38" fmla="*/ 2147483647 w 42"/>
              <a:gd name="T39" fmla="*/ 2147483647 h 90"/>
              <a:gd name="T40" fmla="*/ 2147483647 w 42"/>
              <a:gd name="T41" fmla="*/ 2147483647 h 90"/>
              <a:gd name="T42" fmla="*/ 2147483647 w 42"/>
              <a:gd name="T43" fmla="*/ 2147483647 h 90"/>
              <a:gd name="T44" fmla="*/ 2147483647 w 42"/>
              <a:gd name="T45" fmla="*/ 2147483647 h 90"/>
              <a:gd name="T46" fmla="*/ 2147483647 w 42"/>
              <a:gd name="T47" fmla="*/ 2147483647 h 90"/>
              <a:gd name="T48" fmla="*/ 2147483647 w 42"/>
              <a:gd name="T49" fmla="*/ 2147483647 h 90"/>
              <a:gd name="T50" fmla="*/ 2147483647 w 42"/>
              <a:gd name="T51" fmla="*/ 2147483647 h 90"/>
              <a:gd name="T52" fmla="*/ 2147483647 w 42"/>
              <a:gd name="T53" fmla="*/ 2147483647 h 90"/>
              <a:gd name="T54" fmla="*/ 2147483647 w 42"/>
              <a:gd name="T55" fmla="*/ 2147483647 h 90"/>
              <a:gd name="T56" fmla="*/ 2147483647 w 42"/>
              <a:gd name="T57" fmla="*/ 2147483647 h 90"/>
              <a:gd name="T58" fmla="*/ 2147483647 w 42"/>
              <a:gd name="T59" fmla="*/ 2147483647 h 90"/>
              <a:gd name="T60" fmla="*/ 2147483647 w 42"/>
              <a:gd name="T61" fmla="*/ 2147483647 h 90"/>
              <a:gd name="T62" fmla="*/ 2147483647 w 42"/>
              <a:gd name="T63" fmla="*/ 2147483647 h 90"/>
              <a:gd name="T64" fmla="*/ 2147483647 w 42"/>
              <a:gd name="T65" fmla="*/ 2147483647 h 90"/>
              <a:gd name="T66" fmla="*/ 2147483647 w 42"/>
              <a:gd name="T67" fmla="*/ 2147483647 h 90"/>
              <a:gd name="T68" fmla="*/ 2147483647 w 42"/>
              <a:gd name="T69" fmla="*/ 2147483647 h 90"/>
              <a:gd name="T70" fmla="*/ 2147483647 w 42"/>
              <a:gd name="T71" fmla="*/ 2147483647 h 90"/>
              <a:gd name="T72" fmla="*/ 2147483647 w 42"/>
              <a:gd name="T73" fmla="*/ 2147483647 h 90"/>
              <a:gd name="T74" fmla="*/ 2147483647 w 42"/>
              <a:gd name="T75" fmla="*/ 0 h 90"/>
              <a:gd name="T76" fmla="*/ 2147483647 w 42"/>
              <a:gd name="T77" fmla="*/ 2147483647 h 90"/>
              <a:gd name="T78" fmla="*/ 2147483647 w 42"/>
              <a:gd name="T79" fmla="*/ 2147483647 h 90"/>
              <a:gd name="T80" fmla="*/ 2147483647 w 42"/>
              <a:gd name="T81" fmla="*/ 2147483647 h 90"/>
              <a:gd name="T82" fmla="*/ 2147483647 w 42"/>
              <a:gd name="T83" fmla="*/ 2147483647 h 90"/>
              <a:gd name="T84" fmla="*/ 2147483647 w 42"/>
              <a:gd name="T85" fmla="*/ 2147483647 h 90"/>
              <a:gd name="T86" fmla="*/ 2147483647 w 42"/>
              <a:gd name="T87" fmla="*/ 2147483647 h 90"/>
              <a:gd name="T88" fmla="*/ 0 w 42"/>
              <a:gd name="T89" fmla="*/ 2147483647 h 90"/>
              <a:gd name="T90" fmla="*/ 2147483647 w 42"/>
              <a:gd name="T91" fmla="*/ 2147483647 h 90"/>
              <a:gd name="T92" fmla="*/ 2147483647 w 42"/>
              <a:gd name="T93" fmla="*/ 2147483647 h 90"/>
              <a:gd name="T94" fmla="*/ 2147483647 w 42"/>
              <a:gd name="T95" fmla="*/ 2147483647 h 90"/>
              <a:gd name="T96" fmla="*/ 2147483647 w 42"/>
              <a:gd name="T97" fmla="*/ 2147483647 h 90"/>
              <a:gd name="T98" fmla="*/ 2147483647 w 42"/>
              <a:gd name="T99" fmla="*/ 2147483647 h 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2"/>
              <a:gd name="T151" fmla="*/ 0 h 90"/>
              <a:gd name="T152" fmla="*/ 42 w 42"/>
              <a:gd name="T153" fmla="*/ 90 h 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2" h="90">
                <a:moveTo>
                  <a:pt x="8" y="10"/>
                </a:moveTo>
                <a:lnTo>
                  <a:pt x="10" y="15"/>
                </a:lnTo>
                <a:lnTo>
                  <a:pt x="12" y="19"/>
                </a:lnTo>
                <a:lnTo>
                  <a:pt x="10" y="21"/>
                </a:lnTo>
                <a:lnTo>
                  <a:pt x="6" y="25"/>
                </a:lnTo>
                <a:lnTo>
                  <a:pt x="8" y="27"/>
                </a:lnTo>
                <a:lnTo>
                  <a:pt x="12" y="31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40"/>
                </a:lnTo>
                <a:lnTo>
                  <a:pt x="12" y="42"/>
                </a:lnTo>
                <a:lnTo>
                  <a:pt x="12" y="48"/>
                </a:lnTo>
                <a:lnTo>
                  <a:pt x="10" y="50"/>
                </a:lnTo>
                <a:lnTo>
                  <a:pt x="6" y="50"/>
                </a:lnTo>
                <a:lnTo>
                  <a:pt x="6" y="61"/>
                </a:lnTo>
                <a:lnTo>
                  <a:pt x="4" y="71"/>
                </a:lnTo>
                <a:lnTo>
                  <a:pt x="8" y="71"/>
                </a:lnTo>
                <a:lnTo>
                  <a:pt x="10" y="73"/>
                </a:lnTo>
                <a:lnTo>
                  <a:pt x="16" y="67"/>
                </a:lnTo>
                <a:lnTo>
                  <a:pt x="23" y="61"/>
                </a:lnTo>
                <a:lnTo>
                  <a:pt x="33" y="58"/>
                </a:lnTo>
                <a:lnTo>
                  <a:pt x="41" y="54"/>
                </a:lnTo>
                <a:lnTo>
                  <a:pt x="42" y="38"/>
                </a:lnTo>
                <a:lnTo>
                  <a:pt x="42" y="23"/>
                </a:lnTo>
                <a:lnTo>
                  <a:pt x="41" y="21"/>
                </a:lnTo>
                <a:lnTo>
                  <a:pt x="37" y="17"/>
                </a:lnTo>
                <a:lnTo>
                  <a:pt x="37" y="13"/>
                </a:lnTo>
                <a:lnTo>
                  <a:pt x="37" y="11"/>
                </a:lnTo>
                <a:lnTo>
                  <a:pt x="33" y="11"/>
                </a:lnTo>
                <a:lnTo>
                  <a:pt x="33" y="8"/>
                </a:lnTo>
                <a:lnTo>
                  <a:pt x="33" y="4"/>
                </a:lnTo>
                <a:lnTo>
                  <a:pt x="31" y="4"/>
                </a:lnTo>
                <a:lnTo>
                  <a:pt x="29" y="2"/>
                </a:lnTo>
                <a:lnTo>
                  <a:pt x="27" y="4"/>
                </a:lnTo>
                <a:lnTo>
                  <a:pt x="23" y="4"/>
                </a:lnTo>
                <a:lnTo>
                  <a:pt x="19" y="2"/>
                </a:lnTo>
                <a:lnTo>
                  <a:pt x="17" y="0"/>
                </a:lnTo>
                <a:lnTo>
                  <a:pt x="14" y="2"/>
                </a:lnTo>
                <a:lnTo>
                  <a:pt x="6" y="10"/>
                </a:lnTo>
                <a:lnTo>
                  <a:pt x="8" y="10"/>
                </a:lnTo>
                <a:close/>
                <a:moveTo>
                  <a:pt x="4" y="84"/>
                </a:moveTo>
                <a:lnTo>
                  <a:pt x="2" y="86"/>
                </a:lnTo>
                <a:lnTo>
                  <a:pt x="2" y="88"/>
                </a:lnTo>
                <a:lnTo>
                  <a:pt x="0" y="90"/>
                </a:lnTo>
                <a:lnTo>
                  <a:pt x="4" y="90"/>
                </a:lnTo>
                <a:lnTo>
                  <a:pt x="6" y="88"/>
                </a:lnTo>
                <a:lnTo>
                  <a:pt x="8" y="86"/>
                </a:lnTo>
                <a:lnTo>
                  <a:pt x="8" y="84"/>
                </a:lnTo>
                <a:lnTo>
                  <a:pt x="4" y="8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8" name="Freeform 49"/>
          <p:cNvSpPr>
            <a:spLocks noChangeAspect="1" noEditPoints="1"/>
          </p:cNvSpPr>
          <p:nvPr/>
        </p:nvSpPr>
        <p:spPr bwMode="gray">
          <a:xfrm>
            <a:off x="4953000" y="4705350"/>
            <a:ext cx="374650" cy="371475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2147483647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2147483647 w 203"/>
              <a:gd name="T19" fmla="*/ 2147483647 h 203"/>
              <a:gd name="T20" fmla="*/ 2147483647 w 203"/>
              <a:gd name="T21" fmla="*/ 2147483647 h 203"/>
              <a:gd name="T22" fmla="*/ 2147483647 w 203"/>
              <a:gd name="T23" fmla="*/ 2147483647 h 203"/>
              <a:gd name="T24" fmla="*/ 2147483647 w 203"/>
              <a:gd name="T25" fmla="*/ 2147483647 h 203"/>
              <a:gd name="T26" fmla="*/ 2147483647 w 203"/>
              <a:gd name="T27" fmla="*/ 2147483647 h 203"/>
              <a:gd name="T28" fmla="*/ 2147483647 w 203"/>
              <a:gd name="T29" fmla="*/ 2147483647 h 203"/>
              <a:gd name="T30" fmla="*/ 2147483647 w 203"/>
              <a:gd name="T31" fmla="*/ 2147483647 h 203"/>
              <a:gd name="T32" fmla="*/ 2147483647 w 203"/>
              <a:gd name="T33" fmla="*/ 2147483647 h 203"/>
              <a:gd name="T34" fmla="*/ 2147483647 w 203"/>
              <a:gd name="T35" fmla="*/ 2147483647 h 203"/>
              <a:gd name="T36" fmla="*/ 2147483647 w 203"/>
              <a:gd name="T37" fmla="*/ 2147483647 h 203"/>
              <a:gd name="T38" fmla="*/ 2147483647 w 203"/>
              <a:gd name="T39" fmla="*/ 2147483647 h 203"/>
              <a:gd name="T40" fmla="*/ 2147483647 w 203"/>
              <a:gd name="T41" fmla="*/ 2147483647 h 203"/>
              <a:gd name="T42" fmla="*/ 2147483647 w 203"/>
              <a:gd name="T43" fmla="*/ 2147483647 h 203"/>
              <a:gd name="T44" fmla="*/ 2147483647 w 203"/>
              <a:gd name="T45" fmla="*/ 2147483647 h 203"/>
              <a:gd name="T46" fmla="*/ 2147483647 w 203"/>
              <a:gd name="T47" fmla="*/ 2147483647 h 203"/>
              <a:gd name="T48" fmla="*/ 2147483647 w 203"/>
              <a:gd name="T49" fmla="*/ 2147483647 h 203"/>
              <a:gd name="T50" fmla="*/ 2147483647 w 203"/>
              <a:gd name="T51" fmla="*/ 2147483647 h 203"/>
              <a:gd name="T52" fmla="*/ 2147483647 w 203"/>
              <a:gd name="T53" fmla="*/ 2147483647 h 203"/>
              <a:gd name="T54" fmla="*/ 2147483647 w 203"/>
              <a:gd name="T55" fmla="*/ 2147483647 h 203"/>
              <a:gd name="T56" fmla="*/ 2147483647 w 203"/>
              <a:gd name="T57" fmla="*/ 2147483647 h 203"/>
              <a:gd name="T58" fmla="*/ 2147483647 w 203"/>
              <a:gd name="T59" fmla="*/ 2147483647 h 203"/>
              <a:gd name="T60" fmla="*/ 2147483647 w 203"/>
              <a:gd name="T61" fmla="*/ 2147483647 h 203"/>
              <a:gd name="T62" fmla="*/ 2147483647 w 203"/>
              <a:gd name="T63" fmla="*/ 2147483647 h 203"/>
              <a:gd name="T64" fmla="*/ 2147483647 w 203"/>
              <a:gd name="T65" fmla="*/ 2147483647 h 203"/>
              <a:gd name="T66" fmla="*/ 2147483647 w 203"/>
              <a:gd name="T67" fmla="*/ 2147483647 h 203"/>
              <a:gd name="T68" fmla="*/ 2147483647 w 203"/>
              <a:gd name="T69" fmla="*/ 2147483647 h 203"/>
              <a:gd name="T70" fmla="*/ 2147483647 w 203"/>
              <a:gd name="T71" fmla="*/ 2147483647 h 203"/>
              <a:gd name="T72" fmla="*/ 2147483647 w 203"/>
              <a:gd name="T73" fmla="*/ 2147483647 h 203"/>
              <a:gd name="T74" fmla="*/ 2147483647 w 203"/>
              <a:gd name="T75" fmla="*/ 0 h 203"/>
              <a:gd name="T76" fmla="*/ 2147483647 w 203"/>
              <a:gd name="T77" fmla="*/ 2147483647 h 203"/>
              <a:gd name="T78" fmla="*/ 2147483647 w 203"/>
              <a:gd name="T79" fmla="*/ 2147483647 h 203"/>
              <a:gd name="T80" fmla="*/ 2147483647 w 203"/>
              <a:gd name="T81" fmla="*/ 2147483647 h 203"/>
              <a:gd name="T82" fmla="*/ 2147483647 w 203"/>
              <a:gd name="T83" fmla="*/ 2147483647 h 203"/>
              <a:gd name="T84" fmla="*/ 2147483647 w 203"/>
              <a:gd name="T85" fmla="*/ 2147483647 h 203"/>
              <a:gd name="T86" fmla="*/ 2147483647 w 203"/>
              <a:gd name="T87" fmla="*/ 2147483647 h 203"/>
              <a:gd name="T88" fmla="*/ 2147483647 w 203"/>
              <a:gd name="T89" fmla="*/ 2147483647 h 203"/>
              <a:gd name="T90" fmla="*/ 2147483647 w 203"/>
              <a:gd name="T91" fmla="*/ 2147483647 h 203"/>
              <a:gd name="T92" fmla="*/ 2147483647 w 203"/>
              <a:gd name="T93" fmla="*/ 2147483647 h 203"/>
              <a:gd name="T94" fmla="*/ 2147483647 w 203"/>
              <a:gd name="T95" fmla="*/ 2147483647 h 203"/>
              <a:gd name="T96" fmla="*/ 2147483647 w 203"/>
              <a:gd name="T97" fmla="*/ 2147483647 h 203"/>
              <a:gd name="T98" fmla="*/ 2147483647 w 203"/>
              <a:gd name="T99" fmla="*/ 2147483647 h 203"/>
              <a:gd name="T100" fmla="*/ 2147483647 w 203"/>
              <a:gd name="T101" fmla="*/ 2147483647 h 203"/>
              <a:gd name="T102" fmla="*/ 2147483647 w 203"/>
              <a:gd name="T103" fmla="*/ 2147483647 h 203"/>
              <a:gd name="T104" fmla="*/ 2147483647 w 203"/>
              <a:gd name="T105" fmla="*/ 2147483647 h 203"/>
              <a:gd name="T106" fmla="*/ 2147483647 w 203"/>
              <a:gd name="T107" fmla="*/ 2147483647 h 203"/>
              <a:gd name="T108" fmla="*/ 2147483647 w 203"/>
              <a:gd name="T109" fmla="*/ 2147483647 h 2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3"/>
              <a:gd name="T166" fmla="*/ 0 h 203"/>
              <a:gd name="T167" fmla="*/ 203 w 203"/>
              <a:gd name="T168" fmla="*/ 203 h 20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3" h="203">
                <a:moveTo>
                  <a:pt x="203" y="71"/>
                </a:moveTo>
                <a:lnTo>
                  <a:pt x="201" y="86"/>
                </a:lnTo>
                <a:lnTo>
                  <a:pt x="201" y="96"/>
                </a:lnTo>
                <a:lnTo>
                  <a:pt x="198" y="96"/>
                </a:lnTo>
                <a:lnTo>
                  <a:pt x="196" y="96"/>
                </a:lnTo>
                <a:lnTo>
                  <a:pt x="196" y="99"/>
                </a:lnTo>
                <a:lnTo>
                  <a:pt x="196" y="101"/>
                </a:lnTo>
                <a:lnTo>
                  <a:pt x="199" y="105"/>
                </a:lnTo>
                <a:lnTo>
                  <a:pt x="192" y="111"/>
                </a:lnTo>
                <a:lnTo>
                  <a:pt x="184" y="115"/>
                </a:lnTo>
                <a:lnTo>
                  <a:pt x="178" y="124"/>
                </a:lnTo>
                <a:lnTo>
                  <a:pt x="175" y="136"/>
                </a:lnTo>
                <a:lnTo>
                  <a:pt x="173" y="136"/>
                </a:lnTo>
                <a:lnTo>
                  <a:pt x="173" y="140"/>
                </a:lnTo>
                <a:lnTo>
                  <a:pt x="173" y="142"/>
                </a:lnTo>
                <a:lnTo>
                  <a:pt x="167" y="145"/>
                </a:lnTo>
                <a:lnTo>
                  <a:pt x="163" y="149"/>
                </a:lnTo>
                <a:lnTo>
                  <a:pt x="155" y="159"/>
                </a:lnTo>
                <a:lnTo>
                  <a:pt x="146" y="170"/>
                </a:lnTo>
                <a:lnTo>
                  <a:pt x="136" y="180"/>
                </a:lnTo>
                <a:lnTo>
                  <a:pt x="127" y="186"/>
                </a:lnTo>
                <a:lnTo>
                  <a:pt x="121" y="186"/>
                </a:lnTo>
                <a:lnTo>
                  <a:pt x="117" y="186"/>
                </a:lnTo>
                <a:lnTo>
                  <a:pt x="117" y="190"/>
                </a:lnTo>
                <a:lnTo>
                  <a:pt x="111" y="190"/>
                </a:lnTo>
                <a:lnTo>
                  <a:pt x="105" y="190"/>
                </a:lnTo>
                <a:lnTo>
                  <a:pt x="104" y="191"/>
                </a:lnTo>
                <a:lnTo>
                  <a:pt x="104" y="193"/>
                </a:lnTo>
                <a:lnTo>
                  <a:pt x="88" y="191"/>
                </a:lnTo>
                <a:lnTo>
                  <a:pt x="73" y="191"/>
                </a:lnTo>
                <a:lnTo>
                  <a:pt x="69" y="195"/>
                </a:lnTo>
                <a:lnTo>
                  <a:pt x="67" y="197"/>
                </a:lnTo>
                <a:lnTo>
                  <a:pt x="61" y="197"/>
                </a:lnTo>
                <a:lnTo>
                  <a:pt x="54" y="195"/>
                </a:lnTo>
                <a:lnTo>
                  <a:pt x="46" y="201"/>
                </a:lnTo>
                <a:lnTo>
                  <a:pt x="34" y="203"/>
                </a:lnTo>
                <a:lnTo>
                  <a:pt x="32" y="199"/>
                </a:lnTo>
                <a:lnTo>
                  <a:pt x="29" y="199"/>
                </a:lnTo>
                <a:lnTo>
                  <a:pt x="27" y="199"/>
                </a:lnTo>
                <a:lnTo>
                  <a:pt x="27" y="195"/>
                </a:lnTo>
                <a:lnTo>
                  <a:pt x="21" y="199"/>
                </a:lnTo>
                <a:lnTo>
                  <a:pt x="21" y="197"/>
                </a:lnTo>
                <a:lnTo>
                  <a:pt x="17" y="186"/>
                </a:lnTo>
                <a:lnTo>
                  <a:pt x="17" y="176"/>
                </a:lnTo>
                <a:lnTo>
                  <a:pt x="13" y="174"/>
                </a:lnTo>
                <a:lnTo>
                  <a:pt x="17" y="168"/>
                </a:lnTo>
                <a:lnTo>
                  <a:pt x="21" y="163"/>
                </a:lnTo>
                <a:lnTo>
                  <a:pt x="19" y="149"/>
                </a:lnTo>
                <a:lnTo>
                  <a:pt x="15" y="138"/>
                </a:lnTo>
                <a:lnTo>
                  <a:pt x="11" y="136"/>
                </a:lnTo>
                <a:lnTo>
                  <a:pt x="9" y="134"/>
                </a:lnTo>
                <a:lnTo>
                  <a:pt x="8" y="122"/>
                </a:lnTo>
                <a:lnTo>
                  <a:pt x="8" y="115"/>
                </a:lnTo>
                <a:lnTo>
                  <a:pt x="4" y="111"/>
                </a:lnTo>
                <a:lnTo>
                  <a:pt x="0" y="107"/>
                </a:lnTo>
                <a:lnTo>
                  <a:pt x="4" y="105"/>
                </a:lnTo>
                <a:lnTo>
                  <a:pt x="8" y="99"/>
                </a:lnTo>
                <a:lnTo>
                  <a:pt x="9" y="97"/>
                </a:lnTo>
                <a:lnTo>
                  <a:pt x="13" y="97"/>
                </a:lnTo>
                <a:lnTo>
                  <a:pt x="13" y="99"/>
                </a:lnTo>
                <a:lnTo>
                  <a:pt x="13" y="103"/>
                </a:lnTo>
                <a:lnTo>
                  <a:pt x="17" y="105"/>
                </a:lnTo>
                <a:lnTo>
                  <a:pt x="21" y="107"/>
                </a:lnTo>
                <a:lnTo>
                  <a:pt x="25" y="107"/>
                </a:lnTo>
                <a:lnTo>
                  <a:pt x="27" y="107"/>
                </a:lnTo>
                <a:lnTo>
                  <a:pt x="31" y="105"/>
                </a:lnTo>
                <a:lnTo>
                  <a:pt x="32" y="101"/>
                </a:lnTo>
                <a:lnTo>
                  <a:pt x="38" y="99"/>
                </a:lnTo>
                <a:lnTo>
                  <a:pt x="40" y="99"/>
                </a:lnTo>
                <a:lnTo>
                  <a:pt x="42" y="49"/>
                </a:lnTo>
                <a:lnTo>
                  <a:pt x="44" y="51"/>
                </a:lnTo>
                <a:lnTo>
                  <a:pt x="50" y="59"/>
                </a:lnTo>
                <a:lnTo>
                  <a:pt x="52" y="65"/>
                </a:lnTo>
                <a:lnTo>
                  <a:pt x="52" y="69"/>
                </a:lnTo>
                <a:lnTo>
                  <a:pt x="50" y="73"/>
                </a:lnTo>
                <a:lnTo>
                  <a:pt x="50" y="74"/>
                </a:lnTo>
                <a:lnTo>
                  <a:pt x="52" y="76"/>
                </a:lnTo>
                <a:lnTo>
                  <a:pt x="54" y="76"/>
                </a:lnTo>
                <a:lnTo>
                  <a:pt x="57" y="76"/>
                </a:lnTo>
                <a:lnTo>
                  <a:pt x="59" y="74"/>
                </a:lnTo>
                <a:lnTo>
                  <a:pt x="67" y="73"/>
                </a:lnTo>
                <a:lnTo>
                  <a:pt x="71" y="69"/>
                </a:lnTo>
                <a:lnTo>
                  <a:pt x="79" y="65"/>
                </a:lnTo>
                <a:lnTo>
                  <a:pt x="84" y="59"/>
                </a:lnTo>
                <a:lnTo>
                  <a:pt x="84" y="57"/>
                </a:lnTo>
                <a:lnTo>
                  <a:pt x="84" y="55"/>
                </a:lnTo>
                <a:lnTo>
                  <a:pt x="86" y="55"/>
                </a:lnTo>
                <a:lnTo>
                  <a:pt x="88" y="51"/>
                </a:lnTo>
                <a:lnTo>
                  <a:pt x="92" y="53"/>
                </a:lnTo>
                <a:lnTo>
                  <a:pt x="94" y="55"/>
                </a:lnTo>
                <a:lnTo>
                  <a:pt x="98" y="55"/>
                </a:lnTo>
                <a:lnTo>
                  <a:pt x="102" y="55"/>
                </a:lnTo>
                <a:lnTo>
                  <a:pt x="107" y="55"/>
                </a:lnTo>
                <a:lnTo>
                  <a:pt x="111" y="57"/>
                </a:lnTo>
                <a:lnTo>
                  <a:pt x="115" y="57"/>
                </a:lnTo>
                <a:lnTo>
                  <a:pt x="117" y="57"/>
                </a:lnTo>
                <a:lnTo>
                  <a:pt x="117" y="46"/>
                </a:lnTo>
                <a:lnTo>
                  <a:pt x="119" y="38"/>
                </a:lnTo>
                <a:lnTo>
                  <a:pt x="121" y="36"/>
                </a:lnTo>
                <a:lnTo>
                  <a:pt x="125" y="36"/>
                </a:lnTo>
                <a:lnTo>
                  <a:pt x="127" y="30"/>
                </a:lnTo>
                <a:lnTo>
                  <a:pt x="130" y="23"/>
                </a:lnTo>
                <a:lnTo>
                  <a:pt x="134" y="17"/>
                </a:lnTo>
                <a:lnTo>
                  <a:pt x="140" y="13"/>
                </a:lnTo>
                <a:lnTo>
                  <a:pt x="146" y="11"/>
                </a:lnTo>
                <a:lnTo>
                  <a:pt x="151" y="9"/>
                </a:lnTo>
                <a:lnTo>
                  <a:pt x="153" y="7"/>
                </a:lnTo>
                <a:lnTo>
                  <a:pt x="157" y="5"/>
                </a:lnTo>
                <a:lnTo>
                  <a:pt x="163" y="3"/>
                </a:lnTo>
                <a:lnTo>
                  <a:pt x="165" y="0"/>
                </a:lnTo>
                <a:lnTo>
                  <a:pt x="167" y="2"/>
                </a:lnTo>
                <a:lnTo>
                  <a:pt x="171" y="2"/>
                </a:lnTo>
                <a:lnTo>
                  <a:pt x="175" y="0"/>
                </a:lnTo>
                <a:lnTo>
                  <a:pt x="178" y="0"/>
                </a:lnTo>
                <a:lnTo>
                  <a:pt x="178" y="2"/>
                </a:lnTo>
                <a:lnTo>
                  <a:pt x="182" y="2"/>
                </a:lnTo>
                <a:lnTo>
                  <a:pt x="188" y="3"/>
                </a:lnTo>
                <a:lnTo>
                  <a:pt x="190" y="3"/>
                </a:lnTo>
                <a:lnTo>
                  <a:pt x="190" y="9"/>
                </a:lnTo>
                <a:lnTo>
                  <a:pt x="190" y="17"/>
                </a:lnTo>
                <a:lnTo>
                  <a:pt x="188" y="23"/>
                </a:lnTo>
                <a:lnTo>
                  <a:pt x="190" y="30"/>
                </a:lnTo>
                <a:lnTo>
                  <a:pt x="190" y="38"/>
                </a:lnTo>
                <a:lnTo>
                  <a:pt x="190" y="44"/>
                </a:lnTo>
                <a:lnTo>
                  <a:pt x="188" y="48"/>
                </a:lnTo>
                <a:lnTo>
                  <a:pt x="190" y="51"/>
                </a:lnTo>
                <a:lnTo>
                  <a:pt x="192" y="53"/>
                </a:lnTo>
                <a:lnTo>
                  <a:pt x="192" y="55"/>
                </a:lnTo>
                <a:lnTo>
                  <a:pt x="188" y="57"/>
                </a:lnTo>
                <a:lnTo>
                  <a:pt x="186" y="57"/>
                </a:lnTo>
                <a:lnTo>
                  <a:pt x="184" y="57"/>
                </a:lnTo>
                <a:lnTo>
                  <a:pt x="182" y="57"/>
                </a:lnTo>
                <a:lnTo>
                  <a:pt x="182" y="59"/>
                </a:lnTo>
                <a:lnTo>
                  <a:pt x="180" y="63"/>
                </a:lnTo>
                <a:lnTo>
                  <a:pt x="180" y="67"/>
                </a:lnTo>
                <a:lnTo>
                  <a:pt x="182" y="71"/>
                </a:lnTo>
                <a:lnTo>
                  <a:pt x="184" y="74"/>
                </a:lnTo>
                <a:lnTo>
                  <a:pt x="186" y="74"/>
                </a:lnTo>
                <a:lnTo>
                  <a:pt x="192" y="76"/>
                </a:lnTo>
                <a:lnTo>
                  <a:pt x="196" y="78"/>
                </a:lnTo>
                <a:lnTo>
                  <a:pt x="196" y="71"/>
                </a:lnTo>
                <a:lnTo>
                  <a:pt x="203" y="71"/>
                </a:lnTo>
                <a:close/>
                <a:moveTo>
                  <a:pt x="144" y="130"/>
                </a:moveTo>
                <a:lnTo>
                  <a:pt x="144" y="130"/>
                </a:lnTo>
                <a:lnTo>
                  <a:pt x="146" y="128"/>
                </a:lnTo>
                <a:lnTo>
                  <a:pt x="148" y="126"/>
                </a:lnTo>
                <a:lnTo>
                  <a:pt x="150" y="126"/>
                </a:lnTo>
                <a:lnTo>
                  <a:pt x="153" y="124"/>
                </a:lnTo>
                <a:lnTo>
                  <a:pt x="155" y="124"/>
                </a:lnTo>
                <a:lnTo>
                  <a:pt x="155" y="120"/>
                </a:lnTo>
                <a:lnTo>
                  <a:pt x="153" y="119"/>
                </a:lnTo>
                <a:lnTo>
                  <a:pt x="151" y="117"/>
                </a:lnTo>
                <a:lnTo>
                  <a:pt x="150" y="113"/>
                </a:lnTo>
                <a:lnTo>
                  <a:pt x="148" y="111"/>
                </a:lnTo>
                <a:lnTo>
                  <a:pt x="144" y="113"/>
                </a:lnTo>
                <a:lnTo>
                  <a:pt x="140" y="117"/>
                </a:lnTo>
                <a:lnTo>
                  <a:pt x="136" y="119"/>
                </a:lnTo>
                <a:lnTo>
                  <a:pt x="134" y="119"/>
                </a:lnTo>
                <a:lnTo>
                  <a:pt x="132" y="120"/>
                </a:lnTo>
                <a:lnTo>
                  <a:pt x="132" y="122"/>
                </a:lnTo>
                <a:lnTo>
                  <a:pt x="134" y="124"/>
                </a:lnTo>
                <a:lnTo>
                  <a:pt x="134" y="128"/>
                </a:lnTo>
                <a:lnTo>
                  <a:pt x="136" y="132"/>
                </a:lnTo>
                <a:lnTo>
                  <a:pt x="138" y="132"/>
                </a:lnTo>
                <a:lnTo>
                  <a:pt x="142" y="132"/>
                </a:lnTo>
                <a:lnTo>
                  <a:pt x="144" y="13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9" name="Freeform 50"/>
          <p:cNvSpPr>
            <a:spLocks noChangeAspect="1"/>
          </p:cNvSpPr>
          <p:nvPr/>
        </p:nvSpPr>
        <p:spPr bwMode="gray">
          <a:xfrm>
            <a:off x="5530850" y="3717925"/>
            <a:ext cx="223838" cy="366713"/>
          </a:xfrm>
          <a:custGeom>
            <a:avLst/>
            <a:gdLst>
              <a:gd name="T0" fmla="*/ 2147483647 w 122"/>
              <a:gd name="T1" fmla="*/ 2147483647 h 202"/>
              <a:gd name="T2" fmla="*/ 2147483647 w 122"/>
              <a:gd name="T3" fmla="*/ 2147483647 h 202"/>
              <a:gd name="T4" fmla="*/ 2147483647 w 122"/>
              <a:gd name="T5" fmla="*/ 2147483647 h 202"/>
              <a:gd name="T6" fmla="*/ 2147483647 w 122"/>
              <a:gd name="T7" fmla="*/ 2147483647 h 202"/>
              <a:gd name="T8" fmla="*/ 2147483647 w 122"/>
              <a:gd name="T9" fmla="*/ 2147483647 h 202"/>
              <a:gd name="T10" fmla="*/ 2147483647 w 122"/>
              <a:gd name="T11" fmla="*/ 2147483647 h 202"/>
              <a:gd name="T12" fmla="*/ 2147483647 w 122"/>
              <a:gd name="T13" fmla="*/ 2147483647 h 202"/>
              <a:gd name="T14" fmla="*/ 2147483647 w 122"/>
              <a:gd name="T15" fmla="*/ 2147483647 h 202"/>
              <a:gd name="T16" fmla="*/ 2147483647 w 122"/>
              <a:gd name="T17" fmla="*/ 2147483647 h 202"/>
              <a:gd name="T18" fmla="*/ 2147483647 w 122"/>
              <a:gd name="T19" fmla="*/ 2147483647 h 202"/>
              <a:gd name="T20" fmla="*/ 2147483647 w 122"/>
              <a:gd name="T21" fmla="*/ 2147483647 h 202"/>
              <a:gd name="T22" fmla="*/ 2147483647 w 122"/>
              <a:gd name="T23" fmla="*/ 2147483647 h 202"/>
              <a:gd name="T24" fmla="*/ 2147483647 w 122"/>
              <a:gd name="T25" fmla="*/ 2147483647 h 202"/>
              <a:gd name="T26" fmla="*/ 2147483647 w 122"/>
              <a:gd name="T27" fmla="*/ 2147483647 h 202"/>
              <a:gd name="T28" fmla="*/ 2147483647 w 122"/>
              <a:gd name="T29" fmla="*/ 2147483647 h 202"/>
              <a:gd name="T30" fmla="*/ 2147483647 w 122"/>
              <a:gd name="T31" fmla="*/ 2147483647 h 202"/>
              <a:gd name="T32" fmla="*/ 2147483647 w 122"/>
              <a:gd name="T33" fmla="*/ 2147483647 h 202"/>
              <a:gd name="T34" fmla="*/ 2147483647 w 122"/>
              <a:gd name="T35" fmla="*/ 2147483647 h 202"/>
              <a:gd name="T36" fmla="*/ 2147483647 w 122"/>
              <a:gd name="T37" fmla="*/ 2147483647 h 202"/>
              <a:gd name="T38" fmla="*/ 2147483647 w 122"/>
              <a:gd name="T39" fmla="*/ 2147483647 h 202"/>
              <a:gd name="T40" fmla="*/ 2147483647 w 122"/>
              <a:gd name="T41" fmla="*/ 2147483647 h 202"/>
              <a:gd name="T42" fmla="*/ 2147483647 w 122"/>
              <a:gd name="T43" fmla="*/ 2147483647 h 202"/>
              <a:gd name="T44" fmla="*/ 2147483647 w 122"/>
              <a:gd name="T45" fmla="*/ 2147483647 h 202"/>
              <a:gd name="T46" fmla="*/ 2147483647 w 122"/>
              <a:gd name="T47" fmla="*/ 2147483647 h 202"/>
              <a:gd name="T48" fmla="*/ 2147483647 w 122"/>
              <a:gd name="T49" fmla="*/ 2147483647 h 202"/>
              <a:gd name="T50" fmla="*/ 2147483647 w 122"/>
              <a:gd name="T51" fmla="*/ 2147483647 h 202"/>
              <a:gd name="T52" fmla="*/ 2147483647 w 122"/>
              <a:gd name="T53" fmla="*/ 2147483647 h 202"/>
              <a:gd name="T54" fmla="*/ 2147483647 w 122"/>
              <a:gd name="T55" fmla="*/ 2147483647 h 202"/>
              <a:gd name="T56" fmla="*/ 2147483647 w 122"/>
              <a:gd name="T57" fmla="*/ 2147483647 h 202"/>
              <a:gd name="T58" fmla="*/ 2147483647 w 122"/>
              <a:gd name="T59" fmla="*/ 2147483647 h 202"/>
              <a:gd name="T60" fmla="*/ 2147483647 w 122"/>
              <a:gd name="T61" fmla="*/ 0 h 202"/>
              <a:gd name="T62" fmla="*/ 2147483647 w 122"/>
              <a:gd name="T63" fmla="*/ 2147483647 h 202"/>
              <a:gd name="T64" fmla="*/ 2147483647 w 122"/>
              <a:gd name="T65" fmla="*/ 2147483647 h 202"/>
              <a:gd name="T66" fmla="*/ 2147483647 w 122"/>
              <a:gd name="T67" fmla="*/ 2147483647 h 202"/>
              <a:gd name="T68" fmla="*/ 2147483647 w 122"/>
              <a:gd name="T69" fmla="*/ 2147483647 h 202"/>
              <a:gd name="T70" fmla="*/ 2147483647 w 122"/>
              <a:gd name="T71" fmla="*/ 2147483647 h 202"/>
              <a:gd name="T72" fmla="*/ 2147483647 w 122"/>
              <a:gd name="T73" fmla="*/ 2147483647 h 2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2"/>
              <a:gd name="T112" fmla="*/ 0 h 202"/>
              <a:gd name="T113" fmla="*/ 122 w 122"/>
              <a:gd name="T114" fmla="*/ 202 h 20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2" h="202">
                <a:moveTo>
                  <a:pt x="28" y="10"/>
                </a:moveTo>
                <a:lnTo>
                  <a:pt x="17" y="23"/>
                </a:lnTo>
                <a:lnTo>
                  <a:pt x="13" y="29"/>
                </a:lnTo>
                <a:lnTo>
                  <a:pt x="15" y="31"/>
                </a:lnTo>
                <a:lnTo>
                  <a:pt x="19" y="35"/>
                </a:lnTo>
                <a:lnTo>
                  <a:pt x="21" y="39"/>
                </a:lnTo>
                <a:lnTo>
                  <a:pt x="23" y="42"/>
                </a:lnTo>
                <a:lnTo>
                  <a:pt x="26" y="46"/>
                </a:lnTo>
                <a:lnTo>
                  <a:pt x="32" y="48"/>
                </a:lnTo>
                <a:lnTo>
                  <a:pt x="50" y="58"/>
                </a:lnTo>
                <a:lnTo>
                  <a:pt x="65" y="65"/>
                </a:lnTo>
                <a:lnTo>
                  <a:pt x="84" y="64"/>
                </a:lnTo>
                <a:lnTo>
                  <a:pt x="50" y="113"/>
                </a:lnTo>
                <a:lnTo>
                  <a:pt x="34" y="115"/>
                </a:lnTo>
                <a:lnTo>
                  <a:pt x="28" y="119"/>
                </a:lnTo>
                <a:lnTo>
                  <a:pt x="17" y="119"/>
                </a:lnTo>
                <a:lnTo>
                  <a:pt x="15" y="121"/>
                </a:lnTo>
                <a:lnTo>
                  <a:pt x="7" y="138"/>
                </a:lnTo>
                <a:lnTo>
                  <a:pt x="0" y="142"/>
                </a:lnTo>
                <a:lnTo>
                  <a:pt x="2" y="194"/>
                </a:lnTo>
                <a:lnTo>
                  <a:pt x="7" y="202"/>
                </a:lnTo>
                <a:lnTo>
                  <a:pt x="7" y="200"/>
                </a:lnTo>
                <a:lnTo>
                  <a:pt x="9" y="196"/>
                </a:lnTo>
                <a:lnTo>
                  <a:pt x="13" y="196"/>
                </a:lnTo>
                <a:lnTo>
                  <a:pt x="17" y="188"/>
                </a:lnTo>
                <a:lnTo>
                  <a:pt x="23" y="179"/>
                </a:lnTo>
                <a:lnTo>
                  <a:pt x="26" y="177"/>
                </a:lnTo>
                <a:lnTo>
                  <a:pt x="30" y="177"/>
                </a:lnTo>
                <a:lnTo>
                  <a:pt x="34" y="171"/>
                </a:lnTo>
                <a:lnTo>
                  <a:pt x="38" y="167"/>
                </a:lnTo>
                <a:lnTo>
                  <a:pt x="40" y="167"/>
                </a:lnTo>
                <a:lnTo>
                  <a:pt x="44" y="167"/>
                </a:lnTo>
                <a:lnTo>
                  <a:pt x="51" y="161"/>
                </a:lnTo>
                <a:lnTo>
                  <a:pt x="57" y="154"/>
                </a:lnTo>
                <a:lnTo>
                  <a:pt x="57" y="150"/>
                </a:lnTo>
                <a:lnTo>
                  <a:pt x="59" y="146"/>
                </a:lnTo>
                <a:lnTo>
                  <a:pt x="63" y="144"/>
                </a:lnTo>
                <a:lnTo>
                  <a:pt x="69" y="142"/>
                </a:lnTo>
                <a:lnTo>
                  <a:pt x="69" y="138"/>
                </a:lnTo>
                <a:lnTo>
                  <a:pt x="69" y="135"/>
                </a:lnTo>
                <a:lnTo>
                  <a:pt x="73" y="133"/>
                </a:lnTo>
                <a:lnTo>
                  <a:pt x="78" y="129"/>
                </a:lnTo>
                <a:lnTo>
                  <a:pt x="80" y="125"/>
                </a:lnTo>
                <a:lnTo>
                  <a:pt x="80" y="119"/>
                </a:lnTo>
                <a:lnTo>
                  <a:pt x="82" y="115"/>
                </a:lnTo>
                <a:lnTo>
                  <a:pt x="86" y="113"/>
                </a:lnTo>
                <a:lnTo>
                  <a:pt x="88" y="104"/>
                </a:lnTo>
                <a:lnTo>
                  <a:pt x="92" y="92"/>
                </a:lnTo>
                <a:lnTo>
                  <a:pt x="96" y="92"/>
                </a:lnTo>
                <a:lnTo>
                  <a:pt x="97" y="81"/>
                </a:lnTo>
                <a:lnTo>
                  <a:pt x="101" y="67"/>
                </a:lnTo>
                <a:lnTo>
                  <a:pt x="107" y="58"/>
                </a:lnTo>
                <a:lnTo>
                  <a:pt x="113" y="50"/>
                </a:lnTo>
                <a:lnTo>
                  <a:pt x="113" y="46"/>
                </a:lnTo>
                <a:lnTo>
                  <a:pt x="113" y="42"/>
                </a:lnTo>
                <a:lnTo>
                  <a:pt x="117" y="41"/>
                </a:lnTo>
                <a:lnTo>
                  <a:pt x="117" y="35"/>
                </a:lnTo>
                <a:lnTo>
                  <a:pt x="117" y="29"/>
                </a:lnTo>
                <a:lnTo>
                  <a:pt x="121" y="25"/>
                </a:lnTo>
                <a:lnTo>
                  <a:pt x="121" y="16"/>
                </a:lnTo>
                <a:lnTo>
                  <a:pt x="122" y="6"/>
                </a:lnTo>
                <a:lnTo>
                  <a:pt x="121" y="0"/>
                </a:lnTo>
                <a:lnTo>
                  <a:pt x="117" y="0"/>
                </a:lnTo>
                <a:lnTo>
                  <a:pt x="111" y="4"/>
                </a:lnTo>
                <a:lnTo>
                  <a:pt x="105" y="8"/>
                </a:lnTo>
                <a:lnTo>
                  <a:pt x="90" y="10"/>
                </a:lnTo>
                <a:lnTo>
                  <a:pt x="76" y="12"/>
                </a:lnTo>
                <a:lnTo>
                  <a:pt x="73" y="16"/>
                </a:lnTo>
                <a:lnTo>
                  <a:pt x="67" y="19"/>
                </a:lnTo>
                <a:lnTo>
                  <a:pt x="57" y="18"/>
                </a:lnTo>
                <a:lnTo>
                  <a:pt x="46" y="18"/>
                </a:lnTo>
                <a:lnTo>
                  <a:pt x="42" y="19"/>
                </a:lnTo>
                <a:lnTo>
                  <a:pt x="38" y="21"/>
                </a:lnTo>
                <a:lnTo>
                  <a:pt x="32" y="18"/>
                </a:lnTo>
                <a:lnTo>
                  <a:pt x="28" y="10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0" name="Freeform 51"/>
          <p:cNvSpPr>
            <a:spLocks noChangeAspect="1" noEditPoints="1"/>
          </p:cNvSpPr>
          <p:nvPr/>
        </p:nvSpPr>
        <p:spPr bwMode="gray">
          <a:xfrm>
            <a:off x="8150225" y="4270375"/>
            <a:ext cx="133350" cy="114300"/>
          </a:xfrm>
          <a:custGeom>
            <a:avLst/>
            <a:gdLst>
              <a:gd name="T0" fmla="*/ 2147483647 w 71"/>
              <a:gd name="T1" fmla="*/ 2147483647 h 63"/>
              <a:gd name="T2" fmla="*/ 2147483647 w 71"/>
              <a:gd name="T3" fmla="*/ 2147483647 h 63"/>
              <a:gd name="T4" fmla="*/ 2147483647 w 71"/>
              <a:gd name="T5" fmla="*/ 2147483647 h 63"/>
              <a:gd name="T6" fmla="*/ 2147483647 w 71"/>
              <a:gd name="T7" fmla="*/ 2147483647 h 63"/>
              <a:gd name="T8" fmla="*/ 2147483647 w 71"/>
              <a:gd name="T9" fmla="*/ 2147483647 h 63"/>
              <a:gd name="T10" fmla="*/ 2147483647 w 71"/>
              <a:gd name="T11" fmla="*/ 2147483647 h 63"/>
              <a:gd name="T12" fmla="*/ 2147483647 w 71"/>
              <a:gd name="T13" fmla="*/ 2147483647 h 63"/>
              <a:gd name="T14" fmla="*/ 2147483647 w 71"/>
              <a:gd name="T15" fmla="*/ 2147483647 h 63"/>
              <a:gd name="T16" fmla="*/ 2147483647 w 71"/>
              <a:gd name="T17" fmla="*/ 2147483647 h 63"/>
              <a:gd name="T18" fmla="*/ 2147483647 w 71"/>
              <a:gd name="T19" fmla="*/ 2147483647 h 63"/>
              <a:gd name="T20" fmla="*/ 2147483647 w 71"/>
              <a:gd name="T21" fmla="*/ 2147483647 h 63"/>
              <a:gd name="T22" fmla="*/ 2147483647 w 71"/>
              <a:gd name="T23" fmla="*/ 2147483647 h 63"/>
              <a:gd name="T24" fmla="*/ 2147483647 w 71"/>
              <a:gd name="T25" fmla="*/ 2147483647 h 63"/>
              <a:gd name="T26" fmla="*/ 2147483647 w 71"/>
              <a:gd name="T27" fmla="*/ 2147483647 h 63"/>
              <a:gd name="T28" fmla="*/ 2147483647 w 71"/>
              <a:gd name="T29" fmla="*/ 2147483647 h 63"/>
              <a:gd name="T30" fmla="*/ 2147483647 w 71"/>
              <a:gd name="T31" fmla="*/ 2147483647 h 63"/>
              <a:gd name="T32" fmla="*/ 2147483647 w 71"/>
              <a:gd name="T33" fmla="*/ 2147483647 h 63"/>
              <a:gd name="T34" fmla="*/ 2147483647 w 71"/>
              <a:gd name="T35" fmla="*/ 2147483647 h 63"/>
              <a:gd name="T36" fmla="*/ 2147483647 w 71"/>
              <a:gd name="T37" fmla="*/ 2147483647 h 63"/>
              <a:gd name="T38" fmla="*/ 2147483647 w 71"/>
              <a:gd name="T39" fmla="*/ 2147483647 h 63"/>
              <a:gd name="T40" fmla="*/ 2147483647 w 71"/>
              <a:gd name="T41" fmla="*/ 2147483647 h 63"/>
              <a:gd name="T42" fmla="*/ 2147483647 w 71"/>
              <a:gd name="T43" fmla="*/ 2147483647 h 63"/>
              <a:gd name="T44" fmla="*/ 2147483647 w 71"/>
              <a:gd name="T45" fmla="*/ 2147483647 h 63"/>
              <a:gd name="T46" fmla="*/ 2147483647 w 71"/>
              <a:gd name="T47" fmla="*/ 2147483647 h 63"/>
              <a:gd name="T48" fmla="*/ 2147483647 w 71"/>
              <a:gd name="T49" fmla="*/ 2147483647 h 63"/>
              <a:gd name="T50" fmla="*/ 2147483647 w 71"/>
              <a:gd name="T51" fmla="*/ 2147483647 h 63"/>
              <a:gd name="T52" fmla="*/ 2147483647 w 71"/>
              <a:gd name="T53" fmla="*/ 2147483647 h 63"/>
              <a:gd name="T54" fmla="*/ 2147483647 w 71"/>
              <a:gd name="T55" fmla="*/ 2147483647 h 63"/>
              <a:gd name="T56" fmla="*/ 2147483647 w 71"/>
              <a:gd name="T57" fmla="*/ 2147483647 h 63"/>
              <a:gd name="T58" fmla="*/ 2147483647 w 71"/>
              <a:gd name="T59" fmla="*/ 2147483647 h 63"/>
              <a:gd name="T60" fmla="*/ 2147483647 w 71"/>
              <a:gd name="T61" fmla="*/ 2147483647 h 63"/>
              <a:gd name="T62" fmla="*/ 2147483647 w 71"/>
              <a:gd name="T63" fmla="*/ 2147483647 h 63"/>
              <a:gd name="T64" fmla="*/ 2147483647 w 71"/>
              <a:gd name="T65" fmla="*/ 2147483647 h 63"/>
              <a:gd name="T66" fmla="*/ 2147483647 w 71"/>
              <a:gd name="T67" fmla="*/ 2147483647 h 63"/>
              <a:gd name="T68" fmla="*/ 2147483647 w 71"/>
              <a:gd name="T69" fmla="*/ 2147483647 h 63"/>
              <a:gd name="T70" fmla="*/ 2147483647 w 71"/>
              <a:gd name="T71" fmla="*/ 2147483647 h 63"/>
              <a:gd name="T72" fmla="*/ 2147483647 w 71"/>
              <a:gd name="T73" fmla="*/ 2147483647 h 63"/>
              <a:gd name="T74" fmla="*/ 2147483647 w 71"/>
              <a:gd name="T75" fmla="*/ 2147483647 h 63"/>
              <a:gd name="T76" fmla="*/ 2147483647 w 71"/>
              <a:gd name="T77" fmla="*/ 2147483647 h 63"/>
              <a:gd name="T78" fmla="*/ 2147483647 w 71"/>
              <a:gd name="T79" fmla="*/ 2147483647 h 63"/>
              <a:gd name="T80" fmla="*/ 2147483647 w 71"/>
              <a:gd name="T81" fmla="*/ 2147483647 h 63"/>
              <a:gd name="T82" fmla="*/ 2147483647 w 71"/>
              <a:gd name="T83" fmla="*/ 2147483647 h 63"/>
              <a:gd name="T84" fmla="*/ 2147483647 w 71"/>
              <a:gd name="T85" fmla="*/ 2147483647 h 63"/>
              <a:gd name="T86" fmla="*/ 2147483647 w 71"/>
              <a:gd name="T87" fmla="*/ 2147483647 h 63"/>
              <a:gd name="T88" fmla="*/ 0 w 71"/>
              <a:gd name="T89" fmla="*/ 0 h 63"/>
              <a:gd name="T90" fmla="*/ 2147483647 w 71"/>
              <a:gd name="T91" fmla="*/ 2147483647 h 63"/>
              <a:gd name="T92" fmla="*/ 2147483647 w 71"/>
              <a:gd name="T93" fmla="*/ 2147483647 h 63"/>
              <a:gd name="T94" fmla="*/ 2147483647 w 71"/>
              <a:gd name="T95" fmla="*/ 2147483647 h 63"/>
              <a:gd name="T96" fmla="*/ 2147483647 w 71"/>
              <a:gd name="T97" fmla="*/ 2147483647 h 63"/>
              <a:gd name="T98" fmla="*/ 2147483647 w 71"/>
              <a:gd name="T99" fmla="*/ 2147483647 h 63"/>
              <a:gd name="T100" fmla="*/ 0 w 71"/>
              <a:gd name="T101" fmla="*/ 0 h 6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"/>
              <a:gd name="T154" fmla="*/ 0 h 63"/>
              <a:gd name="T155" fmla="*/ 71 w 71"/>
              <a:gd name="T156" fmla="*/ 63 h 6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" h="63">
                <a:moveTo>
                  <a:pt x="61" y="57"/>
                </a:moveTo>
                <a:lnTo>
                  <a:pt x="65" y="61"/>
                </a:lnTo>
                <a:lnTo>
                  <a:pt x="69" y="63"/>
                </a:lnTo>
                <a:lnTo>
                  <a:pt x="71" y="63"/>
                </a:lnTo>
                <a:lnTo>
                  <a:pt x="71" y="61"/>
                </a:lnTo>
                <a:lnTo>
                  <a:pt x="69" y="59"/>
                </a:lnTo>
                <a:lnTo>
                  <a:pt x="67" y="57"/>
                </a:lnTo>
                <a:lnTo>
                  <a:pt x="65" y="57"/>
                </a:lnTo>
                <a:lnTo>
                  <a:pt x="61" y="57"/>
                </a:lnTo>
                <a:close/>
                <a:moveTo>
                  <a:pt x="38" y="42"/>
                </a:moveTo>
                <a:lnTo>
                  <a:pt x="40" y="46"/>
                </a:lnTo>
                <a:lnTo>
                  <a:pt x="44" y="49"/>
                </a:lnTo>
                <a:lnTo>
                  <a:pt x="50" y="49"/>
                </a:lnTo>
                <a:lnTo>
                  <a:pt x="53" y="48"/>
                </a:lnTo>
                <a:lnTo>
                  <a:pt x="51" y="44"/>
                </a:lnTo>
                <a:lnTo>
                  <a:pt x="48" y="42"/>
                </a:lnTo>
                <a:lnTo>
                  <a:pt x="44" y="42"/>
                </a:lnTo>
                <a:lnTo>
                  <a:pt x="38" y="42"/>
                </a:lnTo>
                <a:close/>
                <a:moveTo>
                  <a:pt x="51" y="28"/>
                </a:moveTo>
                <a:lnTo>
                  <a:pt x="53" y="34"/>
                </a:lnTo>
                <a:lnTo>
                  <a:pt x="55" y="40"/>
                </a:lnTo>
                <a:lnTo>
                  <a:pt x="59" y="42"/>
                </a:lnTo>
                <a:lnTo>
                  <a:pt x="61" y="44"/>
                </a:lnTo>
                <a:lnTo>
                  <a:pt x="61" y="42"/>
                </a:lnTo>
                <a:lnTo>
                  <a:pt x="61" y="38"/>
                </a:lnTo>
                <a:lnTo>
                  <a:pt x="59" y="34"/>
                </a:lnTo>
                <a:lnTo>
                  <a:pt x="55" y="28"/>
                </a:lnTo>
                <a:lnTo>
                  <a:pt x="51" y="28"/>
                </a:lnTo>
                <a:close/>
                <a:moveTo>
                  <a:pt x="11" y="19"/>
                </a:moveTo>
                <a:lnTo>
                  <a:pt x="9" y="24"/>
                </a:lnTo>
                <a:lnTo>
                  <a:pt x="13" y="26"/>
                </a:lnTo>
                <a:lnTo>
                  <a:pt x="15" y="28"/>
                </a:lnTo>
                <a:lnTo>
                  <a:pt x="15" y="24"/>
                </a:lnTo>
                <a:lnTo>
                  <a:pt x="15" y="23"/>
                </a:lnTo>
                <a:lnTo>
                  <a:pt x="15" y="19"/>
                </a:lnTo>
                <a:lnTo>
                  <a:pt x="11" y="19"/>
                </a:lnTo>
                <a:close/>
                <a:moveTo>
                  <a:pt x="25" y="13"/>
                </a:moveTo>
                <a:lnTo>
                  <a:pt x="34" y="24"/>
                </a:lnTo>
                <a:lnTo>
                  <a:pt x="38" y="24"/>
                </a:lnTo>
                <a:lnTo>
                  <a:pt x="40" y="24"/>
                </a:lnTo>
                <a:lnTo>
                  <a:pt x="34" y="15"/>
                </a:lnTo>
                <a:lnTo>
                  <a:pt x="30" y="15"/>
                </a:lnTo>
                <a:lnTo>
                  <a:pt x="25" y="13"/>
                </a:lnTo>
                <a:close/>
                <a:moveTo>
                  <a:pt x="0" y="0"/>
                </a:moveTo>
                <a:lnTo>
                  <a:pt x="2" y="3"/>
                </a:lnTo>
                <a:lnTo>
                  <a:pt x="2" y="7"/>
                </a:lnTo>
                <a:lnTo>
                  <a:pt x="9" y="11"/>
                </a:lnTo>
                <a:lnTo>
                  <a:pt x="11" y="9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1" name="Freeform 52"/>
          <p:cNvSpPr>
            <a:spLocks noChangeAspect="1"/>
          </p:cNvSpPr>
          <p:nvPr/>
        </p:nvSpPr>
        <p:spPr bwMode="gray">
          <a:xfrm>
            <a:off x="4879975" y="2652713"/>
            <a:ext cx="79375" cy="73025"/>
          </a:xfrm>
          <a:custGeom>
            <a:avLst/>
            <a:gdLst>
              <a:gd name="T0" fmla="*/ 2147483647 w 43"/>
              <a:gd name="T1" fmla="*/ 2147483647 h 38"/>
              <a:gd name="T2" fmla="*/ 2147483647 w 43"/>
              <a:gd name="T3" fmla="*/ 2147483647 h 38"/>
              <a:gd name="T4" fmla="*/ 2147483647 w 43"/>
              <a:gd name="T5" fmla="*/ 2147483647 h 38"/>
              <a:gd name="T6" fmla="*/ 2147483647 w 43"/>
              <a:gd name="T7" fmla="*/ 2147483647 h 38"/>
              <a:gd name="T8" fmla="*/ 2147483647 w 43"/>
              <a:gd name="T9" fmla="*/ 2147483647 h 38"/>
              <a:gd name="T10" fmla="*/ 2147483647 w 43"/>
              <a:gd name="T11" fmla="*/ 2147483647 h 38"/>
              <a:gd name="T12" fmla="*/ 2147483647 w 43"/>
              <a:gd name="T13" fmla="*/ 2147483647 h 38"/>
              <a:gd name="T14" fmla="*/ 2147483647 w 43"/>
              <a:gd name="T15" fmla="*/ 2147483647 h 38"/>
              <a:gd name="T16" fmla="*/ 2147483647 w 43"/>
              <a:gd name="T17" fmla="*/ 2147483647 h 38"/>
              <a:gd name="T18" fmla="*/ 2147483647 w 43"/>
              <a:gd name="T19" fmla="*/ 2147483647 h 38"/>
              <a:gd name="T20" fmla="*/ 2147483647 w 43"/>
              <a:gd name="T21" fmla="*/ 2147483647 h 38"/>
              <a:gd name="T22" fmla="*/ 2147483647 w 43"/>
              <a:gd name="T23" fmla="*/ 2147483647 h 38"/>
              <a:gd name="T24" fmla="*/ 2147483647 w 43"/>
              <a:gd name="T25" fmla="*/ 2147483647 h 38"/>
              <a:gd name="T26" fmla="*/ 2147483647 w 43"/>
              <a:gd name="T27" fmla="*/ 2147483647 h 38"/>
              <a:gd name="T28" fmla="*/ 2147483647 w 43"/>
              <a:gd name="T29" fmla="*/ 2147483647 h 38"/>
              <a:gd name="T30" fmla="*/ 2147483647 w 43"/>
              <a:gd name="T31" fmla="*/ 2147483647 h 38"/>
              <a:gd name="T32" fmla="*/ 2147483647 w 43"/>
              <a:gd name="T33" fmla="*/ 2147483647 h 38"/>
              <a:gd name="T34" fmla="*/ 2147483647 w 43"/>
              <a:gd name="T35" fmla="*/ 2147483647 h 38"/>
              <a:gd name="T36" fmla="*/ 2147483647 w 43"/>
              <a:gd name="T37" fmla="*/ 2147483647 h 38"/>
              <a:gd name="T38" fmla="*/ 2147483647 w 43"/>
              <a:gd name="T39" fmla="*/ 2147483647 h 38"/>
              <a:gd name="T40" fmla="*/ 2147483647 w 43"/>
              <a:gd name="T41" fmla="*/ 0 h 38"/>
              <a:gd name="T42" fmla="*/ 2147483647 w 43"/>
              <a:gd name="T43" fmla="*/ 0 h 38"/>
              <a:gd name="T44" fmla="*/ 2147483647 w 43"/>
              <a:gd name="T45" fmla="*/ 2147483647 h 38"/>
              <a:gd name="T46" fmla="*/ 2147483647 w 43"/>
              <a:gd name="T47" fmla="*/ 2147483647 h 38"/>
              <a:gd name="T48" fmla="*/ 2147483647 w 43"/>
              <a:gd name="T49" fmla="*/ 2147483647 h 38"/>
              <a:gd name="T50" fmla="*/ 2147483647 w 43"/>
              <a:gd name="T51" fmla="*/ 2147483647 h 38"/>
              <a:gd name="T52" fmla="*/ 2147483647 w 43"/>
              <a:gd name="T53" fmla="*/ 2147483647 h 38"/>
              <a:gd name="T54" fmla="*/ 2147483647 w 43"/>
              <a:gd name="T55" fmla="*/ 2147483647 h 38"/>
              <a:gd name="T56" fmla="*/ 2147483647 w 43"/>
              <a:gd name="T57" fmla="*/ 2147483647 h 38"/>
              <a:gd name="T58" fmla="*/ 2147483647 w 43"/>
              <a:gd name="T59" fmla="*/ 2147483647 h 38"/>
              <a:gd name="T60" fmla="*/ 2147483647 w 43"/>
              <a:gd name="T61" fmla="*/ 2147483647 h 38"/>
              <a:gd name="T62" fmla="*/ 2147483647 w 43"/>
              <a:gd name="T63" fmla="*/ 2147483647 h 38"/>
              <a:gd name="T64" fmla="*/ 2147483647 w 43"/>
              <a:gd name="T65" fmla="*/ 2147483647 h 38"/>
              <a:gd name="T66" fmla="*/ 2147483647 w 43"/>
              <a:gd name="T67" fmla="*/ 2147483647 h 38"/>
              <a:gd name="T68" fmla="*/ 2147483647 w 43"/>
              <a:gd name="T69" fmla="*/ 2147483647 h 38"/>
              <a:gd name="T70" fmla="*/ 0 w 43"/>
              <a:gd name="T71" fmla="*/ 2147483647 h 38"/>
              <a:gd name="T72" fmla="*/ 2147483647 w 43"/>
              <a:gd name="T73" fmla="*/ 2147483647 h 38"/>
              <a:gd name="T74" fmla="*/ 2147483647 w 43"/>
              <a:gd name="T75" fmla="*/ 2147483647 h 38"/>
              <a:gd name="T76" fmla="*/ 2147483647 w 43"/>
              <a:gd name="T77" fmla="*/ 2147483647 h 38"/>
              <a:gd name="T78" fmla="*/ 2147483647 w 43"/>
              <a:gd name="T79" fmla="*/ 2147483647 h 38"/>
              <a:gd name="T80" fmla="*/ 2147483647 w 43"/>
              <a:gd name="T81" fmla="*/ 2147483647 h 38"/>
              <a:gd name="T82" fmla="*/ 2147483647 w 43"/>
              <a:gd name="T83" fmla="*/ 2147483647 h 38"/>
              <a:gd name="T84" fmla="*/ 2147483647 w 43"/>
              <a:gd name="T85" fmla="*/ 2147483647 h 38"/>
              <a:gd name="T86" fmla="*/ 2147483647 w 43"/>
              <a:gd name="T87" fmla="*/ 2147483647 h 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3"/>
              <a:gd name="T133" fmla="*/ 0 h 38"/>
              <a:gd name="T134" fmla="*/ 43 w 43"/>
              <a:gd name="T135" fmla="*/ 38 h 3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3" h="38">
                <a:moveTo>
                  <a:pt x="6" y="32"/>
                </a:moveTo>
                <a:lnTo>
                  <a:pt x="4" y="36"/>
                </a:lnTo>
                <a:lnTo>
                  <a:pt x="4" y="38"/>
                </a:lnTo>
                <a:lnTo>
                  <a:pt x="12" y="38"/>
                </a:lnTo>
                <a:lnTo>
                  <a:pt x="20" y="34"/>
                </a:lnTo>
                <a:lnTo>
                  <a:pt x="20" y="30"/>
                </a:lnTo>
                <a:lnTo>
                  <a:pt x="20" y="27"/>
                </a:lnTo>
                <a:lnTo>
                  <a:pt x="22" y="27"/>
                </a:lnTo>
                <a:lnTo>
                  <a:pt x="25" y="30"/>
                </a:lnTo>
                <a:lnTo>
                  <a:pt x="29" y="25"/>
                </a:lnTo>
                <a:lnTo>
                  <a:pt x="31" y="19"/>
                </a:lnTo>
                <a:lnTo>
                  <a:pt x="31" y="15"/>
                </a:lnTo>
                <a:lnTo>
                  <a:pt x="35" y="15"/>
                </a:lnTo>
                <a:lnTo>
                  <a:pt x="37" y="15"/>
                </a:lnTo>
                <a:lnTo>
                  <a:pt x="39" y="13"/>
                </a:lnTo>
                <a:lnTo>
                  <a:pt x="41" y="9"/>
                </a:lnTo>
                <a:lnTo>
                  <a:pt x="43" y="9"/>
                </a:lnTo>
                <a:lnTo>
                  <a:pt x="43" y="7"/>
                </a:lnTo>
                <a:lnTo>
                  <a:pt x="43" y="4"/>
                </a:lnTo>
                <a:lnTo>
                  <a:pt x="43" y="2"/>
                </a:lnTo>
                <a:lnTo>
                  <a:pt x="41" y="0"/>
                </a:lnTo>
                <a:lnTo>
                  <a:pt x="39" y="0"/>
                </a:lnTo>
                <a:lnTo>
                  <a:pt x="37" y="2"/>
                </a:lnTo>
                <a:lnTo>
                  <a:pt x="31" y="2"/>
                </a:lnTo>
                <a:lnTo>
                  <a:pt x="27" y="2"/>
                </a:lnTo>
                <a:lnTo>
                  <a:pt x="24" y="2"/>
                </a:lnTo>
                <a:lnTo>
                  <a:pt x="22" y="4"/>
                </a:lnTo>
                <a:lnTo>
                  <a:pt x="18" y="7"/>
                </a:lnTo>
                <a:lnTo>
                  <a:pt x="12" y="7"/>
                </a:lnTo>
                <a:lnTo>
                  <a:pt x="10" y="6"/>
                </a:lnTo>
                <a:lnTo>
                  <a:pt x="8" y="6"/>
                </a:lnTo>
                <a:lnTo>
                  <a:pt x="8" y="7"/>
                </a:lnTo>
                <a:lnTo>
                  <a:pt x="8" y="9"/>
                </a:lnTo>
                <a:lnTo>
                  <a:pt x="6" y="11"/>
                </a:lnTo>
                <a:lnTo>
                  <a:pt x="2" y="11"/>
                </a:lnTo>
                <a:lnTo>
                  <a:pt x="0" y="15"/>
                </a:lnTo>
                <a:lnTo>
                  <a:pt x="2" y="19"/>
                </a:lnTo>
                <a:lnTo>
                  <a:pt x="4" y="19"/>
                </a:lnTo>
                <a:lnTo>
                  <a:pt x="4" y="21"/>
                </a:lnTo>
                <a:lnTo>
                  <a:pt x="4" y="23"/>
                </a:lnTo>
                <a:lnTo>
                  <a:pt x="4" y="29"/>
                </a:lnTo>
                <a:lnTo>
                  <a:pt x="4" y="32"/>
                </a:lnTo>
                <a:lnTo>
                  <a:pt x="6" y="3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2" name="Freeform 53" descr="Wide upward diagonal"/>
          <p:cNvSpPr>
            <a:spLocks noChangeAspect="1"/>
          </p:cNvSpPr>
          <p:nvPr/>
        </p:nvSpPr>
        <p:spPr bwMode="gray">
          <a:xfrm>
            <a:off x="4965700" y="2565400"/>
            <a:ext cx="165100" cy="65088"/>
          </a:xfrm>
          <a:custGeom>
            <a:avLst/>
            <a:gdLst>
              <a:gd name="T0" fmla="*/ 2147483647 w 88"/>
              <a:gd name="T1" fmla="*/ 2147483647 h 36"/>
              <a:gd name="T2" fmla="*/ 2147483647 w 88"/>
              <a:gd name="T3" fmla="*/ 2147483647 h 36"/>
              <a:gd name="T4" fmla="*/ 2147483647 w 88"/>
              <a:gd name="T5" fmla="*/ 2147483647 h 36"/>
              <a:gd name="T6" fmla="*/ 2147483647 w 88"/>
              <a:gd name="T7" fmla="*/ 2147483647 h 36"/>
              <a:gd name="T8" fmla="*/ 2147483647 w 88"/>
              <a:gd name="T9" fmla="*/ 2147483647 h 36"/>
              <a:gd name="T10" fmla="*/ 2147483647 w 88"/>
              <a:gd name="T11" fmla="*/ 2147483647 h 36"/>
              <a:gd name="T12" fmla="*/ 2147483647 w 88"/>
              <a:gd name="T13" fmla="*/ 2147483647 h 36"/>
              <a:gd name="T14" fmla="*/ 2147483647 w 88"/>
              <a:gd name="T15" fmla="*/ 2147483647 h 36"/>
              <a:gd name="T16" fmla="*/ 2147483647 w 88"/>
              <a:gd name="T17" fmla="*/ 2147483647 h 36"/>
              <a:gd name="T18" fmla="*/ 2147483647 w 88"/>
              <a:gd name="T19" fmla="*/ 2147483647 h 36"/>
              <a:gd name="T20" fmla="*/ 2147483647 w 88"/>
              <a:gd name="T21" fmla="*/ 2147483647 h 36"/>
              <a:gd name="T22" fmla="*/ 2147483647 w 88"/>
              <a:gd name="T23" fmla="*/ 2147483647 h 36"/>
              <a:gd name="T24" fmla="*/ 2147483647 w 88"/>
              <a:gd name="T25" fmla="*/ 2147483647 h 36"/>
              <a:gd name="T26" fmla="*/ 2147483647 w 88"/>
              <a:gd name="T27" fmla="*/ 2147483647 h 36"/>
              <a:gd name="T28" fmla="*/ 2147483647 w 88"/>
              <a:gd name="T29" fmla="*/ 2147483647 h 36"/>
              <a:gd name="T30" fmla="*/ 2147483647 w 88"/>
              <a:gd name="T31" fmla="*/ 2147483647 h 36"/>
              <a:gd name="T32" fmla="*/ 2147483647 w 88"/>
              <a:gd name="T33" fmla="*/ 2147483647 h 36"/>
              <a:gd name="T34" fmla="*/ 2147483647 w 88"/>
              <a:gd name="T35" fmla="*/ 2147483647 h 36"/>
              <a:gd name="T36" fmla="*/ 2147483647 w 88"/>
              <a:gd name="T37" fmla="*/ 2147483647 h 36"/>
              <a:gd name="T38" fmla="*/ 2147483647 w 88"/>
              <a:gd name="T39" fmla="*/ 2147483647 h 36"/>
              <a:gd name="T40" fmla="*/ 2147483647 w 88"/>
              <a:gd name="T41" fmla="*/ 2147483647 h 36"/>
              <a:gd name="T42" fmla="*/ 2147483647 w 88"/>
              <a:gd name="T43" fmla="*/ 2147483647 h 36"/>
              <a:gd name="T44" fmla="*/ 2147483647 w 88"/>
              <a:gd name="T45" fmla="*/ 2147483647 h 36"/>
              <a:gd name="T46" fmla="*/ 2147483647 w 88"/>
              <a:gd name="T47" fmla="*/ 2147483647 h 36"/>
              <a:gd name="T48" fmla="*/ 2147483647 w 88"/>
              <a:gd name="T49" fmla="*/ 2147483647 h 36"/>
              <a:gd name="T50" fmla="*/ 0 w 88"/>
              <a:gd name="T51" fmla="*/ 2147483647 h 36"/>
              <a:gd name="T52" fmla="*/ 0 w 88"/>
              <a:gd name="T53" fmla="*/ 2147483647 h 36"/>
              <a:gd name="T54" fmla="*/ 0 w 88"/>
              <a:gd name="T55" fmla="*/ 2147483647 h 36"/>
              <a:gd name="T56" fmla="*/ 2147483647 w 88"/>
              <a:gd name="T57" fmla="*/ 2147483647 h 36"/>
              <a:gd name="T58" fmla="*/ 2147483647 w 88"/>
              <a:gd name="T59" fmla="*/ 2147483647 h 36"/>
              <a:gd name="T60" fmla="*/ 2147483647 w 88"/>
              <a:gd name="T61" fmla="*/ 2147483647 h 36"/>
              <a:gd name="T62" fmla="*/ 2147483647 w 88"/>
              <a:gd name="T63" fmla="*/ 2147483647 h 36"/>
              <a:gd name="T64" fmla="*/ 2147483647 w 88"/>
              <a:gd name="T65" fmla="*/ 2147483647 h 36"/>
              <a:gd name="T66" fmla="*/ 2147483647 w 88"/>
              <a:gd name="T67" fmla="*/ 2147483647 h 36"/>
              <a:gd name="T68" fmla="*/ 2147483647 w 88"/>
              <a:gd name="T69" fmla="*/ 2147483647 h 36"/>
              <a:gd name="T70" fmla="*/ 2147483647 w 88"/>
              <a:gd name="T71" fmla="*/ 2147483647 h 36"/>
              <a:gd name="T72" fmla="*/ 2147483647 w 88"/>
              <a:gd name="T73" fmla="*/ 2147483647 h 36"/>
              <a:gd name="T74" fmla="*/ 2147483647 w 88"/>
              <a:gd name="T75" fmla="*/ 2147483647 h 36"/>
              <a:gd name="T76" fmla="*/ 2147483647 w 88"/>
              <a:gd name="T77" fmla="*/ 2147483647 h 36"/>
              <a:gd name="T78" fmla="*/ 2147483647 w 88"/>
              <a:gd name="T79" fmla="*/ 2147483647 h 36"/>
              <a:gd name="T80" fmla="*/ 2147483647 w 88"/>
              <a:gd name="T81" fmla="*/ 2147483647 h 36"/>
              <a:gd name="T82" fmla="*/ 2147483647 w 88"/>
              <a:gd name="T83" fmla="*/ 2147483647 h 36"/>
              <a:gd name="T84" fmla="*/ 2147483647 w 88"/>
              <a:gd name="T85" fmla="*/ 2147483647 h 36"/>
              <a:gd name="T86" fmla="*/ 2147483647 w 88"/>
              <a:gd name="T87" fmla="*/ 2147483647 h 36"/>
              <a:gd name="T88" fmla="*/ 2147483647 w 88"/>
              <a:gd name="T89" fmla="*/ 2147483647 h 36"/>
              <a:gd name="T90" fmla="*/ 2147483647 w 88"/>
              <a:gd name="T91" fmla="*/ 2147483647 h 36"/>
              <a:gd name="T92" fmla="*/ 2147483647 w 88"/>
              <a:gd name="T93" fmla="*/ 2147483647 h 36"/>
              <a:gd name="T94" fmla="*/ 2147483647 w 88"/>
              <a:gd name="T95" fmla="*/ 0 h 36"/>
              <a:gd name="T96" fmla="*/ 2147483647 w 88"/>
              <a:gd name="T97" fmla="*/ 0 h 36"/>
              <a:gd name="T98" fmla="*/ 2147483647 w 88"/>
              <a:gd name="T99" fmla="*/ 2147483647 h 36"/>
              <a:gd name="T100" fmla="*/ 2147483647 w 88"/>
              <a:gd name="T101" fmla="*/ 2147483647 h 36"/>
              <a:gd name="T102" fmla="*/ 2147483647 w 88"/>
              <a:gd name="T103" fmla="*/ 2147483647 h 36"/>
              <a:gd name="T104" fmla="*/ 2147483647 w 88"/>
              <a:gd name="T105" fmla="*/ 2147483647 h 36"/>
              <a:gd name="T106" fmla="*/ 2147483647 w 88"/>
              <a:gd name="T107" fmla="*/ 2147483647 h 36"/>
              <a:gd name="T108" fmla="*/ 2147483647 w 88"/>
              <a:gd name="T109" fmla="*/ 2147483647 h 36"/>
              <a:gd name="T110" fmla="*/ 2147483647 w 88"/>
              <a:gd name="T111" fmla="*/ 2147483647 h 36"/>
              <a:gd name="T112" fmla="*/ 2147483647 w 88"/>
              <a:gd name="T113" fmla="*/ 2147483647 h 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8"/>
              <a:gd name="T172" fmla="*/ 0 h 36"/>
              <a:gd name="T173" fmla="*/ 88 w 88"/>
              <a:gd name="T174" fmla="*/ 36 h 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8" h="36">
                <a:moveTo>
                  <a:pt x="88" y="21"/>
                </a:moveTo>
                <a:lnTo>
                  <a:pt x="84" y="23"/>
                </a:lnTo>
                <a:lnTo>
                  <a:pt x="82" y="29"/>
                </a:lnTo>
                <a:lnTo>
                  <a:pt x="80" y="29"/>
                </a:lnTo>
                <a:lnTo>
                  <a:pt x="76" y="27"/>
                </a:lnTo>
                <a:lnTo>
                  <a:pt x="72" y="25"/>
                </a:lnTo>
                <a:lnTo>
                  <a:pt x="67" y="25"/>
                </a:lnTo>
                <a:lnTo>
                  <a:pt x="61" y="25"/>
                </a:lnTo>
                <a:lnTo>
                  <a:pt x="55" y="27"/>
                </a:lnTo>
                <a:lnTo>
                  <a:pt x="51" y="29"/>
                </a:lnTo>
                <a:lnTo>
                  <a:pt x="51" y="31"/>
                </a:lnTo>
                <a:lnTo>
                  <a:pt x="49" y="31"/>
                </a:lnTo>
                <a:lnTo>
                  <a:pt x="46" y="29"/>
                </a:lnTo>
                <a:lnTo>
                  <a:pt x="42" y="29"/>
                </a:lnTo>
                <a:lnTo>
                  <a:pt x="36" y="31"/>
                </a:lnTo>
                <a:lnTo>
                  <a:pt x="30" y="31"/>
                </a:lnTo>
                <a:lnTo>
                  <a:pt x="28" y="31"/>
                </a:lnTo>
                <a:lnTo>
                  <a:pt x="30" y="36"/>
                </a:lnTo>
                <a:lnTo>
                  <a:pt x="24" y="36"/>
                </a:lnTo>
                <a:lnTo>
                  <a:pt x="17" y="34"/>
                </a:lnTo>
                <a:lnTo>
                  <a:pt x="13" y="34"/>
                </a:lnTo>
                <a:lnTo>
                  <a:pt x="7" y="32"/>
                </a:lnTo>
                <a:lnTo>
                  <a:pt x="3" y="31"/>
                </a:lnTo>
                <a:lnTo>
                  <a:pt x="1" y="25"/>
                </a:lnTo>
                <a:lnTo>
                  <a:pt x="0" y="23"/>
                </a:lnTo>
                <a:lnTo>
                  <a:pt x="0" y="21"/>
                </a:lnTo>
                <a:lnTo>
                  <a:pt x="0" y="19"/>
                </a:lnTo>
                <a:lnTo>
                  <a:pt x="1" y="17"/>
                </a:lnTo>
                <a:lnTo>
                  <a:pt x="3" y="15"/>
                </a:lnTo>
                <a:lnTo>
                  <a:pt x="7" y="11"/>
                </a:lnTo>
                <a:lnTo>
                  <a:pt x="9" y="9"/>
                </a:lnTo>
                <a:lnTo>
                  <a:pt x="9" y="6"/>
                </a:lnTo>
                <a:lnTo>
                  <a:pt x="15" y="4"/>
                </a:lnTo>
                <a:lnTo>
                  <a:pt x="17" y="4"/>
                </a:lnTo>
                <a:lnTo>
                  <a:pt x="23" y="4"/>
                </a:lnTo>
                <a:lnTo>
                  <a:pt x="26" y="4"/>
                </a:lnTo>
                <a:lnTo>
                  <a:pt x="28" y="4"/>
                </a:lnTo>
                <a:lnTo>
                  <a:pt x="32" y="6"/>
                </a:lnTo>
                <a:lnTo>
                  <a:pt x="36" y="7"/>
                </a:lnTo>
                <a:lnTo>
                  <a:pt x="40" y="9"/>
                </a:lnTo>
                <a:lnTo>
                  <a:pt x="42" y="9"/>
                </a:lnTo>
                <a:lnTo>
                  <a:pt x="44" y="9"/>
                </a:lnTo>
                <a:lnTo>
                  <a:pt x="46" y="7"/>
                </a:lnTo>
                <a:lnTo>
                  <a:pt x="48" y="6"/>
                </a:lnTo>
                <a:lnTo>
                  <a:pt x="53" y="4"/>
                </a:lnTo>
                <a:lnTo>
                  <a:pt x="59" y="0"/>
                </a:lnTo>
                <a:lnTo>
                  <a:pt x="65" y="0"/>
                </a:lnTo>
                <a:lnTo>
                  <a:pt x="69" y="2"/>
                </a:lnTo>
                <a:lnTo>
                  <a:pt x="72" y="4"/>
                </a:lnTo>
                <a:lnTo>
                  <a:pt x="76" y="6"/>
                </a:lnTo>
                <a:lnTo>
                  <a:pt x="80" y="9"/>
                </a:lnTo>
                <a:lnTo>
                  <a:pt x="82" y="11"/>
                </a:lnTo>
                <a:lnTo>
                  <a:pt x="82" y="15"/>
                </a:lnTo>
                <a:lnTo>
                  <a:pt x="86" y="19"/>
                </a:lnTo>
                <a:lnTo>
                  <a:pt x="88" y="21"/>
                </a:lnTo>
                <a:close/>
              </a:path>
            </a:pathLst>
          </a:custGeom>
          <a:solidFill>
            <a:srgbClr val="5D73AF"/>
          </a:solidFill>
          <a:ln w="3175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3" name="Freeform 54"/>
          <p:cNvSpPr>
            <a:spLocks noChangeAspect="1"/>
          </p:cNvSpPr>
          <p:nvPr/>
        </p:nvSpPr>
        <p:spPr bwMode="gray">
          <a:xfrm>
            <a:off x="6940550" y="4016375"/>
            <a:ext cx="26988" cy="6350"/>
          </a:xfrm>
          <a:custGeom>
            <a:avLst/>
            <a:gdLst>
              <a:gd name="T0" fmla="*/ 0 w 14"/>
              <a:gd name="T1" fmla="*/ 2147483647 h 4"/>
              <a:gd name="T2" fmla="*/ 2147483647 w 14"/>
              <a:gd name="T3" fmla="*/ 0 h 4"/>
              <a:gd name="T4" fmla="*/ 2147483647 w 14"/>
              <a:gd name="T5" fmla="*/ 2147483647 h 4"/>
              <a:gd name="T6" fmla="*/ 2147483647 w 14"/>
              <a:gd name="T7" fmla="*/ 2147483647 h 4"/>
              <a:gd name="T8" fmla="*/ 2147483647 w 14"/>
              <a:gd name="T9" fmla="*/ 2147483647 h 4"/>
              <a:gd name="T10" fmla="*/ 2147483647 w 14"/>
              <a:gd name="T11" fmla="*/ 2147483647 h 4"/>
              <a:gd name="T12" fmla="*/ 0 w 14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4"/>
              <a:gd name="T23" fmla="*/ 14 w 1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4">
                <a:moveTo>
                  <a:pt x="0" y="4"/>
                </a:moveTo>
                <a:lnTo>
                  <a:pt x="6" y="0"/>
                </a:lnTo>
                <a:lnTo>
                  <a:pt x="14" y="2"/>
                </a:lnTo>
                <a:lnTo>
                  <a:pt x="10" y="2"/>
                </a:lnTo>
                <a:lnTo>
                  <a:pt x="6" y="4"/>
                </a:lnTo>
                <a:lnTo>
                  <a:pt x="2" y="4"/>
                </a:lnTo>
                <a:lnTo>
                  <a:pt x="0" y="4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4" name="Freeform 55"/>
          <p:cNvSpPr>
            <a:spLocks noChangeAspect="1"/>
          </p:cNvSpPr>
          <p:nvPr/>
        </p:nvSpPr>
        <p:spPr bwMode="gray">
          <a:xfrm>
            <a:off x="4267200" y="3776663"/>
            <a:ext cx="80963" cy="101600"/>
          </a:xfrm>
          <a:custGeom>
            <a:avLst/>
            <a:gdLst>
              <a:gd name="T0" fmla="*/ 0 w 42"/>
              <a:gd name="T1" fmla="*/ 2147483647 h 56"/>
              <a:gd name="T2" fmla="*/ 2147483647 w 42"/>
              <a:gd name="T3" fmla="*/ 2147483647 h 56"/>
              <a:gd name="T4" fmla="*/ 2147483647 w 42"/>
              <a:gd name="T5" fmla="*/ 2147483647 h 56"/>
              <a:gd name="T6" fmla="*/ 2147483647 w 42"/>
              <a:gd name="T7" fmla="*/ 2147483647 h 56"/>
              <a:gd name="T8" fmla="*/ 2147483647 w 42"/>
              <a:gd name="T9" fmla="*/ 2147483647 h 56"/>
              <a:gd name="T10" fmla="*/ 2147483647 w 42"/>
              <a:gd name="T11" fmla="*/ 2147483647 h 56"/>
              <a:gd name="T12" fmla="*/ 2147483647 w 42"/>
              <a:gd name="T13" fmla="*/ 2147483647 h 56"/>
              <a:gd name="T14" fmla="*/ 2147483647 w 42"/>
              <a:gd name="T15" fmla="*/ 2147483647 h 56"/>
              <a:gd name="T16" fmla="*/ 2147483647 w 42"/>
              <a:gd name="T17" fmla="*/ 2147483647 h 56"/>
              <a:gd name="T18" fmla="*/ 2147483647 w 42"/>
              <a:gd name="T19" fmla="*/ 2147483647 h 56"/>
              <a:gd name="T20" fmla="*/ 2147483647 w 42"/>
              <a:gd name="T21" fmla="*/ 2147483647 h 56"/>
              <a:gd name="T22" fmla="*/ 2147483647 w 42"/>
              <a:gd name="T23" fmla="*/ 2147483647 h 56"/>
              <a:gd name="T24" fmla="*/ 2147483647 w 42"/>
              <a:gd name="T25" fmla="*/ 2147483647 h 56"/>
              <a:gd name="T26" fmla="*/ 2147483647 w 42"/>
              <a:gd name="T27" fmla="*/ 2147483647 h 56"/>
              <a:gd name="T28" fmla="*/ 2147483647 w 42"/>
              <a:gd name="T29" fmla="*/ 2147483647 h 56"/>
              <a:gd name="T30" fmla="*/ 2147483647 w 42"/>
              <a:gd name="T31" fmla="*/ 2147483647 h 56"/>
              <a:gd name="T32" fmla="*/ 2147483647 w 42"/>
              <a:gd name="T33" fmla="*/ 2147483647 h 56"/>
              <a:gd name="T34" fmla="*/ 2147483647 w 42"/>
              <a:gd name="T35" fmla="*/ 2147483647 h 56"/>
              <a:gd name="T36" fmla="*/ 2147483647 w 42"/>
              <a:gd name="T37" fmla="*/ 2147483647 h 56"/>
              <a:gd name="T38" fmla="*/ 2147483647 w 42"/>
              <a:gd name="T39" fmla="*/ 2147483647 h 56"/>
              <a:gd name="T40" fmla="*/ 2147483647 w 42"/>
              <a:gd name="T41" fmla="*/ 2147483647 h 56"/>
              <a:gd name="T42" fmla="*/ 2147483647 w 42"/>
              <a:gd name="T43" fmla="*/ 2147483647 h 56"/>
              <a:gd name="T44" fmla="*/ 2147483647 w 42"/>
              <a:gd name="T45" fmla="*/ 2147483647 h 56"/>
              <a:gd name="T46" fmla="*/ 2147483647 w 42"/>
              <a:gd name="T47" fmla="*/ 2147483647 h 56"/>
              <a:gd name="T48" fmla="*/ 2147483647 w 42"/>
              <a:gd name="T49" fmla="*/ 2147483647 h 56"/>
              <a:gd name="T50" fmla="*/ 2147483647 w 42"/>
              <a:gd name="T51" fmla="*/ 2147483647 h 56"/>
              <a:gd name="T52" fmla="*/ 2147483647 w 42"/>
              <a:gd name="T53" fmla="*/ 2147483647 h 56"/>
              <a:gd name="T54" fmla="*/ 2147483647 w 42"/>
              <a:gd name="T55" fmla="*/ 2147483647 h 56"/>
              <a:gd name="T56" fmla="*/ 2147483647 w 42"/>
              <a:gd name="T57" fmla="*/ 2147483647 h 56"/>
              <a:gd name="T58" fmla="*/ 2147483647 w 42"/>
              <a:gd name="T59" fmla="*/ 2147483647 h 56"/>
              <a:gd name="T60" fmla="*/ 2147483647 w 42"/>
              <a:gd name="T61" fmla="*/ 2147483647 h 56"/>
              <a:gd name="T62" fmla="*/ 2147483647 w 42"/>
              <a:gd name="T63" fmla="*/ 2147483647 h 56"/>
              <a:gd name="T64" fmla="*/ 2147483647 w 42"/>
              <a:gd name="T65" fmla="*/ 2147483647 h 56"/>
              <a:gd name="T66" fmla="*/ 2147483647 w 42"/>
              <a:gd name="T67" fmla="*/ 0 h 56"/>
              <a:gd name="T68" fmla="*/ 2147483647 w 42"/>
              <a:gd name="T69" fmla="*/ 0 h 56"/>
              <a:gd name="T70" fmla="*/ 2147483647 w 42"/>
              <a:gd name="T71" fmla="*/ 0 h 56"/>
              <a:gd name="T72" fmla="*/ 2147483647 w 42"/>
              <a:gd name="T73" fmla="*/ 2147483647 h 56"/>
              <a:gd name="T74" fmla="*/ 2147483647 w 42"/>
              <a:gd name="T75" fmla="*/ 2147483647 h 56"/>
              <a:gd name="T76" fmla="*/ 2147483647 w 42"/>
              <a:gd name="T77" fmla="*/ 2147483647 h 56"/>
              <a:gd name="T78" fmla="*/ 2147483647 w 42"/>
              <a:gd name="T79" fmla="*/ 2147483647 h 56"/>
              <a:gd name="T80" fmla="*/ 2147483647 w 42"/>
              <a:gd name="T81" fmla="*/ 2147483647 h 56"/>
              <a:gd name="T82" fmla="*/ 2147483647 w 42"/>
              <a:gd name="T83" fmla="*/ 2147483647 h 56"/>
              <a:gd name="T84" fmla="*/ 0 w 42"/>
              <a:gd name="T85" fmla="*/ 2147483647 h 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"/>
              <a:gd name="T130" fmla="*/ 0 h 56"/>
              <a:gd name="T131" fmla="*/ 42 w 42"/>
              <a:gd name="T132" fmla="*/ 56 h 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" h="56">
                <a:moveTo>
                  <a:pt x="0" y="21"/>
                </a:moveTo>
                <a:lnTo>
                  <a:pt x="1" y="27"/>
                </a:lnTo>
                <a:lnTo>
                  <a:pt x="1" y="33"/>
                </a:lnTo>
                <a:lnTo>
                  <a:pt x="3" y="38"/>
                </a:lnTo>
                <a:lnTo>
                  <a:pt x="7" y="42"/>
                </a:lnTo>
                <a:lnTo>
                  <a:pt x="7" y="44"/>
                </a:lnTo>
                <a:lnTo>
                  <a:pt x="5" y="46"/>
                </a:lnTo>
                <a:lnTo>
                  <a:pt x="7" y="46"/>
                </a:lnTo>
                <a:lnTo>
                  <a:pt x="7" y="44"/>
                </a:lnTo>
                <a:lnTo>
                  <a:pt x="11" y="50"/>
                </a:lnTo>
                <a:lnTo>
                  <a:pt x="17" y="56"/>
                </a:lnTo>
                <a:lnTo>
                  <a:pt x="19" y="56"/>
                </a:lnTo>
                <a:lnTo>
                  <a:pt x="23" y="56"/>
                </a:lnTo>
                <a:lnTo>
                  <a:pt x="25" y="52"/>
                </a:lnTo>
                <a:lnTo>
                  <a:pt x="28" y="46"/>
                </a:lnTo>
                <a:lnTo>
                  <a:pt x="32" y="40"/>
                </a:lnTo>
                <a:lnTo>
                  <a:pt x="34" y="36"/>
                </a:lnTo>
                <a:lnTo>
                  <a:pt x="36" y="34"/>
                </a:lnTo>
                <a:lnTo>
                  <a:pt x="40" y="33"/>
                </a:lnTo>
                <a:lnTo>
                  <a:pt x="42" y="29"/>
                </a:lnTo>
                <a:lnTo>
                  <a:pt x="42" y="27"/>
                </a:lnTo>
                <a:lnTo>
                  <a:pt x="36" y="29"/>
                </a:lnTo>
                <a:lnTo>
                  <a:pt x="38" y="25"/>
                </a:lnTo>
                <a:lnTo>
                  <a:pt x="38" y="21"/>
                </a:lnTo>
                <a:lnTo>
                  <a:pt x="38" y="17"/>
                </a:lnTo>
                <a:lnTo>
                  <a:pt x="36" y="15"/>
                </a:lnTo>
                <a:lnTo>
                  <a:pt x="34" y="11"/>
                </a:lnTo>
                <a:lnTo>
                  <a:pt x="32" y="10"/>
                </a:lnTo>
                <a:lnTo>
                  <a:pt x="30" y="4"/>
                </a:lnTo>
                <a:lnTo>
                  <a:pt x="28" y="2"/>
                </a:lnTo>
                <a:lnTo>
                  <a:pt x="25" y="2"/>
                </a:lnTo>
                <a:lnTo>
                  <a:pt x="21" y="2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1" y="4"/>
                </a:lnTo>
                <a:lnTo>
                  <a:pt x="11" y="10"/>
                </a:lnTo>
                <a:lnTo>
                  <a:pt x="7" y="13"/>
                </a:lnTo>
                <a:lnTo>
                  <a:pt x="5" y="15"/>
                </a:lnTo>
                <a:lnTo>
                  <a:pt x="3" y="17"/>
                </a:lnTo>
                <a:lnTo>
                  <a:pt x="1" y="19"/>
                </a:lnTo>
                <a:lnTo>
                  <a:pt x="0" y="21"/>
                </a:lnTo>
                <a:close/>
              </a:path>
            </a:pathLst>
          </a:custGeom>
          <a:solidFill>
            <a:schemeClr val="bg1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5" name="Freeform 56"/>
          <p:cNvSpPr>
            <a:spLocks noChangeAspect="1"/>
          </p:cNvSpPr>
          <p:nvPr/>
        </p:nvSpPr>
        <p:spPr bwMode="gray">
          <a:xfrm>
            <a:off x="4176713" y="3582988"/>
            <a:ext cx="136525" cy="133350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0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0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2147483647 h 73"/>
              <a:gd name="T58" fmla="*/ 2147483647 w 73"/>
              <a:gd name="T59" fmla="*/ 2147483647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3"/>
              <a:gd name="T106" fmla="*/ 0 h 73"/>
              <a:gd name="T107" fmla="*/ 73 w 73"/>
              <a:gd name="T108" fmla="*/ 73 h 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3" h="73">
                <a:moveTo>
                  <a:pt x="9" y="73"/>
                </a:moveTo>
                <a:lnTo>
                  <a:pt x="19" y="71"/>
                </a:lnTo>
                <a:lnTo>
                  <a:pt x="25" y="68"/>
                </a:lnTo>
                <a:lnTo>
                  <a:pt x="32" y="68"/>
                </a:lnTo>
                <a:lnTo>
                  <a:pt x="44" y="68"/>
                </a:lnTo>
                <a:lnTo>
                  <a:pt x="48" y="69"/>
                </a:lnTo>
                <a:lnTo>
                  <a:pt x="53" y="69"/>
                </a:lnTo>
                <a:lnTo>
                  <a:pt x="57" y="68"/>
                </a:lnTo>
                <a:lnTo>
                  <a:pt x="59" y="69"/>
                </a:lnTo>
                <a:lnTo>
                  <a:pt x="67" y="69"/>
                </a:lnTo>
                <a:lnTo>
                  <a:pt x="73" y="69"/>
                </a:lnTo>
                <a:lnTo>
                  <a:pt x="71" y="66"/>
                </a:lnTo>
                <a:lnTo>
                  <a:pt x="71" y="60"/>
                </a:lnTo>
                <a:lnTo>
                  <a:pt x="69" y="58"/>
                </a:lnTo>
                <a:lnTo>
                  <a:pt x="67" y="54"/>
                </a:lnTo>
                <a:lnTo>
                  <a:pt x="65" y="52"/>
                </a:lnTo>
                <a:lnTo>
                  <a:pt x="65" y="50"/>
                </a:lnTo>
                <a:lnTo>
                  <a:pt x="67" y="45"/>
                </a:lnTo>
                <a:lnTo>
                  <a:pt x="67" y="39"/>
                </a:lnTo>
                <a:lnTo>
                  <a:pt x="65" y="35"/>
                </a:lnTo>
                <a:lnTo>
                  <a:pt x="67" y="31"/>
                </a:lnTo>
                <a:lnTo>
                  <a:pt x="65" y="29"/>
                </a:lnTo>
                <a:lnTo>
                  <a:pt x="63" y="27"/>
                </a:lnTo>
                <a:lnTo>
                  <a:pt x="59" y="25"/>
                </a:lnTo>
                <a:lnTo>
                  <a:pt x="55" y="23"/>
                </a:lnTo>
                <a:lnTo>
                  <a:pt x="55" y="18"/>
                </a:lnTo>
                <a:lnTo>
                  <a:pt x="53" y="16"/>
                </a:lnTo>
                <a:lnTo>
                  <a:pt x="49" y="16"/>
                </a:lnTo>
                <a:lnTo>
                  <a:pt x="48" y="12"/>
                </a:lnTo>
                <a:lnTo>
                  <a:pt x="48" y="8"/>
                </a:lnTo>
                <a:lnTo>
                  <a:pt x="44" y="4"/>
                </a:lnTo>
                <a:lnTo>
                  <a:pt x="42" y="2"/>
                </a:lnTo>
                <a:lnTo>
                  <a:pt x="36" y="0"/>
                </a:lnTo>
                <a:lnTo>
                  <a:pt x="32" y="2"/>
                </a:lnTo>
                <a:lnTo>
                  <a:pt x="28" y="2"/>
                </a:lnTo>
                <a:lnTo>
                  <a:pt x="25" y="0"/>
                </a:lnTo>
                <a:lnTo>
                  <a:pt x="21" y="2"/>
                </a:lnTo>
                <a:lnTo>
                  <a:pt x="17" y="4"/>
                </a:lnTo>
                <a:lnTo>
                  <a:pt x="13" y="6"/>
                </a:lnTo>
                <a:lnTo>
                  <a:pt x="13" y="10"/>
                </a:lnTo>
                <a:lnTo>
                  <a:pt x="13" y="12"/>
                </a:lnTo>
                <a:lnTo>
                  <a:pt x="9" y="12"/>
                </a:lnTo>
                <a:lnTo>
                  <a:pt x="9" y="22"/>
                </a:lnTo>
                <a:lnTo>
                  <a:pt x="7" y="31"/>
                </a:lnTo>
                <a:lnTo>
                  <a:pt x="3" y="35"/>
                </a:lnTo>
                <a:lnTo>
                  <a:pt x="0" y="39"/>
                </a:lnTo>
                <a:lnTo>
                  <a:pt x="1" y="46"/>
                </a:lnTo>
                <a:lnTo>
                  <a:pt x="5" y="54"/>
                </a:lnTo>
                <a:lnTo>
                  <a:pt x="9" y="54"/>
                </a:lnTo>
                <a:lnTo>
                  <a:pt x="15" y="52"/>
                </a:lnTo>
                <a:lnTo>
                  <a:pt x="17" y="52"/>
                </a:lnTo>
                <a:lnTo>
                  <a:pt x="21" y="50"/>
                </a:lnTo>
                <a:lnTo>
                  <a:pt x="23" y="50"/>
                </a:lnTo>
                <a:lnTo>
                  <a:pt x="25" y="50"/>
                </a:lnTo>
                <a:lnTo>
                  <a:pt x="30" y="52"/>
                </a:lnTo>
                <a:lnTo>
                  <a:pt x="36" y="50"/>
                </a:lnTo>
                <a:lnTo>
                  <a:pt x="40" y="50"/>
                </a:lnTo>
                <a:lnTo>
                  <a:pt x="44" y="50"/>
                </a:lnTo>
                <a:lnTo>
                  <a:pt x="48" y="50"/>
                </a:lnTo>
                <a:lnTo>
                  <a:pt x="49" y="52"/>
                </a:lnTo>
                <a:lnTo>
                  <a:pt x="49" y="56"/>
                </a:lnTo>
                <a:lnTo>
                  <a:pt x="48" y="56"/>
                </a:lnTo>
                <a:lnTo>
                  <a:pt x="46" y="58"/>
                </a:lnTo>
                <a:lnTo>
                  <a:pt x="44" y="58"/>
                </a:lnTo>
                <a:lnTo>
                  <a:pt x="34" y="58"/>
                </a:lnTo>
                <a:lnTo>
                  <a:pt x="25" y="58"/>
                </a:lnTo>
                <a:lnTo>
                  <a:pt x="21" y="60"/>
                </a:lnTo>
                <a:lnTo>
                  <a:pt x="19" y="62"/>
                </a:lnTo>
                <a:lnTo>
                  <a:pt x="7" y="64"/>
                </a:lnTo>
                <a:lnTo>
                  <a:pt x="7" y="68"/>
                </a:lnTo>
                <a:lnTo>
                  <a:pt x="9" y="7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6" name="Freeform 57"/>
          <p:cNvSpPr>
            <a:spLocks noChangeAspect="1"/>
          </p:cNvSpPr>
          <p:nvPr/>
        </p:nvSpPr>
        <p:spPr bwMode="gray">
          <a:xfrm>
            <a:off x="5238750" y="4122738"/>
            <a:ext cx="55563" cy="42862"/>
          </a:xfrm>
          <a:custGeom>
            <a:avLst/>
            <a:gdLst>
              <a:gd name="T0" fmla="*/ 2147483647 w 31"/>
              <a:gd name="T1" fmla="*/ 2147483647 h 25"/>
              <a:gd name="T2" fmla="*/ 2147483647 w 31"/>
              <a:gd name="T3" fmla="*/ 2147483647 h 25"/>
              <a:gd name="T4" fmla="*/ 2147483647 w 31"/>
              <a:gd name="T5" fmla="*/ 2147483647 h 25"/>
              <a:gd name="T6" fmla="*/ 2147483647 w 31"/>
              <a:gd name="T7" fmla="*/ 2147483647 h 25"/>
              <a:gd name="T8" fmla="*/ 2147483647 w 31"/>
              <a:gd name="T9" fmla="*/ 2147483647 h 25"/>
              <a:gd name="T10" fmla="*/ 0 w 31"/>
              <a:gd name="T11" fmla="*/ 2147483647 h 25"/>
              <a:gd name="T12" fmla="*/ 0 w 31"/>
              <a:gd name="T13" fmla="*/ 2147483647 h 25"/>
              <a:gd name="T14" fmla="*/ 2147483647 w 31"/>
              <a:gd name="T15" fmla="*/ 2147483647 h 25"/>
              <a:gd name="T16" fmla="*/ 2147483647 w 31"/>
              <a:gd name="T17" fmla="*/ 2147483647 h 25"/>
              <a:gd name="T18" fmla="*/ 2147483647 w 31"/>
              <a:gd name="T19" fmla="*/ 2147483647 h 25"/>
              <a:gd name="T20" fmla="*/ 2147483647 w 31"/>
              <a:gd name="T21" fmla="*/ 2147483647 h 25"/>
              <a:gd name="T22" fmla="*/ 2147483647 w 31"/>
              <a:gd name="T23" fmla="*/ 2147483647 h 25"/>
              <a:gd name="T24" fmla="*/ 2147483647 w 31"/>
              <a:gd name="T25" fmla="*/ 2147483647 h 25"/>
              <a:gd name="T26" fmla="*/ 2147483647 w 31"/>
              <a:gd name="T27" fmla="*/ 2147483647 h 25"/>
              <a:gd name="T28" fmla="*/ 2147483647 w 31"/>
              <a:gd name="T29" fmla="*/ 2147483647 h 25"/>
              <a:gd name="T30" fmla="*/ 2147483647 w 31"/>
              <a:gd name="T31" fmla="*/ 2147483647 h 25"/>
              <a:gd name="T32" fmla="*/ 2147483647 w 31"/>
              <a:gd name="T33" fmla="*/ 2147483647 h 25"/>
              <a:gd name="T34" fmla="*/ 2147483647 w 31"/>
              <a:gd name="T35" fmla="*/ 2147483647 h 25"/>
              <a:gd name="T36" fmla="*/ 2147483647 w 31"/>
              <a:gd name="T37" fmla="*/ 2147483647 h 25"/>
              <a:gd name="T38" fmla="*/ 2147483647 w 31"/>
              <a:gd name="T39" fmla="*/ 2147483647 h 25"/>
              <a:gd name="T40" fmla="*/ 2147483647 w 31"/>
              <a:gd name="T41" fmla="*/ 2147483647 h 25"/>
              <a:gd name="T42" fmla="*/ 2147483647 w 31"/>
              <a:gd name="T43" fmla="*/ 2147483647 h 25"/>
              <a:gd name="T44" fmla="*/ 2147483647 w 31"/>
              <a:gd name="T45" fmla="*/ 2147483647 h 25"/>
              <a:gd name="T46" fmla="*/ 2147483647 w 31"/>
              <a:gd name="T47" fmla="*/ 0 h 25"/>
              <a:gd name="T48" fmla="*/ 2147483647 w 31"/>
              <a:gd name="T49" fmla="*/ 2147483647 h 25"/>
              <a:gd name="T50" fmla="*/ 2147483647 w 31"/>
              <a:gd name="T51" fmla="*/ 2147483647 h 25"/>
              <a:gd name="T52" fmla="*/ 2147483647 w 31"/>
              <a:gd name="T53" fmla="*/ 2147483647 h 25"/>
              <a:gd name="T54" fmla="*/ 2147483647 w 31"/>
              <a:gd name="T55" fmla="*/ 2147483647 h 25"/>
              <a:gd name="T56" fmla="*/ 2147483647 w 31"/>
              <a:gd name="T57" fmla="*/ 0 h 25"/>
              <a:gd name="T58" fmla="*/ 2147483647 w 31"/>
              <a:gd name="T59" fmla="*/ 0 h 25"/>
              <a:gd name="T60" fmla="*/ 2147483647 w 31"/>
              <a:gd name="T61" fmla="*/ 2147483647 h 25"/>
              <a:gd name="T62" fmla="*/ 2147483647 w 31"/>
              <a:gd name="T63" fmla="*/ 2147483647 h 25"/>
              <a:gd name="T64" fmla="*/ 2147483647 w 31"/>
              <a:gd name="T65" fmla="*/ 2147483647 h 25"/>
              <a:gd name="T66" fmla="*/ 2147483647 w 31"/>
              <a:gd name="T67" fmla="*/ 2147483647 h 25"/>
              <a:gd name="T68" fmla="*/ 2147483647 w 31"/>
              <a:gd name="T69" fmla="*/ 2147483647 h 25"/>
              <a:gd name="T70" fmla="*/ 2147483647 w 31"/>
              <a:gd name="T71" fmla="*/ 2147483647 h 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1"/>
              <a:gd name="T109" fmla="*/ 0 h 25"/>
              <a:gd name="T110" fmla="*/ 31 w 31"/>
              <a:gd name="T111" fmla="*/ 25 h 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1" h="25">
                <a:moveTo>
                  <a:pt x="4" y="10"/>
                </a:moveTo>
                <a:lnTo>
                  <a:pt x="4" y="12"/>
                </a:lnTo>
                <a:lnTo>
                  <a:pt x="2" y="12"/>
                </a:lnTo>
                <a:lnTo>
                  <a:pt x="0" y="13"/>
                </a:lnTo>
                <a:lnTo>
                  <a:pt x="0" y="15"/>
                </a:lnTo>
                <a:lnTo>
                  <a:pt x="2" y="19"/>
                </a:lnTo>
                <a:lnTo>
                  <a:pt x="6" y="19"/>
                </a:lnTo>
                <a:lnTo>
                  <a:pt x="8" y="19"/>
                </a:lnTo>
                <a:lnTo>
                  <a:pt x="12" y="19"/>
                </a:lnTo>
                <a:lnTo>
                  <a:pt x="12" y="21"/>
                </a:lnTo>
                <a:lnTo>
                  <a:pt x="14" y="25"/>
                </a:lnTo>
                <a:lnTo>
                  <a:pt x="16" y="23"/>
                </a:lnTo>
                <a:lnTo>
                  <a:pt x="20" y="19"/>
                </a:lnTo>
                <a:lnTo>
                  <a:pt x="21" y="17"/>
                </a:lnTo>
                <a:lnTo>
                  <a:pt x="25" y="19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31" y="8"/>
                </a:lnTo>
                <a:lnTo>
                  <a:pt x="27" y="0"/>
                </a:lnTo>
                <a:lnTo>
                  <a:pt x="23" y="2"/>
                </a:lnTo>
                <a:lnTo>
                  <a:pt x="20" y="4"/>
                </a:lnTo>
                <a:lnTo>
                  <a:pt x="18" y="6"/>
                </a:lnTo>
                <a:lnTo>
                  <a:pt x="14" y="4"/>
                </a:lnTo>
                <a:lnTo>
                  <a:pt x="10" y="0"/>
                </a:lnTo>
                <a:lnTo>
                  <a:pt x="6" y="0"/>
                </a:lnTo>
                <a:lnTo>
                  <a:pt x="6" y="2"/>
                </a:lnTo>
                <a:lnTo>
                  <a:pt x="6" y="6"/>
                </a:lnTo>
                <a:lnTo>
                  <a:pt x="6" y="8"/>
                </a:lnTo>
                <a:lnTo>
                  <a:pt x="4" y="10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7" name="Freeform 58"/>
          <p:cNvSpPr>
            <a:spLocks noChangeAspect="1"/>
          </p:cNvSpPr>
          <p:nvPr/>
        </p:nvSpPr>
        <p:spPr bwMode="gray">
          <a:xfrm>
            <a:off x="5032375" y="2374900"/>
            <a:ext cx="77788" cy="55563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0 h 29"/>
              <a:gd name="T8" fmla="*/ 2147483647 w 42"/>
              <a:gd name="T9" fmla="*/ 0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0 w 42"/>
              <a:gd name="T19" fmla="*/ 2147483647 h 29"/>
              <a:gd name="T20" fmla="*/ 0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2147483647 w 42"/>
              <a:gd name="T33" fmla="*/ 2147483647 h 29"/>
              <a:gd name="T34" fmla="*/ 2147483647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2147483647 h 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2"/>
              <a:gd name="T70" fmla="*/ 0 h 29"/>
              <a:gd name="T71" fmla="*/ 42 w 42"/>
              <a:gd name="T72" fmla="*/ 29 h 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2" h="29">
                <a:moveTo>
                  <a:pt x="15" y="2"/>
                </a:moveTo>
                <a:lnTo>
                  <a:pt x="13" y="4"/>
                </a:lnTo>
                <a:lnTo>
                  <a:pt x="10" y="6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2" y="10"/>
                </a:lnTo>
                <a:lnTo>
                  <a:pt x="2" y="16"/>
                </a:lnTo>
                <a:lnTo>
                  <a:pt x="0" y="17"/>
                </a:lnTo>
                <a:lnTo>
                  <a:pt x="0" y="19"/>
                </a:lnTo>
                <a:lnTo>
                  <a:pt x="2" y="21"/>
                </a:lnTo>
                <a:lnTo>
                  <a:pt x="13" y="25"/>
                </a:lnTo>
                <a:lnTo>
                  <a:pt x="23" y="27"/>
                </a:lnTo>
                <a:lnTo>
                  <a:pt x="31" y="29"/>
                </a:lnTo>
                <a:lnTo>
                  <a:pt x="35" y="29"/>
                </a:lnTo>
                <a:lnTo>
                  <a:pt x="36" y="29"/>
                </a:lnTo>
                <a:lnTo>
                  <a:pt x="42" y="27"/>
                </a:lnTo>
                <a:lnTo>
                  <a:pt x="40" y="14"/>
                </a:lnTo>
                <a:lnTo>
                  <a:pt x="33" y="14"/>
                </a:lnTo>
                <a:lnTo>
                  <a:pt x="25" y="12"/>
                </a:lnTo>
                <a:lnTo>
                  <a:pt x="19" y="6"/>
                </a:lnTo>
                <a:lnTo>
                  <a:pt x="15" y="2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8" name="Freeform 59"/>
          <p:cNvSpPr>
            <a:spLocks noChangeAspect="1"/>
          </p:cNvSpPr>
          <p:nvPr/>
        </p:nvSpPr>
        <p:spPr bwMode="gray">
          <a:xfrm>
            <a:off x="5295900" y="2233613"/>
            <a:ext cx="42863" cy="33337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2147483647 w 23"/>
              <a:gd name="T7" fmla="*/ 2147483647 h 18"/>
              <a:gd name="T8" fmla="*/ 2147483647 w 23"/>
              <a:gd name="T9" fmla="*/ 2147483647 h 18"/>
              <a:gd name="T10" fmla="*/ 2147483647 w 23"/>
              <a:gd name="T11" fmla="*/ 2147483647 h 18"/>
              <a:gd name="T12" fmla="*/ 2147483647 w 23"/>
              <a:gd name="T13" fmla="*/ 2147483647 h 18"/>
              <a:gd name="T14" fmla="*/ 2147483647 w 23"/>
              <a:gd name="T15" fmla="*/ 2147483647 h 18"/>
              <a:gd name="T16" fmla="*/ 2147483647 w 23"/>
              <a:gd name="T17" fmla="*/ 2147483647 h 18"/>
              <a:gd name="T18" fmla="*/ 2147483647 w 23"/>
              <a:gd name="T19" fmla="*/ 2147483647 h 18"/>
              <a:gd name="T20" fmla="*/ 0 w 23"/>
              <a:gd name="T21" fmla="*/ 2147483647 h 18"/>
              <a:gd name="T22" fmla="*/ 2147483647 w 23"/>
              <a:gd name="T23" fmla="*/ 2147483647 h 18"/>
              <a:gd name="T24" fmla="*/ 2147483647 w 23"/>
              <a:gd name="T25" fmla="*/ 2147483647 h 18"/>
              <a:gd name="T26" fmla="*/ 2147483647 w 23"/>
              <a:gd name="T27" fmla="*/ 2147483647 h 18"/>
              <a:gd name="T28" fmla="*/ 2147483647 w 23"/>
              <a:gd name="T29" fmla="*/ 0 h 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"/>
              <a:gd name="T46" fmla="*/ 0 h 18"/>
              <a:gd name="T47" fmla="*/ 23 w 23"/>
              <a:gd name="T48" fmla="*/ 18 h 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" h="18">
                <a:moveTo>
                  <a:pt x="13" y="0"/>
                </a:moveTo>
                <a:lnTo>
                  <a:pt x="15" y="2"/>
                </a:lnTo>
                <a:lnTo>
                  <a:pt x="19" y="6"/>
                </a:lnTo>
                <a:lnTo>
                  <a:pt x="21" y="6"/>
                </a:lnTo>
                <a:lnTo>
                  <a:pt x="23" y="8"/>
                </a:lnTo>
                <a:lnTo>
                  <a:pt x="21" y="14"/>
                </a:lnTo>
                <a:lnTo>
                  <a:pt x="17" y="16"/>
                </a:lnTo>
                <a:lnTo>
                  <a:pt x="11" y="18"/>
                </a:lnTo>
                <a:lnTo>
                  <a:pt x="6" y="12"/>
                </a:lnTo>
                <a:lnTo>
                  <a:pt x="0" y="4"/>
                </a:lnTo>
                <a:lnTo>
                  <a:pt x="4" y="4"/>
                </a:lnTo>
                <a:lnTo>
                  <a:pt x="11" y="6"/>
                </a:lnTo>
                <a:lnTo>
                  <a:pt x="11" y="2"/>
                </a:lnTo>
                <a:lnTo>
                  <a:pt x="13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9" name="Freeform 60"/>
          <p:cNvSpPr>
            <a:spLocks noChangeAspect="1"/>
          </p:cNvSpPr>
          <p:nvPr/>
        </p:nvSpPr>
        <p:spPr bwMode="gray">
          <a:xfrm>
            <a:off x="5311775" y="2222500"/>
            <a:ext cx="4763" cy="7938"/>
          </a:xfrm>
          <a:custGeom>
            <a:avLst/>
            <a:gdLst>
              <a:gd name="T0" fmla="*/ 2147483647 w 3"/>
              <a:gd name="T1" fmla="*/ 0 h 5"/>
              <a:gd name="T2" fmla="*/ 2147483647 w 3"/>
              <a:gd name="T3" fmla="*/ 2147483647 h 5"/>
              <a:gd name="T4" fmla="*/ 2147483647 w 3"/>
              <a:gd name="T5" fmla="*/ 2147483647 h 5"/>
              <a:gd name="T6" fmla="*/ 0 w 3"/>
              <a:gd name="T7" fmla="*/ 2147483647 h 5"/>
              <a:gd name="T8" fmla="*/ 214748364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1" y="0"/>
                </a:moveTo>
                <a:lnTo>
                  <a:pt x="3" y="4"/>
                </a:lnTo>
                <a:lnTo>
                  <a:pt x="1" y="5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0" name="Freeform 61"/>
          <p:cNvSpPr>
            <a:spLocks noChangeAspect="1"/>
          </p:cNvSpPr>
          <p:nvPr/>
        </p:nvSpPr>
        <p:spPr bwMode="gray">
          <a:xfrm>
            <a:off x="5294313" y="2181225"/>
            <a:ext cx="19050" cy="4763"/>
          </a:xfrm>
          <a:custGeom>
            <a:avLst/>
            <a:gdLst>
              <a:gd name="T0" fmla="*/ 2147483647 w 9"/>
              <a:gd name="T1" fmla="*/ 0 h 4"/>
              <a:gd name="T2" fmla="*/ 2147483647 w 9"/>
              <a:gd name="T3" fmla="*/ 0 h 4"/>
              <a:gd name="T4" fmla="*/ 2147483647 w 9"/>
              <a:gd name="T5" fmla="*/ 2147483647 h 4"/>
              <a:gd name="T6" fmla="*/ 2147483647 w 9"/>
              <a:gd name="T7" fmla="*/ 2147483647 h 4"/>
              <a:gd name="T8" fmla="*/ 2147483647 w 9"/>
              <a:gd name="T9" fmla="*/ 2147483647 h 4"/>
              <a:gd name="T10" fmla="*/ 0 w 9"/>
              <a:gd name="T11" fmla="*/ 2147483647 h 4"/>
              <a:gd name="T12" fmla="*/ 2147483647 w 9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4"/>
              <a:gd name="T23" fmla="*/ 9 w 9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4">
                <a:moveTo>
                  <a:pt x="2" y="0"/>
                </a:moveTo>
                <a:lnTo>
                  <a:pt x="8" y="0"/>
                </a:lnTo>
                <a:lnTo>
                  <a:pt x="9" y="2"/>
                </a:lnTo>
                <a:lnTo>
                  <a:pt x="6" y="4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1" name="Freeform 62"/>
          <p:cNvSpPr>
            <a:spLocks noChangeAspect="1"/>
          </p:cNvSpPr>
          <p:nvPr/>
        </p:nvSpPr>
        <p:spPr bwMode="gray">
          <a:xfrm>
            <a:off x="5276850" y="2125663"/>
            <a:ext cx="63500" cy="65087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2147483647 w 36"/>
              <a:gd name="T7" fmla="*/ 2147483647 h 36"/>
              <a:gd name="T8" fmla="*/ 2147483647 w 36"/>
              <a:gd name="T9" fmla="*/ 2147483647 h 36"/>
              <a:gd name="T10" fmla="*/ 2147483647 w 36"/>
              <a:gd name="T11" fmla="*/ 2147483647 h 36"/>
              <a:gd name="T12" fmla="*/ 2147483647 w 36"/>
              <a:gd name="T13" fmla="*/ 2147483647 h 36"/>
              <a:gd name="T14" fmla="*/ 2147483647 w 36"/>
              <a:gd name="T15" fmla="*/ 2147483647 h 36"/>
              <a:gd name="T16" fmla="*/ 2147483647 w 36"/>
              <a:gd name="T17" fmla="*/ 2147483647 h 36"/>
              <a:gd name="T18" fmla="*/ 2147483647 w 36"/>
              <a:gd name="T19" fmla="*/ 2147483647 h 36"/>
              <a:gd name="T20" fmla="*/ 2147483647 w 36"/>
              <a:gd name="T21" fmla="*/ 2147483647 h 36"/>
              <a:gd name="T22" fmla="*/ 2147483647 w 36"/>
              <a:gd name="T23" fmla="*/ 2147483647 h 36"/>
              <a:gd name="T24" fmla="*/ 2147483647 w 36"/>
              <a:gd name="T25" fmla="*/ 2147483647 h 36"/>
              <a:gd name="T26" fmla="*/ 2147483647 w 36"/>
              <a:gd name="T27" fmla="*/ 2147483647 h 36"/>
              <a:gd name="T28" fmla="*/ 2147483647 w 36"/>
              <a:gd name="T29" fmla="*/ 2147483647 h 36"/>
              <a:gd name="T30" fmla="*/ 2147483647 w 36"/>
              <a:gd name="T31" fmla="*/ 2147483647 h 36"/>
              <a:gd name="T32" fmla="*/ 2147483647 w 36"/>
              <a:gd name="T33" fmla="*/ 2147483647 h 36"/>
              <a:gd name="T34" fmla="*/ 2147483647 w 36"/>
              <a:gd name="T35" fmla="*/ 2147483647 h 36"/>
              <a:gd name="T36" fmla="*/ 2147483647 w 36"/>
              <a:gd name="T37" fmla="*/ 2147483647 h 36"/>
              <a:gd name="T38" fmla="*/ 2147483647 w 36"/>
              <a:gd name="T39" fmla="*/ 2147483647 h 36"/>
              <a:gd name="T40" fmla="*/ 2147483647 w 36"/>
              <a:gd name="T41" fmla="*/ 2147483647 h 36"/>
              <a:gd name="T42" fmla="*/ 2147483647 w 36"/>
              <a:gd name="T43" fmla="*/ 2147483647 h 36"/>
              <a:gd name="T44" fmla="*/ 0 w 36"/>
              <a:gd name="T45" fmla="*/ 2147483647 h 36"/>
              <a:gd name="T46" fmla="*/ 2147483647 w 36"/>
              <a:gd name="T47" fmla="*/ 2147483647 h 36"/>
              <a:gd name="T48" fmla="*/ 2147483647 w 36"/>
              <a:gd name="T49" fmla="*/ 0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6"/>
              <a:gd name="T76" fmla="*/ 0 h 36"/>
              <a:gd name="T77" fmla="*/ 36 w 36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6" h="36">
                <a:moveTo>
                  <a:pt x="11" y="0"/>
                </a:moveTo>
                <a:lnTo>
                  <a:pt x="17" y="6"/>
                </a:lnTo>
                <a:lnTo>
                  <a:pt x="24" y="11"/>
                </a:lnTo>
                <a:lnTo>
                  <a:pt x="26" y="11"/>
                </a:lnTo>
                <a:lnTo>
                  <a:pt x="30" y="11"/>
                </a:lnTo>
                <a:lnTo>
                  <a:pt x="32" y="15"/>
                </a:lnTo>
                <a:lnTo>
                  <a:pt x="34" y="19"/>
                </a:lnTo>
                <a:lnTo>
                  <a:pt x="36" y="23"/>
                </a:lnTo>
                <a:lnTo>
                  <a:pt x="36" y="29"/>
                </a:lnTo>
                <a:lnTo>
                  <a:pt x="34" y="27"/>
                </a:lnTo>
                <a:lnTo>
                  <a:pt x="32" y="27"/>
                </a:lnTo>
                <a:lnTo>
                  <a:pt x="32" y="29"/>
                </a:lnTo>
                <a:lnTo>
                  <a:pt x="32" y="33"/>
                </a:lnTo>
                <a:lnTo>
                  <a:pt x="23" y="34"/>
                </a:lnTo>
                <a:lnTo>
                  <a:pt x="15" y="36"/>
                </a:lnTo>
                <a:lnTo>
                  <a:pt x="15" y="33"/>
                </a:lnTo>
                <a:lnTo>
                  <a:pt x="15" y="31"/>
                </a:lnTo>
                <a:lnTo>
                  <a:pt x="11" y="27"/>
                </a:lnTo>
                <a:lnTo>
                  <a:pt x="7" y="23"/>
                </a:lnTo>
                <a:lnTo>
                  <a:pt x="7" y="19"/>
                </a:lnTo>
                <a:lnTo>
                  <a:pt x="7" y="17"/>
                </a:lnTo>
                <a:lnTo>
                  <a:pt x="3" y="11"/>
                </a:lnTo>
                <a:lnTo>
                  <a:pt x="0" y="8"/>
                </a:lnTo>
                <a:lnTo>
                  <a:pt x="5" y="4"/>
                </a:lnTo>
                <a:lnTo>
                  <a:pt x="11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2" name="Freeform 63"/>
          <p:cNvSpPr>
            <a:spLocks noChangeAspect="1"/>
          </p:cNvSpPr>
          <p:nvPr/>
        </p:nvSpPr>
        <p:spPr bwMode="gray">
          <a:xfrm>
            <a:off x="5241925" y="2097088"/>
            <a:ext cx="41275" cy="66675"/>
          </a:xfrm>
          <a:custGeom>
            <a:avLst/>
            <a:gdLst>
              <a:gd name="T0" fmla="*/ 2147483647 w 23"/>
              <a:gd name="T1" fmla="*/ 0 h 38"/>
              <a:gd name="T2" fmla="*/ 2147483647 w 23"/>
              <a:gd name="T3" fmla="*/ 2147483647 h 38"/>
              <a:gd name="T4" fmla="*/ 2147483647 w 23"/>
              <a:gd name="T5" fmla="*/ 2147483647 h 38"/>
              <a:gd name="T6" fmla="*/ 2147483647 w 23"/>
              <a:gd name="T7" fmla="*/ 2147483647 h 38"/>
              <a:gd name="T8" fmla="*/ 2147483647 w 23"/>
              <a:gd name="T9" fmla="*/ 2147483647 h 38"/>
              <a:gd name="T10" fmla="*/ 2147483647 w 23"/>
              <a:gd name="T11" fmla="*/ 2147483647 h 38"/>
              <a:gd name="T12" fmla="*/ 2147483647 w 23"/>
              <a:gd name="T13" fmla="*/ 2147483647 h 38"/>
              <a:gd name="T14" fmla="*/ 2147483647 w 23"/>
              <a:gd name="T15" fmla="*/ 2147483647 h 38"/>
              <a:gd name="T16" fmla="*/ 2147483647 w 23"/>
              <a:gd name="T17" fmla="*/ 2147483647 h 38"/>
              <a:gd name="T18" fmla="*/ 2147483647 w 23"/>
              <a:gd name="T19" fmla="*/ 2147483647 h 38"/>
              <a:gd name="T20" fmla="*/ 0 w 23"/>
              <a:gd name="T21" fmla="*/ 2147483647 h 38"/>
              <a:gd name="T22" fmla="*/ 0 w 23"/>
              <a:gd name="T23" fmla="*/ 2147483647 h 38"/>
              <a:gd name="T24" fmla="*/ 2147483647 w 23"/>
              <a:gd name="T25" fmla="*/ 2147483647 h 38"/>
              <a:gd name="T26" fmla="*/ 2147483647 w 23"/>
              <a:gd name="T27" fmla="*/ 2147483647 h 38"/>
              <a:gd name="T28" fmla="*/ 2147483647 w 23"/>
              <a:gd name="T29" fmla="*/ 2147483647 h 38"/>
              <a:gd name="T30" fmla="*/ 2147483647 w 23"/>
              <a:gd name="T31" fmla="*/ 2147483647 h 38"/>
              <a:gd name="T32" fmla="*/ 2147483647 w 23"/>
              <a:gd name="T33" fmla="*/ 2147483647 h 38"/>
              <a:gd name="T34" fmla="*/ 2147483647 w 23"/>
              <a:gd name="T35" fmla="*/ 2147483647 h 38"/>
              <a:gd name="T36" fmla="*/ 2147483647 w 23"/>
              <a:gd name="T37" fmla="*/ 2147483647 h 38"/>
              <a:gd name="T38" fmla="*/ 2147483647 w 23"/>
              <a:gd name="T39" fmla="*/ 2147483647 h 38"/>
              <a:gd name="T40" fmla="*/ 2147483647 w 23"/>
              <a:gd name="T41" fmla="*/ 2147483647 h 38"/>
              <a:gd name="T42" fmla="*/ 2147483647 w 23"/>
              <a:gd name="T43" fmla="*/ 2147483647 h 38"/>
              <a:gd name="T44" fmla="*/ 2147483647 w 23"/>
              <a:gd name="T45" fmla="*/ 2147483647 h 38"/>
              <a:gd name="T46" fmla="*/ 2147483647 w 23"/>
              <a:gd name="T47" fmla="*/ 2147483647 h 38"/>
              <a:gd name="T48" fmla="*/ 2147483647 w 23"/>
              <a:gd name="T49" fmla="*/ 2147483647 h 38"/>
              <a:gd name="T50" fmla="*/ 2147483647 w 23"/>
              <a:gd name="T51" fmla="*/ 2147483647 h 38"/>
              <a:gd name="T52" fmla="*/ 2147483647 w 23"/>
              <a:gd name="T53" fmla="*/ 2147483647 h 38"/>
              <a:gd name="T54" fmla="*/ 2147483647 w 23"/>
              <a:gd name="T55" fmla="*/ 2147483647 h 38"/>
              <a:gd name="T56" fmla="*/ 2147483647 w 23"/>
              <a:gd name="T57" fmla="*/ 0 h 38"/>
              <a:gd name="T58" fmla="*/ 2147483647 w 23"/>
              <a:gd name="T59" fmla="*/ 0 h 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3"/>
              <a:gd name="T91" fmla="*/ 0 h 38"/>
              <a:gd name="T92" fmla="*/ 23 w 23"/>
              <a:gd name="T93" fmla="*/ 38 h 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3" h="38">
                <a:moveTo>
                  <a:pt x="4" y="0"/>
                </a:moveTo>
                <a:lnTo>
                  <a:pt x="10" y="2"/>
                </a:lnTo>
                <a:lnTo>
                  <a:pt x="15" y="3"/>
                </a:lnTo>
                <a:lnTo>
                  <a:pt x="15" y="11"/>
                </a:lnTo>
                <a:lnTo>
                  <a:pt x="17" y="19"/>
                </a:lnTo>
                <a:lnTo>
                  <a:pt x="21" y="23"/>
                </a:lnTo>
                <a:lnTo>
                  <a:pt x="23" y="32"/>
                </a:lnTo>
                <a:lnTo>
                  <a:pt x="19" y="34"/>
                </a:lnTo>
                <a:lnTo>
                  <a:pt x="17" y="38"/>
                </a:lnTo>
                <a:lnTo>
                  <a:pt x="10" y="28"/>
                </a:lnTo>
                <a:lnTo>
                  <a:pt x="0" y="21"/>
                </a:lnTo>
                <a:lnTo>
                  <a:pt x="0" y="17"/>
                </a:lnTo>
                <a:lnTo>
                  <a:pt x="4" y="19"/>
                </a:lnTo>
                <a:lnTo>
                  <a:pt x="6" y="19"/>
                </a:lnTo>
                <a:lnTo>
                  <a:pt x="4" y="15"/>
                </a:lnTo>
                <a:lnTo>
                  <a:pt x="6" y="13"/>
                </a:lnTo>
                <a:lnTo>
                  <a:pt x="10" y="15"/>
                </a:lnTo>
                <a:lnTo>
                  <a:pt x="10" y="13"/>
                </a:lnTo>
                <a:lnTo>
                  <a:pt x="12" y="9"/>
                </a:lnTo>
                <a:lnTo>
                  <a:pt x="12" y="7"/>
                </a:lnTo>
                <a:lnTo>
                  <a:pt x="10" y="5"/>
                </a:lnTo>
                <a:lnTo>
                  <a:pt x="10" y="3"/>
                </a:lnTo>
                <a:lnTo>
                  <a:pt x="8" y="5"/>
                </a:lnTo>
                <a:lnTo>
                  <a:pt x="8" y="7"/>
                </a:lnTo>
                <a:lnTo>
                  <a:pt x="4" y="7"/>
                </a:lnTo>
                <a:lnTo>
                  <a:pt x="2" y="5"/>
                </a:lnTo>
                <a:lnTo>
                  <a:pt x="2" y="3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3" name="Freeform 64"/>
          <p:cNvSpPr>
            <a:spLocks noChangeAspect="1"/>
          </p:cNvSpPr>
          <p:nvPr/>
        </p:nvSpPr>
        <p:spPr bwMode="gray">
          <a:xfrm>
            <a:off x="5235575" y="2051050"/>
            <a:ext cx="22225" cy="22225"/>
          </a:xfrm>
          <a:custGeom>
            <a:avLst/>
            <a:gdLst>
              <a:gd name="T0" fmla="*/ 0 w 12"/>
              <a:gd name="T1" fmla="*/ 0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2147483647 w 12"/>
              <a:gd name="T11" fmla="*/ 2147483647 h 11"/>
              <a:gd name="T12" fmla="*/ 2147483647 w 12"/>
              <a:gd name="T13" fmla="*/ 2147483647 h 11"/>
              <a:gd name="T14" fmla="*/ 2147483647 w 12"/>
              <a:gd name="T15" fmla="*/ 2147483647 h 11"/>
              <a:gd name="T16" fmla="*/ 2147483647 w 12"/>
              <a:gd name="T17" fmla="*/ 2147483647 h 11"/>
              <a:gd name="T18" fmla="*/ 0 w 12"/>
              <a:gd name="T19" fmla="*/ 2147483647 h 11"/>
              <a:gd name="T20" fmla="*/ 0 w 12"/>
              <a:gd name="T21" fmla="*/ 0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1"/>
              <a:gd name="T35" fmla="*/ 12 w 12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1">
                <a:moveTo>
                  <a:pt x="0" y="0"/>
                </a:moveTo>
                <a:lnTo>
                  <a:pt x="6" y="2"/>
                </a:lnTo>
                <a:lnTo>
                  <a:pt x="8" y="3"/>
                </a:lnTo>
                <a:lnTo>
                  <a:pt x="8" y="5"/>
                </a:lnTo>
                <a:lnTo>
                  <a:pt x="10" y="7"/>
                </a:lnTo>
                <a:lnTo>
                  <a:pt x="12" y="9"/>
                </a:lnTo>
                <a:lnTo>
                  <a:pt x="12" y="11"/>
                </a:lnTo>
                <a:lnTo>
                  <a:pt x="8" y="11"/>
                </a:lnTo>
                <a:lnTo>
                  <a:pt x="2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4" name="Freeform 65"/>
          <p:cNvSpPr>
            <a:spLocks noChangeAspect="1"/>
          </p:cNvSpPr>
          <p:nvPr/>
        </p:nvSpPr>
        <p:spPr bwMode="gray">
          <a:xfrm>
            <a:off x="5330825" y="2008188"/>
            <a:ext cx="7938" cy="6350"/>
          </a:xfrm>
          <a:custGeom>
            <a:avLst/>
            <a:gdLst>
              <a:gd name="T0" fmla="*/ 2147483647 w 2"/>
              <a:gd name="T1" fmla="*/ 0 h 4"/>
              <a:gd name="T2" fmla="*/ 2147483647 w 2"/>
              <a:gd name="T3" fmla="*/ 2147483647 h 4"/>
              <a:gd name="T4" fmla="*/ 0 w 2"/>
              <a:gd name="T5" fmla="*/ 2147483647 h 4"/>
              <a:gd name="T6" fmla="*/ 0 w 2"/>
              <a:gd name="T7" fmla="*/ 0 h 4"/>
              <a:gd name="T8" fmla="*/ 2147483647 w 2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0"/>
                </a:moveTo>
                <a:lnTo>
                  <a:pt x="2" y="2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5" name="Freeform 66"/>
          <p:cNvSpPr>
            <a:spLocks noChangeAspect="1"/>
          </p:cNvSpPr>
          <p:nvPr/>
        </p:nvSpPr>
        <p:spPr bwMode="gray">
          <a:xfrm>
            <a:off x="5565775" y="1809750"/>
            <a:ext cx="28575" cy="30163"/>
          </a:xfrm>
          <a:custGeom>
            <a:avLst/>
            <a:gdLst>
              <a:gd name="T0" fmla="*/ 2147483647 w 15"/>
              <a:gd name="T1" fmla="*/ 0 h 17"/>
              <a:gd name="T2" fmla="*/ 2147483647 w 15"/>
              <a:gd name="T3" fmla="*/ 2147483647 h 17"/>
              <a:gd name="T4" fmla="*/ 0 w 15"/>
              <a:gd name="T5" fmla="*/ 2147483647 h 17"/>
              <a:gd name="T6" fmla="*/ 0 w 15"/>
              <a:gd name="T7" fmla="*/ 2147483647 h 17"/>
              <a:gd name="T8" fmla="*/ 0 w 15"/>
              <a:gd name="T9" fmla="*/ 2147483647 h 17"/>
              <a:gd name="T10" fmla="*/ 2147483647 w 15"/>
              <a:gd name="T11" fmla="*/ 2147483647 h 17"/>
              <a:gd name="T12" fmla="*/ 2147483647 w 15"/>
              <a:gd name="T13" fmla="*/ 2147483647 h 17"/>
              <a:gd name="T14" fmla="*/ 2147483647 w 15"/>
              <a:gd name="T15" fmla="*/ 2147483647 h 17"/>
              <a:gd name="T16" fmla="*/ 2147483647 w 15"/>
              <a:gd name="T17" fmla="*/ 2147483647 h 17"/>
              <a:gd name="T18" fmla="*/ 2147483647 w 15"/>
              <a:gd name="T19" fmla="*/ 2147483647 h 17"/>
              <a:gd name="T20" fmla="*/ 2147483647 w 15"/>
              <a:gd name="T21" fmla="*/ 2147483647 h 17"/>
              <a:gd name="T22" fmla="*/ 2147483647 w 15"/>
              <a:gd name="T23" fmla="*/ 2147483647 h 17"/>
              <a:gd name="T24" fmla="*/ 2147483647 w 15"/>
              <a:gd name="T25" fmla="*/ 2147483647 h 17"/>
              <a:gd name="T26" fmla="*/ 2147483647 w 15"/>
              <a:gd name="T27" fmla="*/ 2147483647 h 17"/>
              <a:gd name="T28" fmla="*/ 2147483647 w 15"/>
              <a:gd name="T29" fmla="*/ 0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"/>
              <a:gd name="T46" fmla="*/ 0 h 17"/>
              <a:gd name="T47" fmla="*/ 15 w 15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" h="17">
                <a:moveTo>
                  <a:pt x="5" y="0"/>
                </a:moveTo>
                <a:lnTo>
                  <a:pt x="3" y="2"/>
                </a:lnTo>
                <a:lnTo>
                  <a:pt x="0" y="4"/>
                </a:lnTo>
                <a:lnTo>
                  <a:pt x="0" y="8"/>
                </a:lnTo>
                <a:lnTo>
                  <a:pt x="0" y="14"/>
                </a:lnTo>
                <a:lnTo>
                  <a:pt x="2" y="16"/>
                </a:lnTo>
                <a:lnTo>
                  <a:pt x="3" y="17"/>
                </a:lnTo>
                <a:lnTo>
                  <a:pt x="7" y="17"/>
                </a:lnTo>
                <a:lnTo>
                  <a:pt x="9" y="16"/>
                </a:lnTo>
                <a:lnTo>
                  <a:pt x="11" y="14"/>
                </a:lnTo>
                <a:lnTo>
                  <a:pt x="15" y="12"/>
                </a:lnTo>
                <a:lnTo>
                  <a:pt x="15" y="8"/>
                </a:lnTo>
                <a:lnTo>
                  <a:pt x="15" y="4"/>
                </a:lnTo>
                <a:lnTo>
                  <a:pt x="9" y="2"/>
                </a:lnTo>
                <a:lnTo>
                  <a:pt x="5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6" name="Freeform 67"/>
          <p:cNvSpPr>
            <a:spLocks noChangeAspect="1"/>
          </p:cNvSpPr>
          <p:nvPr/>
        </p:nvSpPr>
        <p:spPr bwMode="gray">
          <a:xfrm>
            <a:off x="5789613" y="1776413"/>
            <a:ext cx="41275" cy="33337"/>
          </a:xfrm>
          <a:custGeom>
            <a:avLst/>
            <a:gdLst>
              <a:gd name="T0" fmla="*/ 0 w 22"/>
              <a:gd name="T1" fmla="*/ 0 h 17"/>
              <a:gd name="T2" fmla="*/ 0 w 22"/>
              <a:gd name="T3" fmla="*/ 2147483647 h 17"/>
              <a:gd name="T4" fmla="*/ 0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2147483647 h 17"/>
              <a:gd name="T10" fmla="*/ 2147483647 w 22"/>
              <a:gd name="T11" fmla="*/ 2147483647 h 17"/>
              <a:gd name="T12" fmla="*/ 2147483647 w 22"/>
              <a:gd name="T13" fmla="*/ 2147483647 h 17"/>
              <a:gd name="T14" fmla="*/ 2147483647 w 22"/>
              <a:gd name="T15" fmla="*/ 2147483647 h 17"/>
              <a:gd name="T16" fmla="*/ 2147483647 w 22"/>
              <a:gd name="T17" fmla="*/ 2147483647 h 17"/>
              <a:gd name="T18" fmla="*/ 2147483647 w 22"/>
              <a:gd name="T19" fmla="*/ 2147483647 h 17"/>
              <a:gd name="T20" fmla="*/ 2147483647 w 22"/>
              <a:gd name="T21" fmla="*/ 2147483647 h 17"/>
              <a:gd name="T22" fmla="*/ 2147483647 w 22"/>
              <a:gd name="T23" fmla="*/ 0 h 17"/>
              <a:gd name="T24" fmla="*/ 2147483647 w 22"/>
              <a:gd name="T25" fmla="*/ 0 h 17"/>
              <a:gd name="T26" fmla="*/ 0 w 22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17"/>
              <a:gd name="T44" fmla="*/ 22 w 22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17">
                <a:moveTo>
                  <a:pt x="0" y="0"/>
                </a:moveTo>
                <a:lnTo>
                  <a:pt x="0" y="6"/>
                </a:lnTo>
                <a:lnTo>
                  <a:pt x="0" y="11"/>
                </a:lnTo>
                <a:lnTo>
                  <a:pt x="6" y="13"/>
                </a:lnTo>
                <a:lnTo>
                  <a:pt x="12" y="13"/>
                </a:lnTo>
                <a:lnTo>
                  <a:pt x="12" y="17"/>
                </a:lnTo>
                <a:lnTo>
                  <a:pt x="16" y="17"/>
                </a:lnTo>
                <a:lnTo>
                  <a:pt x="22" y="17"/>
                </a:lnTo>
                <a:lnTo>
                  <a:pt x="22" y="13"/>
                </a:lnTo>
                <a:lnTo>
                  <a:pt x="22" y="10"/>
                </a:lnTo>
                <a:lnTo>
                  <a:pt x="14" y="4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7" name="Freeform 68"/>
          <p:cNvSpPr>
            <a:spLocks noChangeAspect="1"/>
          </p:cNvSpPr>
          <p:nvPr/>
        </p:nvSpPr>
        <p:spPr bwMode="gray">
          <a:xfrm>
            <a:off x="6237288" y="1763713"/>
            <a:ext cx="7937" cy="7937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0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0 w 4"/>
              <a:gd name="T11" fmla="*/ 0 h 4"/>
              <a:gd name="T12" fmla="*/ 2147483647 w 4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2" y="2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8" name="Freeform 69"/>
          <p:cNvSpPr>
            <a:spLocks noChangeAspect="1"/>
          </p:cNvSpPr>
          <p:nvPr/>
        </p:nvSpPr>
        <p:spPr bwMode="gray">
          <a:xfrm>
            <a:off x="6223000" y="1673225"/>
            <a:ext cx="31750" cy="17463"/>
          </a:xfrm>
          <a:custGeom>
            <a:avLst/>
            <a:gdLst>
              <a:gd name="T0" fmla="*/ 2147483647 w 17"/>
              <a:gd name="T1" fmla="*/ 0 h 10"/>
              <a:gd name="T2" fmla="*/ 2147483647 w 17"/>
              <a:gd name="T3" fmla="*/ 2147483647 h 10"/>
              <a:gd name="T4" fmla="*/ 0 w 17"/>
              <a:gd name="T5" fmla="*/ 2147483647 h 10"/>
              <a:gd name="T6" fmla="*/ 2147483647 w 17"/>
              <a:gd name="T7" fmla="*/ 2147483647 h 10"/>
              <a:gd name="T8" fmla="*/ 2147483647 w 17"/>
              <a:gd name="T9" fmla="*/ 2147483647 h 10"/>
              <a:gd name="T10" fmla="*/ 2147483647 w 17"/>
              <a:gd name="T11" fmla="*/ 2147483647 h 10"/>
              <a:gd name="T12" fmla="*/ 2147483647 w 17"/>
              <a:gd name="T13" fmla="*/ 2147483647 h 10"/>
              <a:gd name="T14" fmla="*/ 2147483647 w 17"/>
              <a:gd name="T15" fmla="*/ 2147483647 h 10"/>
              <a:gd name="T16" fmla="*/ 2147483647 w 17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0"/>
              <a:gd name="T29" fmla="*/ 17 w 17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0">
                <a:moveTo>
                  <a:pt x="7" y="0"/>
                </a:moveTo>
                <a:lnTo>
                  <a:pt x="3" y="6"/>
                </a:lnTo>
                <a:lnTo>
                  <a:pt x="0" y="10"/>
                </a:lnTo>
                <a:lnTo>
                  <a:pt x="5" y="10"/>
                </a:lnTo>
                <a:lnTo>
                  <a:pt x="17" y="8"/>
                </a:lnTo>
                <a:lnTo>
                  <a:pt x="17" y="4"/>
                </a:lnTo>
                <a:lnTo>
                  <a:pt x="17" y="2"/>
                </a:lnTo>
                <a:lnTo>
                  <a:pt x="11" y="2"/>
                </a:lnTo>
                <a:lnTo>
                  <a:pt x="7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9" name="Freeform 70"/>
          <p:cNvSpPr>
            <a:spLocks noChangeAspect="1"/>
          </p:cNvSpPr>
          <p:nvPr/>
        </p:nvSpPr>
        <p:spPr bwMode="gray">
          <a:xfrm>
            <a:off x="6254750" y="1644650"/>
            <a:ext cx="19050" cy="22225"/>
          </a:xfrm>
          <a:custGeom>
            <a:avLst/>
            <a:gdLst>
              <a:gd name="T0" fmla="*/ 2147483647 w 11"/>
              <a:gd name="T1" fmla="*/ 0 h 12"/>
              <a:gd name="T2" fmla="*/ 2147483647 w 11"/>
              <a:gd name="T3" fmla="*/ 2147483647 h 12"/>
              <a:gd name="T4" fmla="*/ 0 w 11"/>
              <a:gd name="T5" fmla="*/ 2147483647 h 12"/>
              <a:gd name="T6" fmla="*/ 2147483647 w 11"/>
              <a:gd name="T7" fmla="*/ 2147483647 h 12"/>
              <a:gd name="T8" fmla="*/ 2147483647 w 11"/>
              <a:gd name="T9" fmla="*/ 2147483647 h 12"/>
              <a:gd name="T10" fmla="*/ 2147483647 w 11"/>
              <a:gd name="T11" fmla="*/ 2147483647 h 12"/>
              <a:gd name="T12" fmla="*/ 2147483647 w 11"/>
              <a:gd name="T13" fmla="*/ 2147483647 h 12"/>
              <a:gd name="T14" fmla="*/ 2147483647 w 11"/>
              <a:gd name="T15" fmla="*/ 2147483647 h 12"/>
              <a:gd name="T16" fmla="*/ 2147483647 w 11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2"/>
              <a:gd name="T29" fmla="*/ 11 w 1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2">
                <a:moveTo>
                  <a:pt x="6" y="0"/>
                </a:moveTo>
                <a:lnTo>
                  <a:pt x="4" y="2"/>
                </a:lnTo>
                <a:lnTo>
                  <a:pt x="0" y="6"/>
                </a:lnTo>
                <a:lnTo>
                  <a:pt x="2" y="8"/>
                </a:lnTo>
                <a:lnTo>
                  <a:pt x="4" y="12"/>
                </a:lnTo>
                <a:lnTo>
                  <a:pt x="8" y="12"/>
                </a:lnTo>
                <a:lnTo>
                  <a:pt x="9" y="12"/>
                </a:lnTo>
                <a:lnTo>
                  <a:pt x="11" y="4"/>
                </a:lnTo>
                <a:lnTo>
                  <a:pt x="6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0" name="Freeform 71"/>
          <p:cNvSpPr>
            <a:spLocks noChangeAspect="1"/>
          </p:cNvSpPr>
          <p:nvPr/>
        </p:nvSpPr>
        <p:spPr bwMode="gray">
          <a:xfrm>
            <a:off x="6408738" y="1639888"/>
            <a:ext cx="14287" cy="20637"/>
          </a:xfrm>
          <a:custGeom>
            <a:avLst/>
            <a:gdLst>
              <a:gd name="T0" fmla="*/ 2147483647 w 8"/>
              <a:gd name="T1" fmla="*/ 0 h 10"/>
              <a:gd name="T2" fmla="*/ 2147483647 w 8"/>
              <a:gd name="T3" fmla="*/ 2147483647 h 10"/>
              <a:gd name="T4" fmla="*/ 2147483647 w 8"/>
              <a:gd name="T5" fmla="*/ 2147483647 h 10"/>
              <a:gd name="T6" fmla="*/ 0 w 8"/>
              <a:gd name="T7" fmla="*/ 2147483647 h 10"/>
              <a:gd name="T8" fmla="*/ 0 w 8"/>
              <a:gd name="T9" fmla="*/ 2147483647 h 10"/>
              <a:gd name="T10" fmla="*/ 2147483647 w 8"/>
              <a:gd name="T11" fmla="*/ 2147483647 h 10"/>
              <a:gd name="T12" fmla="*/ 2147483647 w 8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0"/>
              <a:gd name="T23" fmla="*/ 8 w 8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0">
                <a:moveTo>
                  <a:pt x="8" y="0"/>
                </a:moveTo>
                <a:lnTo>
                  <a:pt x="6" y="4"/>
                </a:lnTo>
                <a:lnTo>
                  <a:pt x="4" y="10"/>
                </a:lnTo>
                <a:lnTo>
                  <a:pt x="0" y="10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1" name="Freeform 72"/>
          <p:cNvSpPr>
            <a:spLocks noChangeAspect="1"/>
          </p:cNvSpPr>
          <p:nvPr/>
        </p:nvSpPr>
        <p:spPr bwMode="gray">
          <a:xfrm>
            <a:off x="5713413" y="1639888"/>
            <a:ext cx="12700" cy="6350"/>
          </a:xfrm>
          <a:custGeom>
            <a:avLst/>
            <a:gdLst>
              <a:gd name="T0" fmla="*/ 2147483647 w 6"/>
              <a:gd name="T1" fmla="*/ 0 h 4"/>
              <a:gd name="T2" fmla="*/ 2147483647 w 6"/>
              <a:gd name="T3" fmla="*/ 2147483647 h 4"/>
              <a:gd name="T4" fmla="*/ 2147483647 w 6"/>
              <a:gd name="T5" fmla="*/ 2147483647 h 4"/>
              <a:gd name="T6" fmla="*/ 2147483647 w 6"/>
              <a:gd name="T7" fmla="*/ 2147483647 h 4"/>
              <a:gd name="T8" fmla="*/ 0 w 6"/>
              <a:gd name="T9" fmla="*/ 2147483647 h 4"/>
              <a:gd name="T10" fmla="*/ 0 w 6"/>
              <a:gd name="T11" fmla="*/ 0 h 4"/>
              <a:gd name="T12" fmla="*/ 2147483647 w 6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4"/>
              <a:gd name="T23" fmla="*/ 6 w 6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4">
                <a:moveTo>
                  <a:pt x="2" y="0"/>
                </a:moveTo>
                <a:lnTo>
                  <a:pt x="4" y="2"/>
                </a:lnTo>
                <a:lnTo>
                  <a:pt x="6" y="4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2" name="Freeform 73"/>
          <p:cNvSpPr>
            <a:spLocks noChangeAspect="1"/>
          </p:cNvSpPr>
          <p:nvPr/>
        </p:nvSpPr>
        <p:spPr bwMode="gray">
          <a:xfrm>
            <a:off x="5697538" y="1636713"/>
            <a:ext cx="4762" cy="7937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0 h 4"/>
              <a:gd name="T4" fmla="*/ 2147483647 w 3"/>
              <a:gd name="T5" fmla="*/ 2147483647 h 4"/>
              <a:gd name="T6" fmla="*/ 2147483647 w 3"/>
              <a:gd name="T7" fmla="*/ 2147483647 h 4"/>
              <a:gd name="T8" fmla="*/ 0 w 3"/>
              <a:gd name="T9" fmla="*/ 2147483647 h 4"/>
              <a:gd name="T10" fmla="*/ 0 w 3"/>
              <a:gd name="T11" fmla="*/ 0 h 4"/>
              <a:gd name="T12" fmla="*/ 2147483647 w 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4"/>
              <a:gd name="T23" fmla="*/ 3 w 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4">
                <a:moveTo>
                  <a:pt x="2" y="0"/>
                </a:moveTo>
                <a:lnTo>
                  <a:pt x="3" y="0"/>
                </a:lnTo>
                <a:lnTo>
                  <a:pt x="3" y="2"/>
                </a:lnTo>
                <a:lnTo>
                  <a:pt x="2" y="2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3" name="Freeform 74"/>
          <p:cNvSpPr>
            <a:spLocks noChangeAspect="1"/>
          </p:cNvSpPr>
          <p:nvPr/>
        </p:nvSpPr>
        <p:spPr bwMode="gray">
          <a:xfrm>
            <a:off x="6061075" y="1625600"/>
            <a:ext cx="17463" cy="20638"/>
          </a:xfrm>
          <a:custGeom>
            <a:avLst/>
            <a:gdLst>
              <a:gd name="T0" fmla="*/ 2147483647 w 10"/>
              <a:gd name="T1" fmla="*/ 0 h 12"/>
              <a:gd name="T2" fmla="*/ 0 w 10"/>
              <a:gd name="T3" fmla="*/ 2147483647 h 12"/>
              <a:gd name="T4" fmla="*/ 0 w 10"/>
              <a:gd name="T5" fmla="*/ 2147483647 h 12"/>
              <a:gd name="T6" fmla="*/ 0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2147483647 h 12"/>
              <a:gd name="T14" fmla="*/ 2147483647 w 10"/>
              <a:gd name="T15" fmla="*/ 2147483647 h 12"/>
              <a:gd name="T16" fmla="*/ 2147483647 w 10"/>
              <a:gd name="T17" fmla="*/ 2147483647 h 12"/>
              <a:gd name="T18" fmla="*/ 2147483647 w 10"/>
              <a:gd name="T19" fmla="*/ 0 h 12"/>
              <a:gd name="T20" fmla="*/ 2147483647 w 10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2"/>
              <a:gd name="T35" fmla="*/ 10 w 10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2">
                <a:moveTo>
                  <a:pt x="2" y="0"/>
                </a:moveTo>
                <a:lnTo>
                  <a:pt x="0" y="6"/>
                </a:lnTo>
                <a:lnTo>
                  <a:pt x="0" y="10"/>
                </a:ln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10" y="12"/>
                </a:lnTo>
                <a:lnTo>
                  <a:pt x="10" y="8"/>
                </a:lnTo>
                <a:lnTo>
                  <a:pt x="10" y="2"/>
                </a:lnTo>
                <a:lnTo>
                  <a:pt x="6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4" name="Freeform 75"/>
          <p:cNvSpPr>
            <a:spLocks noChangeAspect="1"/>
          </p:cNvSpPr>
          <p:nvPr/>
        </p:nvSpPr>
        <p:spPr bwMode="gray">
          <a:xfrm>
            <a:off x="6765925" y="1530350"/>
            <a:ext cx="65088" cy="44450"/>
          </a:xfrm>
          <a:custGeom>
            <a:avLst/>
            <a:gdLst>
              <a:gd name="T0" fmla="*/ 2147483647 w 35"/>
              <a:gd name="T1" fmla="*/ 0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0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2147483647 w 35"/>
              <a:gd name="T33" fmla="*/ 2147483647 h 25"/>
              <a:gd name="T34" fmla="*/ 2147483647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0 h 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"/>
              <a:gd name="T67" fmla="*/ 0 h 25"/>
              <a:gd name="T68" fmla="*/ 35 w 35"/>
              <a:gd name="T69" fmla="*/ 25 h 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" h="25">
                <a:moveTo>
                  <a:pt x="31" y="0"/>
                </a:moveTo>
                <a:lnTo>
                  <a:pt x="35" y="2"/>
                </a:lnTo>
                <a:lnTo>
                  <a:pt x="35" y="4"/>
                </a:lnTo>
                <a:lnTo>
                  <a:pt x="35" y="5"/>
                </a:lnTo>
                <a:lnTo>
                  <a:pt x="33" y="7"/>
                </a:lnTo>
                <a:lnTo>
                  <a:pt x="27" y="9"/>
                </a:lnTo>
                <a:lnTo>
                  <a:pt x="21" y="13"/>
                </a:lnTo>
                <a:lnTo>
                  <a:pt x="14" y="19"/>
                </a:lnTo>
                <a:lnTo>
                  <a:pt x="8" y="25"/>
                </a:lnTo>
                <a:lnTo>
                  <a:pt x="8" y="21"/>
                </a:lnTo>
                <a:lnTo>
                  <a:pt x="4" y="19"/>
                </a:lnTo>
                <a:lnTo>
                  <a:pt x="0" y="19"/>
                </a:lnTo>
                <a:lnTo>
                  <a:pt x="2" y="13"/>
                </a:lnTo>
                <a:lnTo>
                  <a:pt x="2" y="7"/>
                </a:lnTo>
                <a:lnTo>
                  <a:pt x="6" y="9"/>
                </a:lnTo>
                <a:lnTo>
                  <a:pt x="6" y="11"/>
                </a:lnTo>
                <a:lnTo>
                  <a:pt x="14" y="11"/>
                </a:lnTo>
                <a:lnTo>
                  <a:pt x="19" y="9"/>
                </a:lnTo>
                <a:lnTo>
                  <a:pt x="25" y="7"/>
                </a:lnTo>
                <a:lnTo>
                  <a:pt x="31" y="5"/>
                </a:lnTo>
                <a:lnTo>
                  <a:pt x="29" y="2"/>
                </a:lnTo>
                <a:lnTo>
                  <a:pt x="31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5" name="Freeform 76"/>
          <p:cNvSpPr>
            <a:spLocks noChangeAspect="1"/>
          </p:cNvSpPr>
          <p:nvPr/>
        </p:nvSpPr>
        <p:spPr bwMode="gray">
          <a:xfrm>
            <a:off x="6718300" y="1517650"/>
            <a:ext cx="12700" cy="19050"/>
          </a:xfrm>
          <a:custGeom>
            <a:avLst/>
            <a:gdLst>
              <a:gd name="T0" fmla="*/ 2147483647 w 6"/>
              <a:gd name="T1" fmla="*/ 0 h 10"/>
              <a:gd name="T2" fmla="*/ 2147483647 w 6"/>
              <a:gd name="T3" fmla="*/ 2147483647 h 10"/>
              <a:gd name="T4" fmla="*/ 2147483647 w 6"/>
              <a:gd name="T5" fmla="*/ 2147483647 h 10"/>
              <a:gd name="T6" fmla="*/ 2147483647 w 6"/>
              <a:gd name="T7" fmla="*/ 2147483647 h 10"/>
              <a:gd name="T8" fmla="*/ 0 w 6"/>
              <a:gd name="T9" fmla="*/ 2147483647 h 10"/>
              <a:gd name="T10" fmla="*/ 2147483647 w 6"/>
              <a:gd name="T11" fmla="*/ 2147483647 h 10"/>
              <a:gd name="T12" fmla="*/ 2147483647 w 6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0"/>
              <a:gd name="T23" fmla="*/ 6 w 6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0">
                <a:moveTo>
                  <a:pt x="4" y="0"/>
                </a:moveTo>
                <a:lnTo>
                  <a:pt x="4" y="4"/>
                </a:lnTo>
                <a:lnTo>
                  <a:pt x="6" y="10"/>
                </a:lnTo>
                <a:lnTo>
                  <a:pt x="2" y="10"/>
                </a:lnTo>
                <a:lnTo>
                  <a:pt x="0" y="10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6" name="Freeform 77"/>
          <p:cNvSpPr>
            <a:spLocks noChangeAspect="1"/>
          </p:cNvSpPr>
          <p:nvPr/>
        </p:nvSpPr>
        <p:spPr bwMode="gray">
          <a:xfrm>
            <a:off x="5624513" y="1489075"/>
            <a:ext cx="368300" cy="292100"/>
          </a:xfrm>
          <a:custGeom>
            <a:avLst/>
            <a:gdLst>
              <a:gd name="T0" fmla="*/ 2147483647 w 200"/>
              <a:gd name="T1" fmla="*/ 2147483647 h 159"/>
              <a:gd name="T2" fmla="*/ 2147483647 w 200"/>
              <a:gd name="T3" fmla="*/ 2147483647 h 159"/>
              <a:gd name="T4" fmla="*/ 2147483647 w 200"/>
              <a:gd name="T5" fmla="*/ 2147483647 h 159"/>
              <a:gd name="T6" fmla="*/ 2147483647 w 200"/>
              <a:gd name="T7" fmla="*/ 2147483647 h 159"/>
              <a:gd name="T8" fmla="*/ 2147483647 w 200"/>
              <a:gd name="T9" fmla="*/ 2147483647 h 159"/>
              <a:gd name="T10" fmla="*/ 2147483647 w 200"/>
              <a:gd name="T11" fmla="*/ 2147483647 h 159"/>
              <a:gd name="T12" fmla="*/ 2147483647 w 200"/>
              <a:gd name="T13" fmla="*/ 2147483647 h 159"/>
              <a:gd name="T14" fmla="*/ 2147483647 w 200"/>
              <a:gd name="T15" fmla="*/ 2147483647 h 159"/>
              <a:gd name="T16" fmla="*/ 2147483647 w 200"/>
              <a:gd name="T17" fmla="*/ 2147483647 h 159"/>
              <a:gd name="T18" fmla="*/ 2147483647 w 200"/>
              <a:gd name="T19" fmla="*/ 2147483647 h 159"/>
              <a:gd name="T20" fmla="*/ 2147483647 w 200"/>
              <a:gd name="T21" fmla="*/ 2147483647 h 159"/>
              <a:gd name="T22" fmla="*/ 2147483647 w 200"/>
              <a:gd name="T23" fmla="*/ 2147483647 h 159"/>
              <a:gd name="T24" fmla="*/ 2147483647 w 200"/>
              <a:gd name="T25" fmla="*/ 2147483647 h 159"/>
              <a:gd name="T26" fmla="*/ 2147483647 w 200"/>
              <a:gd name="T27" fmla="*/ 2147483647 h 159"/>
              <a:gd name="T28" fmla="*/ 2147483647 w 200"/>
              <a:gd name="T29" fmla="*/ 2147483647 h 159"/>
              <a:gd name="T30" fmla="*/ 2147483647 w 200"/>
              <a:gd name="T31" fmla="*/ 2147483647 h 159"/>
              <a:gd name="T32" fmla="*/ 2147483647 w 200"/>
              <a:gd name="T33" fmla="*/ 2147483647 h 159"/>
              <a:gd name="T34" fmla="*/ 2147483647 w 200"/>
              <a:gd name="T35" fmla="*/ 2147483647 h 159"/>
              <a:gd name="T36" fmla="*/ 2147483647 w 200"/>
              <a:gd name="T37" fmla="*/ 2147483647 h 159"/>
              <a:gd name="T38" fmla="*/ 2147483647 w 200"/>
              <a:gd name="T39" fmla="*/ 2147483647 h 159"/>
              <a:gd name="T40" fmla="*/ 2147483647 w 200"/>
              <a:gd name="T41" fmla="*/ 2147483647 h 159"/>
              <a:gd name="T42" fmla="*/ 2147483647 w 200"/>
              <a:gd name="T43" fmla="*/ 2147483647 h 159"/>
              <a:gd name="T44" fmla="*/ 2147483647 w 200"/>
              <a:gd name="T45" fmla="*/ 2147483647 h 159"/>
              <a:gd name="T46" fmla="*/ 2147483647 w 200"/>
              <a:gd name="T47" fmla="*/ 2147483647 h 159"/>
              <a:gd name="T48" fmla="*/ 2147483647 w 200"/>
              <a:gd name="T49" fmla="*/ 2147483647 h 159"/>
              <a:gd name="T50" fmla="*/ 2147483647 w 200"/>
              <a:gd name="T51" fmla="*/ 2147483647 h 159"/>
              <a:gd name="T52" fmla="*/ 0 w 200"/>
              <a:gd name="T53" fmla="*/ 2147483647 h 159"/>
              <a:gd name="T54" fmla="*/ 2147483647 w 200"/>
              <a:gd name="T55" fmla="*/ 2147483647 h 159"/>
              <a:gd name="T56" fmla="*/ 2147483647 w 200"/>
              <a:gd name="T57" fmla="*/ 2147483647 h 159"/>
              <a:gd name="T58" fmla="*/ 2147483647 w 200"/>
              <a:gd name="T59" fmla="*/ 2147483647 h 159"/>
              <a:gd name="T60" fmla="*/ 2147483647 w 200"/>
              <a:gd name="T61" fmla="*/ 2147483647 h 159"/>
              <a:gd name="T62" fmla="*/ 2147483647 w 200"/>
              <a:gd name="T63" fmla="*/ 2147483647 h 159"/>
              <a:gd name="T64" fmla="*/ 2147483647 w 200"/>
              <a:gd name="T65" fmla="*/ 2147483647 h 159"/>
              <a:gd name="T66" fmla="*/ 2147483647 w 200"/>
              <a:gd name="T67" fmla="*/ 2147483647 h 159"/>
              <a:gd name="T68" fmla="*/ 2147483647 w 200"/>
              <a:gd name="T69" fmla="*/ 2147483647 h 159"/>
              <a:gd name="T70" fmla="*/ 2147483647 w 200"/>
              <a:gd name="T71" fmla="*/ 2147483647 h 159"/>
              <a:gd name="T72" fmla="*/ 2147483647 w 200"/>
              <a:gd name="T73" fmla="*/ 2147483647 h 159"/>
              <a:gd name="T74" fmla="*/ 2147483647 w 200"/>
              <a:gd name="T75" fmla="*/ 2147483647 h 159"/>
              <a:gd name="T76" fmla="*/ 2147483647 w 200"/>
              <a:gd name="T77" fmla="*/ 2147483647 h 159"/>
              <a:gd name="T78" fmla="*/ 2147483647 w 200"/>
              <a:gd name="T79" fmla="*/ 2147483647 h 159"/>
              <a:gd name="T80" fmla="*/ 2147483647 w 200"/>
              <a:gd name="T81" fmla="*/ 2147483647 h 159"/>
              <a:gd name="T82" fmla="*/ 2147483647 w 200"/>
              <a:gd name="T83" fmla="*/ 2147483647 h 159"/>
              <a:gd name="T84" fmla="*/ 2147483647 w 200"/>
              <a:gd name="T85" fmla="*/ 2147483647 h 159"/>
              <a:gd name="T86" fmla="*/ 2147483647 w 200"/>
              <a:gd name="T87" fmla="*/ 2147483647 h 159"/>
              <a:gd name="T88" fmla="*/ 2147483647 w 200"/>
              <a:gd name="T89" fmla="*/ 2147483647 h 159"/>
              <a:gd name="T90" fmla="*/ 2147483647 w 200"/>
              <a:gd name="T91" fmla="*/ 2147483647 h 159"/>
              <a:gd name="T92" fmla="*/ 2147483647 w 200"/>
              <a:gd name="T93" fmla="*/ 2147483647 h 159"/>
              <a:gd name="T94" fmla="*/ 2147483647 w 200"/>
              <a:gd name="T95" fmla="*/ 2147483647 h 159"/>
              <a:gd name="T96" fmla="*/ 2147483647 w 200"/>
              <a:gd name="T97" fmla="*/ 2147483647 h 159"/>
              <a:gd name="T98" fmla="*/ 2147483647 w 200"/>
              <a:gd name="T99" fmla="*/ 2147483647 h 159"/>
              <a:gd name="T100" fmla="*/ 2147483647 w 200"/>
              <a:gd name="T101" fmla="*/ 2147483647 h 159"/>
              <a:gd name="T102" fmla="*/ 2147483647 w 200"/>
              <a:gd name="T103" fmla="*/ 2147483647 h 159"/>
              <a:gd name="T104" fmla="*/ 2147483647 w 200"/>
              <a:gd name="T105" fmla="*/ 2147483647 h 159"/>
              <a:gd name="T106" fmla="*/ 2147483647 w 200"/>
              <a:gd name="T107" fmla="*/ 2147483647 h 159"/>
              <a:gd name="T108" fmla="*/ 2147483647 w 200"/>
              <a:gd name="T109" fmla="*/ 2147483647 h 159"/>
              <a:gd name="T110" fmla="*/ 2147483647 w 200"/>
              <a:gd name="T111" fmla="*/ 2147483647 h 159"/>
              <a:gd name="T112" fmla="*/ 2147483647 w 200"/>
              <a:gd name="T113" fmla="*/ 2147483647 h 159"/>
              <a:gd name="T114" fmla="*/ 2147483647 w 200"/>
              <a:gd name="T115" fmla="*/ 2147483647 h 159"/>
              <a:gd name="T116" fmla="*/ 2147483647 w 200"/>
              <a:gd name="T117" fmla="*/ 2147483647 h 159"/>
              <a:gd name="T118" fmla="*/ 2147483647 w 200"/>
              <a:gd name="T119" fmla="*/ 0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"/>
              <a:gd name="T181" fmla="*/ 0 h 159"/>
              <a:gd name="T182" fmla="*/ 200 w 20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" h="159">
                <a:moveTo>
                  <a:pt x="188" y="0"/>
                </a:moveTo>
                <a:lnTo>
                  <a:pt x="183" y="3"/>
                </a:lnTo>
                <a:lnTo>
                  <a:pt x="177" y="9"/>
                </a:lnTo>
                <a:lnTo>
                  <a:pt x="175" y="7"/>
                </a:lnTo>
                <a:lnTo>
                  <a:pt x="171" y="7"/>
                </a:lnTo>
                <a:lnTo>
                  <a:pt x="161" y="11"/>
                </a:lnTo>
                <a:lnTo>
                  <a:pt x="154" y="17"/>
                </a:lnTo>
                <a:lnTo>
                  <a:pt x="148" y="17"/>
                </a:lnTo>
                <a:lnTo>
                  <a:pt x="142" y="17"/>
                </a:lnTo>
                <a:lnTo>
                  <a:pt x="140" y="19"/>
                </a:lnTo>
                <a:lnTo>
                  <a:pt x="137" y="21"/>
                </a:lnTo>
                <a:lnTo>
                  <a:pt x="137" y="17"/>
                </a:lnTo>
                <a:lnTo>
                  <a:pt x="135" y="17"/>
                </a:lnTo>
                <a:lnTo>
                  <a:pt x="131" y="19"/>
                </a:lnTo>
                <a:lnTo>
                  <a:pt x="127" y="17"/>
                </a:lnTo>
                <a:lnTo>
                  <a:pt x="119" y="15"/>
                </a:lnTo>
                <a:lnTo>
                  <a:pt x="119" y="17"/>
                </a:lnTo>
                <a:lnTo>
                  <a:pt x="119" y="21"/>
                </a:lnTo>
                <a:lnTo>
                  <a:pt x="110" y="21"/>
                </a:lnTo>
                <a:lnTo>
                  <a:pt x="98" y="23"/>
                </a:lnTo>
                <a:lnTo>
                  <a:pt x="96" y="25"/>
                </a:lnTo>
                <a:lnTo>
                  <a:pt x="96" y="26"/>
                </a:lnTo>
                <a:lnTo>
                  <a:pt x="92" y="26"/>
                </a:lnTo>
                <a:lnTo>
                  <a:pt x="89" y="26"/>
                </a:lnTo>
                <a:lnTo>
                  <a:pt x="85" y="30"/>
                </a:lnTo>
                <a:lnTo>
                  <a:pt x="81" y="34"/>
                </a:lnTo>
                <a:lnTo>
                  <a:pt x="71" y="34"/>
                </a:lnTo>
                <a:lnTo>
                  <a:pt x="64" y="34"/>
                </a:lnTo>
                <a:lnTo>
                  <a:pt x="64" y="38"/>
                </a:lnTo>
                <a:lnTo>
                  <a:pt x="62" y="40"/>
                </a:lnTo>
                <a:lnTo>
                  <a:pt x="56" y="38"/>
                </a:lnTo>
                <a:lnTo>
                  <a:pt x="52" y="38"/>
                </a:lnTo>
                <a:lnTo>
                  <a:pt x="50" y="40"/>
                </a:lnTo>
                <a:lnTo>
                  <a:pt x="50" y="42"/>
                </a:lnTo>
                <a:lnTo>
                  <a:pt x="52" y="42"/>
                </a:lnTo>
                <a:lnTo>
                  <a:pt x="54" y="44"/>
                </a:lnTo>
                <a:lnTo>
                  <a:pt x="50" y="46"/>
                </a:lnTo>
                <a:lnTo>
                  <a:pt x="50" y="48"/>
                </a:lnTo>
                <a:lnTo>
                  <a:pt x="52" y="49"/>
                </a:lnTo>
                <a:lnTo>
                  <a:pt x="48" y="49"/>
                </a:lnTo>
                <a:lnTo>
                  <a:pt x="44" y="48"/>
                </a:lnTo>
                <a:lnTo>
                  <a:pt x="42" y="51"/>
                </a:lnTo>
                <a:lnTo>
                  <a:pt x="41" y="55"/>
                </a:lnTo>
                <a:lnTo>
                  <a:pt x="41" y="53"/>
                </a:lnTo>
                <a:lnTo>
                  <a:pt x="39" y="53"/>
                </a:lnTo>
                <a:lnTo>
                  <a:pt x="39" y="55"/>
                </a:lnTo>
                <a:lnTo>
                  <a:pt x="39" y="59"/>
                </a:lnTo>
                <a:lnTo>
                  <a:pt x="35" y="59"/>
                </a:lnTo>
                <a:lnTo>
                  <a:pt x="29" y="61"/>
                </a:lnTo>
                <a:lnTo>
                  <a:pt x="27" y="63"/>
                </a:lnTo>
                <a:lnTo>
                  <a:pt x="25" y="67"/>
                </a:lnTo>
                <a:lnTo>
                  <a:pt x="21" y="67"/>
                </a:lnTo>
                <a:lnTo>
                  <a:pt x="18" y="67"/>
                </a:lnTo>
                <a:lnTo>
                  <a:pt x="18" y="71"/>
                </a:lnTo>
                <a:lnTo>
                  <a:pt x="23" y="73"/>
                </a:lnTo>
                <a:lnTo>
                  <a:pt x="27" y="74"/>
                </a:lnTo>
                <a:lnTo>
                  <a:pt x="27" y="76"/>
                </a:lnTo>
                <a:lnTo>
                  <a:pt x="23" y="80"/>
                </a:lnTo>
                <a:lnTo>
                  <a:pt x="27" y="82"/>
                </a:lnTo>
                <a:lnTo>
                  <a:pt x="29" y="82"/>
                </a:lnTo>
                <a:lnTo>
                  <a:pt x="27" y="84"/>
                </a:lnTo>
                <a:lnTo>
                  <a:pt x="25" y="86"/>
                </a:lnTo>
                <a:lnTo>
                  <a:pt x="23" y="88"/>
                </a:lnTo>
                <a:lnTo>
                  <a:pt x="16" y="90"/>
                </a:lnTo>
                <a:lnTo>
                  <a:pt x="12" y="92"/>
                </a:lnTo>
                <a:lnTo>
                  <a:pt x="14" y="97"/>
                </a:lnTo>
                <a:lnTo>
                  <a:pt x="14" y="101"/>
                </a:lnTo>
                <a:lnTo>
                  <a:pt x="14" y="103"/>
                </a:lnTo>
                <a:lnTo>
                  <a:pt x="12" y="103"/>
                </a:lnTo>
                <a:lnTo>
                  <a:pt x="12" y="105"/>
                </a:lnTo>
                <a:lnTo>
                  <a:pt x="14" y="105"/>
                </a:lnTo>
                <a:lnTo>
                  <a:pt x="14" y="107"/>
                </a:lnTo>
                <a:lnTo>
                  <a:pt x="12" y="107"/>
                </a:lnTo>
                <a:lnTo>
                  <a:pt x="10" y="109"/>
                </a:lnTo>
                <a:lnTo>
                  <a:pt x="10" y="111"/>
                </a:lnTo>
                <a:lnTo>
                  <a:pt x="12" y="115"/>
                </a:lnTo>
                <a:lnTo>
                  <a:pt x="4" y="117"/>
                </a:lnTo>
                <a:lnTo>
                  <a:pt x="0" y="119"/>
                </a:lnTo>
                <a:lnTo>
                  <a:pt x="0" y="124"/>
                </a:lnTo>
                <a:lnTo>
                  <a:pt x="2" y="134"/>
                </a:lnTo>
                <a:lnTo>
                  <a:pt x="4" y="134"/>
                </a:lnTo>
                <a:lnTo>
                  <a:pt x="8" y="134"/>
                </a:lnTo>
                <a:lnTo>
                  <a:pt x="10" y="128"/>
                </a:lnTo>
                <a:lnTo>
                  <a:pt x="14" y="130"/>
                </a:lnTo>
                <a:lnTo>
                  <a:pt x="16" y="132"/>
                </a:lnTo>
                <a:lnTo>
                  <a:pt x="18" y="130"/>
                </a:lnTo>
                <a:lnTo>
                  <a:pt x="18" y="128"/>
                </a:lnTo>
                <a:lnTo>
                  <a:pt x="21" y="128"/>
                </a:lnTo>
                <a:lnTo>
                  <a:pt x="25" y="128"/>
                </a:lnTo>
                <a:lnTo>
                  <a:pt x="25" y="132"/>
                </a:lnTo>
                <a:lnTo>
                  <a:pt x="25" y="138"/>
                </a:lnTo>
                <a:lnTo>
                  <a:pt x="31" y="138"/>
                </a:lnTo>
                <a:lnTo>
                  <a:pt x="35" y="136"/>
                </a:lnTo>
                <a:lnTo>
                  <a:pt x="35" y="138"/>
                </a:lnTo>
                <a:lnTo>
                  <a:pt x="35" y="142"/>
                </a:lnTo>
                <a:lnTo>
                  <a:pt x="29" y="142"/>
                </a:lnTo>
                <a:lnTo>
                  <a:pt x="25" y="144"/>
                </a:lnTo>
                <a:lnTo>
                  <a:pt x="25" y="147"/>
                </a:lnTo>
                <a:lnTo>
                  <a:pt x="27" y="145"/>
                </a:lnTo>
                <a:lnTo>
                  <a:pt x="29" y="145"/>
                </a:lnTo>
                <a:lnTo>
                  <a:pt x="29" y="147"/>
                </a:lnTo>
                <a:lnTo>
                  <a:pt x="25" y="151"/>
                </a:lnTo>
                <a:lnTo>
                  <a:pt x="23" y="153"/>
                </a:lnTo>
                <a:lnTo>
                  <a:pt x="31" y="153"/>
                </a:lnTo>
                <a:lnTo>
                  <a:pt x="39" y="153"/>
                </a:lnTo>
                <a:lnTo>
                  <a:pt x="41" y="155"/>
                </a:lnTo>
                <a:lnTo>
                  <a:pt x="44" y="159"/>
                </a:lnTo>
                <a:lnTo>
                  <a:pt x="46" y="155"/>
                </a:lnTo>
                <a:lnTo>
                  <a:pt x="48" y="151"/>
                </a:lnTo>
                <a:lnTo>
                  <a:pt x="50" y="153"/>
                </a:lnTo>
                <a:lnTo>
                  <a:pt x="52" y="155"/>
                </a:lnTo>
                <a:lnTo>
                  <a:pt x="60" y="155"/>
                </a:lnTo>
                <a:lnTo>
                  <a:pt x="66" y="155"/>
                </a:lnTo>
                <a:lnTo>
                  <a:pt x="64" y="153"/>
                </a:lnTo>
                <a:lnTo>
                  <a:pt x="64" y="151"/>
                </a:lnTo>
                <a:lnTo>
                  <a:pt x="62" y="147"/>
                </a:lnTo>
                <a:lnTo>
                  <a:pt x="64" y="147"/>
                </a:lnTo>
                <a:lnTo>
                  <a:pt x="67" y="147"/>
                </a:lnTo>
                <a:lnTo>
                  <a:pt x="69" y="151"/>
                </a:lnTo>
                <a:lnTo>
                  <a:pt x="73" y="151"/>
                </a:lnTo>
                <a:lnTo>
                  <a:pt x="77" y="149"/>
                </a:lnTo>
                <a:lnTo>
                  <a:pt x="81" y="149"/>
                </a:lnTo>
                <a:lnTo>
                  <a:pt x="81" y="145"/>
                </a:lnTo>
                <a:lnTo>
                  <a:pt x="75" y="145"/>
                </a:lnTo>
                <a:lnTo>
                  <a:pt x="71" y="145"/>
                </a:lnTo>
                <a:lnTo>
                  <a:pt x="67" y="144"/>
                </a:lnTo>
                <a:lnTo>
                  <a:pt x="64" y="140"/>
                </a:lnTo>
                <a:lnTo>
                  <a:pt x="60" y="136"/>
                </a:lnTo>
                <a:lnTo>
                  <a:pt x="56" y="132"/>
                </a:lnTo>
                <a:lnTo>
                  <a:pt x="52" y="122"/>
                </a:lnTo>
                <a:lnTo>
                  <a:pt x="50" y="115"/>
                </a:lnTo>
                <a:lnTo>
                  <a:pt x="52" y="113"/>
                </a:lnTo>
                <a:lnTo>
                  <a:pt x="56" y="111"/>
                </a:lnTo>
                <a:lnTo>
                  <a:pt x="54" y="107"/>
                </a:lnTo>
                <a:lnTo>
                  <a:pt x="52" y="105"/>
                </a:lnTo>
                <a:lnTo>
                  <a:pt x="60" y="92"/>
                </a:lnTo>
                <a:lnTo>
                  <a:pt x="60" y="88"/>
                </a:lnTo>
                <a:lnTo>
                  <a:pt x="56" y="86"/>
                </a:lnTo>
                <a:lnTo>
                  <a:pt x="54" y="86"/>
                </a:lnTo>
                <a:lnTo>
                  <a:pt x="58" y="84"/>
                </a:lnTo>
                <a:lnTo>
                  <a:pt x="64" y="84"/>
                </a:lnTo>
                <a:lnTo>
                  <a:pt x="64" y="78"/>
                </a:lnTo>
                <a:lnTo>
                  <a:pt x="64" y="74"/>
                </a:lnTo>
                <a:lnTo>
                  <a:pt x="66" y="74"/>
                </a:lnTo>
                <a:lnTo>
                  <a:pt x="66" y="76"/>
                </a:lnTo>
                <a:lnTo>
                  <a:pt x="69" y="76"/>
                </a:lnTo>
                <a:lnTo>
                  <a:pt x="71" y="74"/>
                </a:lnTo>
                <a:lnTo>
                  <a:pt x="69" y="73"/>
                </a:lnTo>
                <a:lnTo>
                  <a:pt x="69" y="71"/>
                </a:lnTo>
                <a:lnTo>
                  <a:pt x="71" y="71"/>
                </a:lnTo>
                <a:lnTo>
                  <a:pt x="75" y="71"/>
                </a:lnTo>
                <a:lnTo>
                  <a:pt x="73" y="65"/>
                </a:lnTo>
                <a:lnTo>
                  <a:pt x="75" y="61"/>
                </a:lnTo>
                <a:lnTo>
                  <a:pt x="81" y="65"/>
                </a:lnTo>
                <a:lnTo>
                  <a:pt x="83" y="61"/>
                </a:lnTo>
                <a:lnTo>
                  <a:pt x="85" y="57"/>
                </a:lnTo>
                <a:lnTo>
                  <a:pt x="89" y="57"/>
                </a:lnTo>
                <a:lnTo>
                  <a:pt x="89" y="53"/>
                </a:lnTo>
                <a:lnTo>
                  <a:pt x="92" y="48"/>
                </a:lnTo>
                <a:lnTo>
                  <a:pt x="108" y="48"/>
                </a:lnTo>
                <a:lnTo>
                  <a:pt x="112" y="42"/>
                </a:lnTo>
                <a:lnTo>
                  <a:pt x="115" y="38"/>
                </a:lnTo>
                <a:lnTo>
                  <a:pt x="125" y="36"/>
                </a:lnTo>
                <a:lnTo>
                  <a:pt x="137" y="36"/>
                </a:lnTo>
                <a:lnTo>
                  <a:pt x="140" y="32"/>
                </a:lnTo>
                <a:lnTo>
                  <a:pt x="146" y="30"/>
                </a:lnTo>
                <a:lnTo>
                  <a:pt x="148" y="32"/>
                </a:lnTo>
                <a:lnTo>
                  <a:pt x="150" y="34"/>
                </a:lnTo>
                <a:lnTo>
                  <a:pt x="154" y="30"/>
                </a:lnTo>
                <a:lnTo>
                  <a:pt x="158" y="28"/>
                </a:lnTo>
                <a:lnTo>
                  <a:pt x="181" y="23"/>
                </a:lnTo>
                <a:lnTo>
                  <a:pt x="200" y="15"/>
                </a:lnTo>
                <a:lnTo>
                  <a:pt x="198" y="5"/>
                </a:lnTo>
                <a:lnTo>
                  <a:pt x="196" y="0"/>
                </a:lnTo>
                <a:lnTo>
                  <a:pt x="192" y="0"/>
                </a:lnTo>
                <a:lnTo>
                  <a:pt x="188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7" name="Freeform 78"/>
          <p:cNvSpPr>
            <a:spLocks noChangeAspect="1"/>
          </p:cNvSpPr>
          <p:nvPr/>
        </p:nvSpPr>
        <p:spPr bwMode="gray">
          <a:xfrm>
            <a:off x="6373813" y="1368425"/>
            <a:ext cx="115887" cy="74613"/>
          </a:xfrm>
          <a:custGeom>
            <a:avLst/>
            <a:gdLst>
              <a:gd name="T0" fmla="*/ 2147483647 w 61"/>
              <a:gd name="T1" fmla="*/ 0 h 40"/>
              <a:gd name="T2" fmla="*/ 2147483647 w 61"/>
              <a:gd name="T3" fmla="*/ 2147483647 h 40"/>
              <a:gd name="T4" fmla="*/ 2147483647 w 61"/>
              <a:gd name="T5" fmla="*/ 2147483647 h 40"/>
              <a:gd name="T6" fmla="*/ 2147483647 w 61"/>
              <a:gd name="T7" fmla="*/ 2147483647 h 40"/>
              <a:gd name="T8" fmla="*/ 2147483647 w 61"/>
              <a:gd name="T9" fmla="*/ 2147483647 h 40"/>
              <a:gd name="T10" fmla="*/ 2147483647 w 61"/>
              <a:gd name="T11" fmla="*/ 2147483647 h 40"/>
              <a:gd name="T12" fmla="*/ 2147483647 w 61"/>
              <a:gd name="T13" fmla="*/ 2147483647 h 40"/>
              <a:gd name="T14" fmla="*/ 2147483647 w 61"/>
              <a:gd name="T15" fmla="*/ 2147483647 h 40"/>
              <a:gd name="T16" fmla="*/ 2147483647 w 61"/>
              <a:gd name="T17" fmla="*/ 2147483647 h 40"/>
              <a:gd name="T18" fmla="*/ 2147483647 w 61"/>
              <a:gd name="T19" fmla="*/ 2147483647 h 40"/>
              <a:gd name="T20" fmla="*/ 2147483647 w 61"/>
              <a:gd name="T21" fmla="*/ 2147483647 h 40"/>
              <a:gd name="T22" fmla="*/ 0 w 61"/>
              <a:gd name="T23" fmla="*/ 2147483647 h 40"/>
              <a:gd name="T24" fmla="*/ 2147483647 w 61"/>
              <a:gd name="T25" fmla="*/ 2147483647 h 40"/>
              <a:gd name="T26" fmla="*/ 2147483647 w 61"/>
              <a:gd name="T27" fmla="*/ 2147483647 h 40"/>
              <a:gd name="T28" fmla="*/ 2147483647 w 61"/>
              <a:gd name="T29" fmla="*/ 2147483647 h 40"/>
              <a:gd name="T30" fmla="*/ 2147483647 w 61"/>
              <a:gd name="T31" fmla="*/ 2147483647 h 40"/>
              <a:gd name="T32" fmla="*/ 2147483647 w 61"/>
              <a:gd name="T33" fmla="*/ 2147483647 h 40"/>
              <a:gd name="T34" fmla="*/ 2147483647 w 61"/>
              <a:gd name="T35" fmla="*/ 2147483647 h 40"/>
              <a:gd name="T36" fmla="*/ 2147483647 w 61"/>
              <a:gd name="T37" fmla="*/ 2147483647 h 40"/>
              <a:gd name="T38" fmla="*/ 2147483647 w 61"/>
              <a:gd name="T39" fmla="*/ 2147483647 h 40"/>
              <a:gd name="T40" fmla="*/ 2147483647 w 61"/>
              <a:gd name="T41" fmla="*/ 2147483647 h 40"/>
              <a:gd name="T42" fmla="*/ 2147483647 w 61"/>
              <a:gd name="T43" fmla="*/ 2147483647 h 40"/>
              <a:gd name="T44" fmla="*/ 2147483647 w 61"/>
              <a:gd name="T45" fmla="*/ 2147483647 h 40"/>
              <a:gd name="T46" fmla="*/ 2147483647 w 61"/>
              <a:gd name="T47" fmla="*/ 2147483647 h 40"/>
              <a:gd name="T48" fmla="*/ 2147483647 w 61"/>
              <a:gd name="T49" fmla="*/ 2147483647 h 40"/>
              <a:gd name="T50" fmla="*/ 2147483647 w 61"/>
              <a:gd name="T51" fmla="*/ 2147483647 h 40"/>
              <a:gd name="T52" fmla="*/ 2147483647 w 61"/>
              <a:gd name="T53" fmla="*/ 2147483647 h 40"/>
              <a:gd name="T54" fmla="*/ 2147483647 w 61"/>
              <a:gd name="T55" fmla="*/ 2147483647 h 40"/>
              <a:gd name="T56" fmla="*/ 2147483647 w 61"/>
              <a:gd name="T57" fmla="*/ 2147483647 h 40"/>
              <a:gd name="T58" fmla="*/ 2147483647 w 61"/>
              <a:gd name="T59" fmla="*/ 2147483647 h 40"/>
              <a:gd name="T60" fmla="*/ 2147483647 w 61"/>
              <a:gd name="T61" fmla="*/ 0 h 40"/>
              <a:gd name="T62" fmla="*/ 2147483647 w 61"/>
              <a:gd name="T63" fmla="*/ 0 h 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"/>
              <a:gd name="T97" fmla="*/ 0 h 40"/>
              <a:gd name="T98" fmla="*/ 61 w 61"/>
              <a:gd name="T99" fmla="*/ 40 h 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" h="40">
                <a:moveTo>
                  <a:pt x="27" y="0"/>
                </a:moveTo>
                <a:lnTo>
                  <a:pt x="27" y="3"/>
                </a:lnTo>
                <a:lnTo>
                  <a:pt x="25" y="3"/>
                </a:lnTo>
                <a:lnTo>
                  <a:pt x="25" y="1"/>
                </a:lnTo>
                <a:lnTo>
                  <a:pt x="21" y="1"/>
                </a:lnTo>
                <a:lnTo>
                  <a:pt x="23" y="3"/>
                </a:lnTo>
                <a:lnTo>
                  <a:pt x="23" y="5"/>
                </a:lnTo>
                <a:lnTo>
                  <a:pt x="12" y="23"/>
                </a:lnTo>
                <a:lnTo>
                  <a:pt x="12" y="26"/>
                </a:lnTo>
                <a:lnTo>
                  <a:pt x="12" y="30"/>
                </a:lnTo>
                <a:lnTo>
                  <a:pt x="6" y="34"/>
                </a:lnTo>
                <a:lnTo>
                  <a:pt x="0" y="40"/>
                </a:lnTo>
                <a:lnTo>
                  <a:pt x="8" y="40"/>
                </a:lnTo>
                <a:lnTo>
                  <a:pt x="15" y="38"/>
                </a:lnTo>
                <a:lnTo>
                  <a:pt x="17" y="34"/>
                </a:lnTo>
                <a:lnTo>
                  <a:pt x="21" y="30"/>
                </a:lnTo>
                <a:lnTo>
                  <a:pt x="27" y="32"/>
                </a:lnTo>
                <a:lnTo>
                  <a:pt x="31" y="34"/>
                </a:lnTo>
                <a:lnTo>
                  <a:pt x="42" y="32"/>
                </a:lnTo>
                <a:lnTo>
                  <a:pt x="52" y="28"/>
                </a:lnTo>
                <a:lnTo>
                  <a:pt x="56" y="28"/>
                </a:lnTo>
                <a:lnTo>
                  <a:pt x="60" y="28"/>
                </a:lnTo>
                <a:lnTo>
                  <a:pt x="61" y="25"/>
                </a:lnTo>
                <a:lnTo>
                  <a:pt x="61" y="21"/>
                </a:lnTo>
                <a:lnTo>
                  <a:pt x="50" y="13"/>
                </a:lnTo>
                <a:lnTo>
                  <a:pt x="37" y="5"/>
                </a:lnTo>
                <a:lnTo>
                  <a:pt x="35" y="7"/>
                </a:lnTo>
                <a:lnTo>
                  <a:pt x="31" y="9"/>
                </a:lnTo>
                <a:lnTo>
                  <a:pt x="31" y="5"/>
                </a:lnTo>
                <a:lnTo>
                  <a:pt x="33" y="1"/>
                </a:lnTo>
                <a:lnTo>
                  <a:pt x="29" y="0"/>
                </a:lnTo>
                <a:lnTo>
                  <a:pt x="27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8" name="Freeform 79"/>
          <p:cNvSpPr>
            <a:spLocks noChangeAspect="1"/>
          </p:cNvSpPr>
          <p:nvPr/>
        </p:nvSpPr>
        <p:spPr bwMode="gray">
          <a:xfrm>
            <a:off x="6554788" y="1346200"/>
            <a:ext cx="49212" cy="28575"/>
          </a:xfrm>
          <a:custGeom>
            <a:avLst/>
            <a:gdLst>
              <a:gd name="T0" fmla="*/ 2147483647 w 25"/>
              <a:gd name="T1" fmla="*/ 0 h 17"/>
              <a:gd name="T2" fmla="*/ 0 w 25"/>
              <a:gd name="T3" fmla="*/ 2147483647 h 17"/>
              <a:gd name="T4" fmla="*/ 0 w 25"/>
              <a:gd name="T5" fmla="*/ 2147483647 h 17"/>
              <a:gd name="T6" fmla="*/ 2147483647 w 25"/>
              <a:gd name="T7" fmla="*/ 2147483647 h 17"/>
              <a:gd name="T8" fmla="*/ 2147483647 w 25"/>
              <a:gd name="T9" fmla="*/ 2147483647 h 17"/>
              <a:gd name="T10" fmla="*/ 2147483647 w 25"/>
              <a:gd name="T11" fmla="*/ 2147483647 h 17"/>
              <a:gd name="T12" fmla="*/ 2147483647 w 25"/>
              <a:gd name="T13" fmla="*/ 2147483647 h 17"/>
              <a:gd name="T14" fmla="*/ 2147483647 w 25"/>
              <a:gd name="T15" fmla="*/ 2147483647 h 17"/>
              <a:gd name="T16" fmla="*/ 2147483647 w 25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7"/>
              <a:gd name="T29" fmla="*/ 25 w 25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7">
                <a:moveTo>
                  <a:pt x="2" y="0"/>
                </a:moveTo>
                <a:lnTo>
                  <a:pt x="0" y="9"/>
                </a:lnTo>
                <a:lnTo>
                  <a:pt x="0" y="17"/>
                </a:lnTo>
                <a:lnTo>
                  <a:pt x="12" y="15"/>
                </a:lnTo>
                <a:lnTo>
                  <a:pt x="25" y="15"/>
                </a:lnTo>
                <a:lnTo>
                  <a:pt x="25" y="11"/>
                </a:lnTo>
                <a:lnTo>
                  <a:pt x="25" y="8"/>
                </a:lnTo>
                <a:lnTo>
                  <a:pt x="15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9" name="Freeform 80"/>
          <p:cNvSpPr>
            <a:spLocks noChangeAspect="1"/>
          </p:cNvSpPr>
          <p:nvPr/>
        </p:nvSpPr>
        <p:spPr bwMode="gray">
          <a:xfrm>
            <a:off x="5621338" y="1344613"/>
            <a:ext cx="15875" cy="12700"/>
          </a:xfrm>
          <a:custGeom>
            <a:avLst/>
            <a:gdLst>
              <a:gd name="T0" fmla="*/ 2147483647 w 8"/>
              <a:gd name="T1" fmla="*/ 0 h 8"/>
              <a:gd name="T2" fmla="*/ 0 w 8"/>
              <a:gd name="T3" fmla="*/ 2147483647 h 8"/>
              <a:gd name="T4" fmla="*/ 0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2147483647 w 8"/>
              <a:gd name="T15" fmla="*/ 0 h 8"/>
              <a:gd name="T16" fmla="*/ 2147483647 w 8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8"/>
              <a:gd name="T29" fmla="*/ 8 w 8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8">
                <a:moveTo>
                  <a:pt x="2" y="0"/>
                </a:moveTo>
                <a:lnTo>
                  <a:pt x="0" y="2"/>
                </a:lnTo>
                <a:lnTo>
                  <a:pt x="0" y="6"/>
                </a:lnTo>
                <a:lnTo>
                  <a:pt x="4" y="6"/>
                </a:lnTo>
                <a:lnTo>
                  <a:pt x="8" y="8"/>
                </a:lnTo>
                <a:lnTo>
                  <a:pt x="6" y="4"/>
                </a:lnTo>
                <a:lnTo>
                  <a:pt x="6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0" name="Freeform 81"/>
          <p:cNvSpPr>
            <a:spLocks noChangeAspect="1"/>
          </p:cNvSpPr>
          <p:nvPr/>
        </p:nvSpPr>
        <p:spPr bwMode="gray">
          <a:xfrm>
            <a:off x="5802313" y="1341438"/>
            <a:ext cx="19050" cy="17462"/>
          </a:xfrm>
          <a:custGeom>
            <a:avLst/>
            <a:gdLst>
              <a:gd name="T0" fmla="*/ 2147483647 w 10"/>
              <a:gd name="T1" fmla="*/ 0 h 12"/>
              <a:gd name="T2" fmla="*/ 0 w 10"/>
              <a:gd name="T3" fmla="*/ 2147483647 h 12"/>
              <a:gd name="T4" fmla="*/ 0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2"/>
              <a:gd name="T23" fmla="*/ 10 w 10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2">
                <a:moveTo>
                  <a:pt x="4" y="0"/>
                </a:moveTo>
                <a:lnTo>
                  <a:pt x="0" y="4"/>
                </a:lnTo>
                <a:lnTo>
                  <a:pt x="0" y="6"/>
                </a:lnTo>
                <a:lnTo>
                  <a:pt x="2" y="8"/>
                </a:lnTo>
                <a:lnTo>
                  <a:pt x="8" y="12"/>
                </a:lnTo>
                <a:lnTo>
                  <a:pt x="10" y="2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" name="Freeform 82"/>
          <p:cNvSpPr>
            <a:spLocks noChangeAspect="1"/>
          </p:cNvSpPr>
          <p:nvPr/>
        </p:nvSpPr>
        <p:spPr bwMode="gray">
          <a:xfrm>
            <a:off x="5594350" y="1336675"/>
            <a:ext cx="20638" cy="9525"/>
          </a:xfrm>
          <a:custGeom>
            <a:avLst/>
            <a:gdLst>
              <a:gd name="T0" fmla="*/ 2147483647 w 10"/>
              <a:gd name="T1" fmla="*/ 0 h 6"/>
              <a:gd name="T2" fmla="*/ 2147483647 w 10"/>
              <a:gd name="T3" fmla="*/ 2147483647 h 6"/>
              <a:gd name="T4" fmla="*/ 0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2147483647 h 6"/>
              <a:gd name="T14" fmla="*/ 2147483647 w 10"/>
              <a:gd name="T15" fmla="*/ 2147483647 h 6"/>
              <a:gd name="T16" fmla="*/ 2147483647 w 10"/>
              <a:gd name="T17" fmla="*/ 0 h 6"/>
              <a:gd name="T18" fmla="*/ 2147483647 w 10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6"/>
              <a:gd name="T32" fmla="*/ 10 w 10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6">
                <a:moveTo>
                  <a:pt x="4" y="0"/>
                </a:moveTo>
                <a:lnTo>
                  <a:pt x="4" y="2"/>
                </a:lnTo>
                <a:lnTo>
                  <a:pt x="0" y="2"/>
                </a:lnTo>
                <a:lnTo>
                  <a:pt x="2" y="4"/>
                </a:lnTo>
                <a:lnTo>
                  <a:pt x="2" y="6"/>
                </a:lnTo>
                <a:lnTo>
                  <a:pt x="6" y="6"/>
                </a:lnTo>
                <a:lnTo>
                  <a:pt x="10" y="6"/>
                </a:lnTo>
                <a:lnTo>
                  <a:pt x="8" y="2"/>
                </a:lnTo>
                <a:lnTo>
                  <a:pt x="6" y="0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2" name="Freeform 83"/>
          <p:cNvSpPr>
            <a:spLocks noChangeAspect="1"/>
          </p:cNvSpPr>
          <p:nvPr/>
        </p:nvSpPr>
        <p:spPr bwMode="gray">
          <a:xfrm>
            <a:off x="5708650" y="1325563"/>
            <a:ext cx="7938" cy="7937"/>
          </a:xfrm>
          <a:custGeom>
            <a:avLst/>
            <a:gdLst>
              <a:gd name="T0" fmla="*/ 0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3" name="Freeform 84"/>
          <p:cNvSpPr>
            <a:spLocks noChangeAspect="1"/>
          </p:cNvSpPr>
          <p:nvPr/>
        </p:nvSpPr>
        <p:spPr bwMode="gray">
          <a:xfrm>
            <a:off x="5743575" y="1320800"/>
            <a:ext cx="25400" cy="23813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0 w 13"/>
              <a:gd name="T7" fmla="*/ 2147483647 h 12"/>
              <a:gd name="T8" fmla="*/ 0 w 13"/>
              <a:gd name="T9" fmla="*/ 2147483647 h 12"/>
              <a:gd name="T10" fmla="*/ 2147483647 w 13"/>
              <a:gd name="T11" fmla="*/ 2147483647 h 12"/>
              <a:gd name="T12" fmla="*/ 2147483647 w 13"/>
              <a:gd name="T13" fmla="*/ 2147483647 h 12"/>
              <a:gd name="T14" fmla="*/ 2147483647 w 13"/>
              <a:gd name="T15" fmla="*/ 2147483647 h 12"/>
              <a:gd name="T16" fmla="*/ 2147483647 w 13"/>
              <a:gd name="T17" fmla="*/ 2147483647 h 12"/>
              <a:gd name="T18" fmla="*/ 2147483647 w 13"/>
              <a:gd name="T19" fmla="*/ 2147483647 h 12"/>
              <a:gd name="T20" fmla="*/ 2147483647 w 13"/>
              <a:gd name="T21" fmla="*/ 2147483647 h 12"/>
              <a:gd name="T22" fmla="*/ 2147483647 w 13"/>
              <a:gd name="T23" fmla="*/ 2147483647 h 12"/>
              <a:gd name="T24" fmla="*/ 2147483647 w 13"/>
              <a:gd name="T25" fmla="*/ 2147483647 h 12"/>
              <a:gd name="T26" fmla="*/ 2147483647 w 13"/>
              <a:gd name="T27" fmla="*/ 2147483647 h 12"/>
              <a:gd name="T28" fmla="*/ 2147483647 w 13"/>
              <a:gd name="T29" fmla="*/ 0 h 12"/>
              <a:gd name="T30" fmla="*/ 2147483647 w 13"/>
              <a:gd name="T31" fmla="*/ 0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12"/>
              <a:gd name="T50" fmla="*/ 13 w 13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12">
                <a:moveTo>
                  <a:pt x="7" y="0"/>
                </a:moveTo>
                <a:lnTo>
                  <a:pt x="3" y="0"/>
                </a:ln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2" y="10"/>
                </a:lnTo>
                <a:lnTo>
                  <a:pt x="3" y="10"/>
                </a:lnTo>
                <a:lnTo>
                  <a:pt x="7" y="12"/>
                </a:lnTo>
                <a:lnTo>
                  <a:pt x="11" y="12"/>
                </a:lnTo>
                <a:lnTo>
                  <a:pt x="13" y="8"/>
                </a:lnTo>
                <a:lnTo>
                  <a:pt x="11" y="6"/>
                </a:lnTo>
                <a:lnTo>
                  <a:pt x="13" y="6"/>
                </a:lnTo>
                <a:lnTo>
                  <a:pt x="13" y="4"/>
                </a:lnTo>
                <a:lnTo>
                  <a:pt x="13" y="2"/>
                </a:lnTo>
                <a:lnTo>
                  <a:pt x="11" y="0"/>
                </a:lnTo>
                <a:lnTo>
                  <a:pt x="7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4" name="Freeform 85"/>
          <p:cNvSpPr>
            <a:spLocks noChangeAspect="1"/>
          </p:cNvSpPr>
          <p:nvPr/>
        </p:nvSpPr>
        <p:spPr bwMode="gray">
          <a:xfrm>
            <a:off x="5653088" y="1319213"/>
            <a:ext cx="28575" cy="17462"/>
          </a:xfrm>
          <a:custGeom>
            <a:avLst/>
            <a:gdLst>
              <a:gd name="T0" fmla="*/ 2147483647 w 17"/>
              <a:gd name="T1" fmla="*/ 0 h 9"/>
              <a:gd name="T2" fmla="*/ 2147483647 w 17"/>
              <a:gd name="T3" fmla="*/ 2147483647 h 9"/>
              <a:gd name="T4" fmla="*/ 0 w 17"/>
              <a:gd name="T5" fmla="*/ 2147483647 h 9"/>
              <a:gd name="T6" fmla="*/ 0 w 17"/>
              <a:gd name="T7" fmla="*/ 2147483647 h 9"/>
              <a:gd name="T8" fmla="*/ 2147483647 w 17"/>
              <a:gd name="T9" fmla="*/ 2147483647 h 9"/>
              <a:gd name="T10" fmla="*/ 2147483647 w 17"/>
              <a:gd name="T11" fmla="*/ 2147483647 h 9"/>
              <a:gd name="T12" fmla="*/ 2147483647 w 17"/>
              <a:gd name="T13" fmla="*/ 2147483647 h 9"/>
              <a:gd name="T14" fmla="*/ 2147483647 w 17"/>
              <a:gd name="T15" fmla="*/ 2147483647 h 9"/>
              <a:gd name="T16" fmla="*/ 2147483647 w 17"/>
              <a:gd name="T17" fmla="*/ 2147483647 h 9"/>
              <a:gd name="T18" fmla="*/ 2147483647 w 17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9"/>
              <a:gd name="T32" fmla="*/ 17 w 17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9">
                <a:moveTo>
                  <a:pt x="7" y="0"/>
                </a:moveTo>
                <a:lnTo>
                  <a:pt x="4" y="1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7" y="7"/>
                </a:lnTo>
                <a:lnTo>
                  <a:pt x="15" y="9"/>
                </a:lnTo>
                <a:lnTo>
                  <a:pt x="17" y="3"/>
                </a:lnTo>
                <a:lnTo>
                  <a:pt x="11" y="1"/>
                </a:lnTo>
                <a:lnTo>
                  <a:pt x="7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5" name="Freeform 86"/>
          <p:cNvSpPr>
            <a:spLocks noChangeAspect="1"/>
          </p:cNvSpPr>
          <p:nvPr/>
        </p:nvSpPr>
        <p:spPr bwMode="gray">
          <a:xfrm>
            <a:off x="5776913" y="1311275"/>
            <a:ext cx="25400" cy="25400"/>
          </a:xfrm>
          <a:custGeom>
            <a:avLst/>
            <a:gdLst>
              <a:gd name="T0" fmla="*/ 0 w 15"/>
              <a:gd name="T1" fmla="*/ 0 h 13"/>
              <a:gd name="T2" fmla="*/ 0 w 15"/>
              <a:gd name="T3" fmla="*/ 2147483647 h 13"/>
              <a:gd name="T4" fmla="*/ 0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2147483647 h 13"/>
              <a:gd name="T10" fmla="*/ 2147483647 w 15"/>
              <a:gd name="T11" fmla="*/ 2147483647 h 13"/>
              <a:gd name="T12" fmla="*/ 2147483647 w 15"/>
              <a:gd name="T13" fmla="*/ 2147483647 h 13"/>
              <a:gd name="T14" fmla="*/ 2147483647 w 15"/>
              <a:gd name="T15" fmla="*/ 2147483647 h 13"/>
              <a:gd name="T16" fmla="*/ 2147483647 w 15"/>
              <a:gd name="T17" fmla="*/ 2147483647 h 13"/>
              <a:gd name="T18" fmla="*/ 2147483647 w 15"/>
              <a:gd name="T19" fmla="*/ 2147483647 h 13"/>
              <a:gd name="T20" fmla="*/ 2147483647 w 15"/>
              <a:gd name="T21" fmla="*/ 2147483647 h 13"/>
              <a:gd name="T22" fmla="*/ 2147483647 w 15"/>
              <a:gd name="T23" fmla="*/ 2147483647 h 13"/>
              <a:gd name="T24" fmla="*/ 0 w 15"/>
              <a:gd name="T25" fmla="*/ 0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13"/>
              <a:gd name="T41" fmla="*/ 15 w 15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13">
                <a:moveTo>
                  <a:pt x="0" y="0"/>
                </a:moveTo>
                <a:lnTo>
                  <a:pt x="0" y="5"/>
                </a:lnTo>
                <a:lnTo>
                  <a:pt x="0" y="13"/>
                </a:lnTo>
                <a:lnTo>
                  <a:pt x="4" y="13"/>
                </a:lnTo>
                <a:lnTo>
                  <a:pt x="8" y="13"/>
                </a:lnTo>
                <a:lnTo>
                  <a:pt x="9" y="11"/>
                </a:lnTo>
                <a:lnTo>
                  <a:pt x="9" y="7"/>
                </a:lnTo>
                <a:lnTo>
                  <a:pt x="13" y="5"/>
                </a:lnTo>
                <a:lnTo>
                  <a:pt x="15" y="5"/>
                </a:lnTo>
                <a:lnTo>
                  <a:pt x="15" y="4"/>
                </a:lnTo>
                <a:lnTo>
                  <a:pt x="13" y="4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6" name="Freeform 87"/>
          <p:cNvSpPr>
            <a:spLocks noChangeAspect="1"/>
          </p:cNvSpPr>
          <p:nvPr/>
        </p:nvSpPr>
        <p:spPr bwMode="gray">
          <a:xfrm>
            <a:off x="5689600" y="1311275"/>
            <a:ext cx="4763" cy="7938"/>
          </a:xfrm>
          <a:custGeom>
            <a:avLst/>
            <a:gdLst>
              <a:gd name="T0" fmla="*/ 0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7" name="Freeform 88"/>
          <p:cNvSpPr>
            <a:spLocks noChangeAspect="1"/>
          </p:cNvSpPr>
          <p:nvPr/>
        </p:nvSpPr>
        <p:spPr bwMode="gray">
          <a:xfrm>
            <a:off x="5418138" y="1296988"/>
            <a:ext cx="211137" cy="49212"/>
          </a:xfrm>
          <a:custGeom>
            <a:avLst/>
            <a:gdLst>
              <a:gd name="T0" fmla="*/ 2147483647 w 113"/>
              <a:gd name="T1" fmla="*/ 0 h 27"/>
              <a:gd name="T2" fmla="*/ 2147483647 w 113"/>
              <a:gd name="T3" fmla="*/ 2147483647 h 27"/>
              <a:gd name="T4" fmla="*/ 2147483647 w 113"/>
              <a:gd name="T5" fmla="*/ 2147483647 h 27"/>
              <a:gd name="T6" fmla="*/ 2147483647 w 113"/>
              <a:gd name="T7" fmla="*/ 2147483647 h 27"/>
              <a:gd name="T8" fmla="*/ 2147483647 w 113"/>
              <a:gd name="T9" fmla="*/ 2147483647 h 27"/>
              <a:gd name="T10" fmla="*/ 2147483647 w 113"/>
              <a:gd name="T11" fmla="*/ 2147483647 h 27"/>
              <a:gd name="T12" fmla="*/ 2147483647 w 113"/>
              <a:gd name="T13" fmla="*/ 2147483647 h 27"/>
              <a:gd name="T14" fmla="*/ 2147483647 w 113"/>
              <a:gd name="T15" fmla="*/ 2147483647 h 27"/>
              <a:gd name="T16" fmla="*/ 2147483647 w 113"/>
              <a:gd name="T17" fmla="*/ 2147483647 h 27"/>
              <a:gd name="T18" fmla="*/ 0 w 113"/>
              <a:gd name="T19" fmla="*/ 2147483647 h 27"/>
              <a:gd name="T20" fmla="*/ 2147483647 w 113"/>
              <a:gd name="T21" fmla="*/ 2147483647 h 27"/>
              <a:gd name="T22" fmla="*/ 2147483647 w 113"/>
              <a:gd name="T23" fmla="*/ 2147483647 h 27"/>
              <a:gd name="T24" fmla="*/ 2147483647 w 113"/>
              <a:gd name="T25" fmla="*/ 2147483647 h 27"/>
              <a:gd name="T26" fmla="*/ 2147483647 w 113"/>
              <a:gd name="T27" fmla="*/ 2147483647 h 27"/>
              <a:gd name="T28" fmla="*/ 2147483647 w 113"/>
              <a:gd name="T29" fmla="*/ 2147483647 h 27"/>
              <a:gd name="T30" fmla="*/ 2147483647 w 113"/>
              <a:gd name="T31" fmla="*/ 2147483647 h 27"/>
              <a:gd name="T32" fmla="*/ 2147483647 w 113"/>
              <a:gd name="T33" fmla="*/ 2147483647 h 27"/>
              <a:gd name="T34" fmla="*/ 2147483647 w 113"/>
              <a:gd name="T35" fmla="*/ 2147483647 h 27"/>
              <a:gd name="T36" fmla="*/ 2147483647 w 113"/>
              <a:gd name="T37" fmla="*/ 2147483647 h 27"/>
              <a:gd name="T38" fmla="*/ 2147483647 w 113"/>
              <a:gd name="T39" fmla="*/ 2147483647 h 27"/>
              <a:gd name="T40" fmla="*/ 2147483647 w 113"/>
              <a:gd name="T41" fmla="*/ 2147483647 h 27"/>
              <a:gd name="T42" fmla="*/ 2147483647 w 113"/>
              <a:gd name="T43" fmla="*/ 2147483647 h 27"/>
              <a:gd name="T44" fmla="*/ 2147483647 w 113"/>
              <a:gd name="T45" fmla="*/ 2147483647 h 27"/>
              <a:gd name="T46" fmla="*/ 2147483647 w 113"/>
              <a:gd name="T47" fmla="*/ 2147483647 h 27"/>
              <a:gd name="T48" fmla="*/ 2147483647 w 113"/>
              <a:gd name="T49" fmla="*/ 2147483647 h 27"/>
              <a:gd name="T50" fmla="*/ 2147483647 w 113"/>
              <a:gd name="T51" fmla="*/ 2147483647 h 27"/>
              <a:gd name="T52" fmla="*/ 2147483647 w 113"/>
              <a:gd name="T53" fmla="*/ 2147483647 h 27"/>
              <a:gd name="T54" fmla="*/ 2147483647 w 113"/>
              <a:gd name="T55" fmla="*/ 2147483647 h 27"/>
              <a:gd name="T56" fmla="*/ 2147483647 w 113"/>
              <a:gd name="T57" fmla="*/ 2147483647 h 27"/>
              <a:gd name="T58" fmla="*/ 2147483647 w 113"/>
              <a:gd name="T59" fmla="*/ 2147483647 h 27"/>
              <a:gd name="T60" fmla="*/ 2147483647 w 113"/>
              <a:gd name="T61" fmla="*/ 2147483647 h 27"/>
              <a:gd name="T62" fmla="*/ 2147483647 w 113"/>
              <a:gd name="T63" fmla="*/ 2147483647 h 27"/>
              <a:gd name="T64" fmla="*/ 2147483647 w 113"/>
              <a:gd name="T65" fmla="*/ 2147483647 h 27"/>
              <a:gd name="T66" fmla="*/ 2147483647 w 113"/>
              <a:gd name="T67" fmla="*/ 2147483647 h 27"/>
              <a:gd name="T68" fmla="*/ 2147483647 w 113"/>
              <a:gd name="T69" fmla="*/ 2147483647 h 27"/>
              <a:gd name="T70" fmla="*/ 2147483647 w 113"/>
              <a:gd name="T71" fmla="*/ 2147483647 h 27"/>
              <a:gd name="T72" fmla="*/ 2147483647 w 113"/>
              <a:gd name="T73" fmla="*/ 2147483647 h 27"/>
              <a:gd name="T74" fmla="*/ 2147483647 w 113"/>
              <a:gd name="T75" fmla="*/ 2147483647 h 27"/>
              <a:gd name="T76" fmla="*/ 2147483647 w 113"/>
              <a:gd name="T77" fmla="*/ 2147483647 h 27"/>
              <a:gd name="T78" fmla="*/ 2147483647 w 113"/>
              <a:gd name="T79" fmla="*/ 2147483647 h 27"/>
              <a:gd name="T80" fmla="*/ 2147483647 w 113"/>
              <a:gd name="T81" fmla="*/ 2147483647 h 27"/>
              <a:gd name="T82" fmla="*/ 2147483647 w 113"/>
              <a:gd name="T83" fmla="*/ 2147483647 h 27"/>
              <a:gd name="T84" fmla="*/ 2147483647 w 113"/>
              <a:gd name="T85" fmla="*/ 2147483647 h 27"/>
              <a:gd name="T86" fmla="*/ 2147483647 w 113"/>
              <a:gd name="T87" fmla="*/ 2147483647 h 27"/>
              <a:gd name="T88" fmla="*/ 2147483647 w 113"/>
              <a:gd name="T89" fmla="*/ 2147483647 h 27"/>
              <a:gd name="T90" fmla="*/ 2147483647 w 113"/>
              <a:gd name="T91" fmla="*/ 2147483647 h 27"/>
              <a:gd name="T92" fmla="*/ 2147483647 w 113"/>
              <a:gd name="T93" fmla="*/ 2147483647 h 27"/>
              <a:gd name="T94" fmla="*/ 2147483647 w 113"/>
              <a:gd name="T95" fmla="*/ 2147483647 h 27"/>
              <a:gd name="T96" fmla="*/ 2147483647 w 113"/>
              <a:gd name="T97" fmla="*/ 2147483647 h 27"/>
              <a:gd name="T98" fmla="*/ 2147483647 w 113"/>
              <a:gd name="T99" fmla="*/ 2147483647 h 27"/>
              <a:gd name="T100" fmla="*/ 2147483647 w 113"/>
              <a:gd name="T101" fmla="*/ 2147483647 h 27"/>
              <a:gd name="T102" fmla="*/ 2147483647 w 113"/>
              <a:gd name="T103" fmla="*/ 2147483647 h 27"/>
              <a:gd name="T104" fmla="*/ 2147483647 w 113"/>
              <a:gd name="T105" fmla="*/ 2147483647 h 27"/>
              <a:gd name="T106" fmla="*/ 2147483647 w 113"/>
              <a:gd name="T107" fmla="*/ 2147483647 h 27"/>
              <a:gd name="T108" fmla="*/ 2147483647 w 113"/>
              <a:gd name="T109" fmla="*/ 2147483647 h 27"/>
              <a:gd name="T110" fmla="*/ 2147483647 w 113"/>
              <a:gd name="T111" fmla="*/ 2147483647 h 27"/>
              <a:gd name="T112" fmla="*/ 2147483647 w 113"/>
              <a:gd name="T113" fmla="*/ 2147483647 h 27"/>
              <a:gd name="T114" fmla="*/ 2147483647 w 113"/>
              <a:gd name="T115" fmla="*/ 0 h 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3"/>
              <a:gd name="T175" fmla="*/ 0 h 27"/>
              <a:gd name="T176" fmla="*/ 113 w 113"/>
              <a:gd name="T177" fmla="*/ 27 h 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3" h="27">
                <a:moveTo>
                  <a:pt x="61" y="0"/>
                </a:moveTo>
                <a:lnTo>
                  <a:pt x="58" y="4"/>
                </a:lnTo>
                <a:lnTo>
                  <a:pt x="44" y="4"/>
                </a:lnTo>
                <a:lnTo>
                  <a:pt x="33" y="2"/>
                </a:lnTo>
                <a:lnTo>
                  <a:pt x="23" y="6"/>
                </a:lnTo>
                <a:lnTo>
                  <a:pt x="15" y="10"/>
                </a:lnTo>
                <a:lnTo>
                  <a:pt x="11" y="8"/>
                </a:lnTo>
                <a:lnTo>
                  <a:pt x="8" y="8"/>
                </a:lnTo>
                <a:lnTo>
                  <a:pt x="4" y="12"/>
                </a:lnTo>
                <a:lnTo>
                  <a:pt x="0" y="17"/>
                </a:lnTo>
                <a:lnTo>
                  <a:pt x="6" y="17"/>
                </a:lnTo>
                <a:lnTo>
                  <a:pt x="13" y="17"/>
                </a:lnTo>
                <a:lnTo>
                  <a:pt x="13" y="19"/>
                </a:lnTo>
                <a:lnTo>
                  <a:pt x="23" y="17"/>
                </a:lnTo>
                <a:lnTo>
                  <a:pt x="33" y="15"/>
                </a:lnTo>
                <a:lnTo>
                  <a:pt x="35" y="19"/>
                </a:lnTo>
                <a:lnTo>
                  <a:pt x="40" y="17"/>
                </a:lnTo>
                <a:lnTo>
                  <a:pt x="42" y="15"/>
                </a:lnTo>
                <a:lnTo>
                  <a:pt x="44" y="12"/>
                </a:lnTo>
                <a:lnTo>
                  <a:pt x="48" y="10"/>
                </a:lnTo>
                <a:lnTo>
                  <a:pt x="54" y="12"/>
                </a:lnTo>
                <a:lnTo>
                  <a:pt x="56" y="13"/>
                </a:lnTo>
                <a:lnTo>
                  <a:pt x="59" y="13"/>
                </a:lnTo>
                <a:lnTo>
                  <a:pt x="63" y="15"/>
                </a:lnTo>
                <a:lnTo>
                  <a:pt x="61" y="17"/>
                </a:lnTo>
                <a:lnTo>
                  <a:pt x="59" y="21"/>
                </a:lnTo>
                <a:lnTo>
                  <a:pt x="63" y="21"/>
                </a:lnTo>
                <a:lnTo>
                  <a:pt x="67" y="23"/>
                </a:lnTo>
                <a:lnTo>
                  <a:pt x="69" y="27"/>
                </a:lnTo>
                <a:lnTo>
                  <a:pt x="77" y="23"/>
                </a:lnTo>
                <a:lnTo>
                  <a:pt x="86" y="17"/>
                </a:lnTo>
                <a:lnTo>
                  <a:pt x="90" y="17"/>
                </a:lnTo>
                <a:lnTo>
                  <a:pt x="98" y="19"/>
                </a:lnTo>
                <a:lnTo>
                  <a:pt x="98" y="15"/>
                </a:lnTo>
                <a:lnTo>
                  <a:pt x="106" y="13"/>
                </a:lnTo>
                <a:lnTo>
                  <a:pt x="113" y="13"/>
                </a:lnTo>
                <a:lnTo>
                  <a:pt x="113" y="10"/>
                </a:lnTo>
                <a:lnTo>
                  <a:pt x="113" y="6"/>
                </a:lnTo>
                <a:lnTo>
                  <a:pt x="107" y="8"/>
                </a:lnTo>
                <a:lnTo>
                  <a:pt x="106" y="8"/>
                </a:lnTo>
                <a:lnTo>
                  <a:pt x="106" y="6"/>
                </a:lnTo>
                <a:lnTo>
                  <a:pt x="107" y="4"/>
                </a:lnTo>
                <a:lnTo>
                  <a:pt x="98" y="4"/>
                </a:lnTo>
                <a:lnTo>
                  <a:pt x="94" y="4"/>
                </a:lnTo>
                <a:lnTo>
                  <a:pt x="96" y="4"/>
                </a:lnTo>
                <a:lnTo>
                  <a:pt x="96" y="6"/>
                </a:lnTo>
                <a:lnTo>
                  <a:pt x="96" y="8"/>
                </a:lnTo>
                <a:lnTo>
                  <a:pt x="94" y="10"/>
                </a:lnTo>
                <a:lnTo>
                  <a:pt x="84" y="12"/>
                </a:lnTo>
                <a:lnTo>
                  <a:pt x="77" y="12"/>
                </a:lnTo>
                <a:lnTo>
                  <a:pt x="67" y="10"/>
                </a:lnTo>
                <a:lnTo>
                  <a:pt x="58" y="10"/>
                </a:lnTo>
                <a:lnTo>
                  <a:pt x="77" y="8"/>
                </a:lnTo>
                <a:lnTo>
                  <a:pt x="84" y="8"/>
                </a:lnTo>
                <a:lnTo>
                  <a:pt x="81" y="6"/>
                </a:lnTo>
                <a:lnTo>
                  <a:pt x="77" y="6"/>
                </a:lnTo>
                <a:lnTo>
                  <a:pt x="69" y="2"/>
                </a:lnTo>
                <a:lnTo>
                  <a:pt x="61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8" name="Freeform 89"/>
          <p:cNvSpPr>
            <a:spLocks noChangeAspect="1"/>
          </p:cNvSpPr>
          <p:nvPr/>
        </p:nvSpPr>
        <p:spPr bwMode="gray">
          <a:xfrm>
            <a:off x="5821363" y="1292225"/>
            <a:ext cx="47625" cy="41275"/>
          </a:xfrm>
          <a:custGeom>
            <a:avLst/>
            <a:gdLst>
              <a:gd name="T0" fmla="*/ 2147483647 w 27"/>
              <a:gd name="T1" fmla="*/ 0 h 21"/>
              <a:gd name="T2" fmla="*/ 2147483647 w 27"/>
              <a:gd name="T3" fmla="*/ 2147483647 h 21"/>
              <a:gd name="T4" fmla="*/ 2147483647 w 27"/>
              <a:gd name="T5" fmla="*/ 2147483647 h 21"/>
              <a:gd name="T6" fmla="*/ 0 w 27"/>
              <a:gd name="T7" fmla="*/ 2147483647 h 21"/>
              <a:gd name="T8" fmla="*/ 0 w 27"/>
              <a:gd name="T9" fmla="*/ 2147483647 h 21"/>
              <a:gd name="T10" fmla="*/ 2147483647 w 27"/>
              <a:gd name="T11" fmla="*/ 2147483647 h 21"/>
              <a:gd name="T12" fmla="*/ 2147483647 w 27"/>
              <a:gd name="T13" fmla="*/ 2147483647 h 21"/>
              <a:gd name="T14" fmla="*/ 2147483647 w 27"/>
              <a:gd name="T15" fmla="*/ 2147483647 h 21"/>
              <a:gd name="T16" fmla="*/ 2147483647 w 27"/>
              <a:gd name="T17" fmla="*/ 2147483647 h 21"/>
              <a:gd name="T18" fmla="*/ 2147483647 w 27"/>
              <a:gd name="T19" fmla="*/ 2147483647 h 21"/>
              <a:gd name="T20" fmla="*/ 2147483647 w 27"/>
              <a:gd name="T21" fmla="*/ 2147483647 h 21"/>
              <a:gd name="T22" fmla="*/ 2147483647 w 27"/>
              <a:gd name="T23" fmla="*/ 2147483647 h 21"/>
              <a:gd name="T24" fmla="*/ 2147483647 w 27"/>
              <a:gd name="T25" fmla="*/ 2147483647 h 21"/>
              <a:gd name="T26" fmla="*/ 2147483647 w 27"/>
              <a:gd name="T27" fmla="*/ 2147483647 h 21"/>
              <a:gd name="T28" fmla="*/ 2147483647 w 27"/>
              <a:gd name="T29" fmla="*/ 2147483647 h 21"/>
              <a:gd name="T30" fmla="*/ 2147483647 w 27"/>
              <a:gd name="T31" fmla="*/ 2147483647 h 21"/>
              <a:gd name="T32" fmla="*/ 2147483647 w 27"/>
              <a:gd name="T33" fmla="*/ 0 h 21"/>
              <a:gd name="T34" fmla="*/ 2147483647 w 27"/>
              <a:gd name="T35" fmla="*/ 0 h 21"/>
              <a:gd name="T36" fmla="*/ 2147483647 w 27"/>
              <a:gd name="T37" fmla="*/ 0 h 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"/>
              <a:gd name="T58" fmla="*/ 0 h 21"/>
              <a:gd name="T59" fmla="*/ 27 w 27"/>
              <a:gd name="T60" fmla="*/ 21 h 2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" h="21">
                <a:moveTo>
                  <a:pt x="9" y="0"/>
                </a:move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2" y="17"/>
                </a:lnTo>
                <a:lnTo>
                  <a:pt x="4" y="19"/>
                </a:lnTo>
                <a:lnTo>
                  <a:pt x="8" y="21"/>
                </a:lnTo>
                <a:lnTo>
                  <a:pt x="13" y="21"/>
                </a:lnTo>
                <a:lnTo>
                  <a:pt x="11" y="17"/>
                </a:lnTo>
                <a:lnTo>
                  <a:pt x="11" y="14"/>
                </a:lnTo>
                <a:lnTo>
                  <a:pt x="17" y="14"/>
                </a:lnTo>
                <a:lnTo>
                  <a:pt x="27" y="14"/>
                </a:lnTo>
                <a:lnTo>
                  <a:pt x="23" y="6"/>
                </a:lnTo>
                <a:lnTo>
                  <a:pt x="21" y="4"/>
                </a:lnTo>
                <a:lnTo>
                  <a:pt x="17" y="4"/>
                </a:lnTo>
                <a:lnTo>
                  <a:pt x="17" y="0"/>
                </a:lnTo>
                <a:lnTo>
                  <a:pt x="13" y="0"/>
                </a:lnTo>
                <a:lnTo>
                  <a:pt x="9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9" name="Freeform 90"/>
          <p:cNvSpPr>
            <a:spLocks noChangeAspect="1"/>
          </p:cNvSpPr>
          <p:nvPr/>
        </p:nvSpPr>
        <p:spPr bwMode="gray">
          <a:xfrm>
            <a:off x="6580188" y="1287463"/>
            <a:ext cx="163512" cy="109537"/>
          </a:xfrm>
          <a:custGeom>
            <a:avLst/>
            <a:gdLst>
              <a:gd name="T0" fmla="*/ 2147483647 w 89"/>
              <a:gd name="T1" fmla="*/ 0 h 60"/>
              <a:gd name="T2" fmla="*/ 2147483647 w 89"/>
              <a:gd name="T3" fmla="*/ 2147483647 h 60"/>
              <a:gd name="T4" fmla="*/ 2147483647 w 89"/>
              <a:gd name="T5" fmla="*/ 2147483647 h 60"/>
              <a:gd name="T6" fmla="*/ 2147483647 w 89"/>
              <a:gd name="T7" fmla="*/ 2147483647 h 60"/>
              <a:gd name="T8" fmla="*/ 2147483647 w 89"/>
              <a:gd name="T9" fmla="*/ 2147483647 h 60"/>
              <a:gd name="T10" fmla="*/ 2147483647 w 89"/>
              <a:gd name="T11" fmla="*/ 2147483647 h 60"/>
              <a:gd name="T12" fmla="*/ 2147483647 w 89"/>
              <a:gd name="T13" fmla="*/ 2147483647 h 60"/>
              <a:gd name="T14" fmla="*/ 2147483647 w 89"/>
              <a:gd name="T15" fmla="*/ 2147483647 h 60"/>
              <a:gd name="T16" fmla="*/ 2147483647 w 89"/>
              <a:gd name="T17" fmla="*/ 2147483647 h 60"/>
              <a:gd name="T18" fmla="*/ 2147483647 w 89"/>
              <a:gd name="T19" fmla="*/ 2147483647 h 60"/>
              <a:gd name="T20" fmla="*/ 0 w 89"/>
              <a:gd name="T21" fmla="*/ 2147483647 h 60"/>
              <a:gd name="T22" fmla="*/ 2147483647 w 89"/>
              <a:gd name="T23" fmla="*/ 2147483647 h 60"/>
              <a:gd name="T24" fmla="*/ 2147483647 w 89"/>
              <a:gd name="T25" fmla="*/ 2147483647 h 60"/>
              <a:gd name="T26" fmla="*/ 2147483647 w 89"/>
              <a:gd name="T27" fmla="*/ 2147483647 h 60"/>
              <a:gd name="T28" fmla="*/ 2147483647 w 89"/>
              <a:gd name="T29" fmla="*/ 2147483647 h 60"/>
              <a:gd name="T30" fmla="*/ 2147483647 w 89"/>
              <a:gd name="T31" fmla="*/ 2147483647 h 60"/>
              <a:gd name="T32" fmla="*/ 2147483647 w 89"/>
              <a:gd name="T33" fmla="*/ 2147483647 h 60"/>
              <a:gd name="T34" fmla="*/ 2147483647 w 89"/>
              <a:gd name="T35" fmla="*/ 2147483647 h 60"/>
              <a:gd name="T36" fmla="*/ 2147483647 w 89"/>
              <a:gd name="T37" fmla="*/ 2147483647 h 60"/>
              <a:gd name="T38" fmla="*/ 2147483647 w 89"/>
              <a:gd name="T39" fmla="*/ 2147483647 h 60"/>
              <a:gd name="T40" fmla="*/ 2147483647 w 89"/>
              <a:gd name="T41" fmla="*/ 2147483647 h 60"/>
              <a:gd name="T42" fmla="*/ 2147483647 w 89"/>
              <a:gd name="T43" fmla="*/ 2147483647 h 60"/>
              <a:gd name="T44" fmla="*/ 2147483647 w 89"/>
              <a:gd name="T45" fmla="*/ 2147483647 h 60"/>
              <a:gd name="T46" fmla="*/ 2147483647 w 89"/>
              <a:gd name="T47" fmla="*/ 2147483647 h 60"/>
              <a:gd name="T48" fmla="*/ 2147483647 w 89"/>
              <a:gd name="T49" fmla="*/ 2147483647 h 60"/>
              <a:gd name="T50" fmla="*/ 2147483647 w 89"/>
              <a:gd name="T51" fmla="*/ 2147483647 h 60"/>
              <a:gd name="T52" fmla="*/ 2147483647 w 89"/>
              <a:gd name="T53" fmla="*/ 2147483647 h 60"/>
              <a:gd name="T54" fmla="*/ 2147483647 w 89"/>
              <a:gd name="T55" fmla="*/ 2147483647 h 60"/>
              <a:gd name="T56" fmla="*/ 2147483647 w 89"/>
              <a:gd name="T57" fmla="*/ 2147483647 h 60"/>
              <a:gd name="T58" fmla="*/ 2147483647 w 89"/>
              <a:gd name="T59" fmla="*/ 2147483647 h 60"/>
              <a:gd name="T60" fmla="*/ 2147483647 w 89"/>
              <a:gd name="T61" fmla="*/ 2147483647 h 60"/>
              <a:gd name="T62" fmla="*/ 2147483647 w 89"/>
              <a:gd name="T63" fmla="*/ 2147483647 h 60"/>
              <a:gd name="T64" fmla="*/ 2147483647 w 89"/>
              <a:gd name="T65" fmla="*/ 2147483647 h 60"/>
              <a:gd name="T66" fmla="*/ 2147483647 w 89"/>
              <a:gd name="T67" fmla="*/ 2147483647 h 60"/>
              <a:gd name="T68" fmla="*/ 2147483647 w 89"/>
              <a:gd name="T69" fmla="*/ 2147483647 h 60"/>
              <a:gd name="T70" fmla="*/ 2147483647 w 89"/>
              <a:gd name="T71" fmla="*/ 2147483647 h 60"/>
              <a:gd name="T72" fmla="*/ 2147483647 w 89"/>
              <a:gd name="T73" fmla="*/ 2147483647 h 60"/>
              <a:gd name="T74" fmla="*/ 2147483647 w 89"/>
              <a:gd name="T75" fmla="*/ 2147483647 h 60"/>
              <a:gd name="T76" fmla="*/ 2147483647 w 89"/>
              <a:gd name="T77" fmla="*/ 2147483647 h 60"/>
              <a:gd name="T78" fmla="*/ 2147483647 w 89"/>
              <a:gd name="T79" fmla="*/ 2147483647 h 60"/>
              <a:gd name="T80" fmla="*/ 2147483647 w 89"/>
              <a:gd name="T81" fmla="*/ 2147483647 h 60"/>
              <a:gd name="T82" fmla="*/ 2147483647 w 89"/>
              <a:gd name="T83" fmla="*/ 2147483647 h 60"/>
              <a:gd name="T84" fmla="*/ 2147483647 w 89"/>
              <a:gd name="T85" fmla="*/ 2147483647 h 60"/>
              <a:gd name="T86" fmla="*/ 2147483647 w 89"/>
              <a:gd name="T87" fmla="*/ 2147483647 h 60"/>
              <a:gd name="T88" fmla="*/ 2147483647 w 89"/>
              <a:gd name="T89" fmla="*/ 2147483647 h 60"/>
              <a:gd name="T90" fmla="*/ 2147483647 w 89"/>
              <a:gd name="T91" fmla="*/ 2147483647 h 60"/>
              <a:gd name="T92" fmla="*/ 2147483647 w 89"/>
              <a:gd name="T93" fmla="*/ 2147483647 h 60"/>
              <a:gd name="T94" fmla="*/ 2147483647 w 89"/>
              <a:gd name="T95" fmla="*/ 2147483647 h 60"/>
              <a:gd name="T96" fmla="*/ 2147483647 w 89"/>
              <a:gd name="T97" fmla="*/ 2147483647 h 60"/>
              <a:gd name="T98" fmla="*/ 2147483647 w 89"/>
              <a:gd name="T99" fmla="*/ 2147483647 h 60"/>
              <a:gd name="T100" fmla="*/ 2147483647 w 89"/>
              <a:gd name="T101" fmla="*/ 2147483647 h 60"/>
              <a:gd name="T102" fmla="*/ 2147483647 w 89"/>
              <a:gd name="T103" fmla="*/ 2147483647 h 60"/>
              <a:gd name="T104" fmla="*/ 2147483647 w 89"/>
              <a:gd name="T105" fmla="*/ 2147483647 h 60"/>
              <a:gd name="T106" fmla="*/ 2147483647 w 89"/>
              <a:gd name="T107" fmla="*/ 2147483647 h 60"/>
              <a:gd name="T108" fmla="*/ 2147483647 w 89"/>
              <a:gd name="T109" fmla="*/ 2147483647 h 60"/>
              <a:gd name="T110" fmla="*/ 2147483647 w 89"/>
              <a:gd name="T111" fmla="*/ 2147483647 h 60"/>
              <a:gd name="T112" fmla="*/ 2147483647 w 89"/>
              <a:gd name="T113" fmla="*/ 2147483647 h 60"/>
              <a:gd name="T114" fmla="*/ 2147483647 w 89"/>
              <a:gd name="T115" fmla="*/ 2147483647 h 60"/>
              <a:gd name="T116" fmla="*/ 2147483647 w 89"/>
              <a:gd name="T117" fmla="*/ 2147483647 h 60"/>
              <a:gd name="T118" fmla="*/ 2147483647 w 89"/>
              <a:gd name="T119" fmla="*/ 0 h 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9"/>
              <a:gd name="T181" fmla="*/ 0 h 60"/>
              <a:gd name="T182" fmla="*/ 89 w 89"/>
              <a:gd name="T183" fmla="*/ 60 h 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9" h="60">
                <a:moveTo>
                  <a:pt x="39" y="0"/>
                </a:moveTo>
                <a:lnTo>
                  <a:pt x="35" y="6"/>
                </a:lnTo>
                <a:lnTo>
                  <a:pt x="29" y="10"/>
                </a:lnTo>
                <a:lnTo>
                  <a:pt x="25" y="10"/>
                </a:lnTo>
                <a:lnTo>
                  <a:pt x="22" y="10"/>
                </a:lnTo>
                <a:lnTo>
                  <a:pt x="20" y="16"/>
                </a:lnTo>
                <a:lnTo>
                  <a:pt x="18" y="23"/>
                </a:lnTo>
                <a:lnTo>
                  <a:pt x="12" y="23"/>
                </a:lnTo>
                <a:lnTo>
                  <a:pt x="6" y="23"/>
                </a:lnTo>
                <a:lnTo>
                  <a:pt x="4" y="25"/>
                </a:lnTo>
                <a:lnTo>
                  <a:pt x="0" y="29"/>
                </a:lnTo>
                <a:lnTo>
                  <a:pt x="6" y="29"/>
                </a:lnTo>
                <a:lnTo>
                  <a:pt x="12" y="29"/>
                </a:lnTo>
                <a:lnTo>
                  <a:pt x="14" y="33"/>
                </a:lnTo>
                <a:lnTo>
                  <a:pt x="22" y="35"/>
                </a:lnTo>
                <a:lnTo>
                  <a:pt x="29" y="33"/>
                </a:lnTo>
                <a:lnTo>
                  <a:pt x="37" y="33"/>
                </a:lnTo>
                <a:lnTo>
                  <a:pt x="45" y="31"/>
                </a:lnTo>
                <a:lnTo>
                  <a:pt x="45" y="35"/>
                </a:lnTo>
                <a:lnTo>
                  <a:pt x="37" y="35"/>
                </a:lnTo>
                <a:lnTo>
                  <a:pt x="29" y="39"/>
                </a:lnTo>
                <a:lnTo>
                  <a:pt x="27" y="41"/>
                </a:lnTo>
                <a:lnTo>
                  <a:pt x="27" y="44"/>
                </a:lnTo>
                <a:lnTo>
                  <a:pt x="16" y="48"/>
                </a:lnTo>
                <a:lnTo>
                  <a:pt x="16" y="52"/>
                </a:lnTo>
                <a:lnTo>
                  <a:pt x="27" y="54"/>
                </a:lnTo>
                <a:lnTo>
                  <a:pt x="37" y="54"/>
                </a:lnTo>
                <a:lnTo>
                  <a:pt x="39" y="58"/>
                </a:lnTo>
                <a:lnTo>
                  <a:pt x="52" y="60"/>
                </a:lnTo>
                <a:lnTo>
                  <a:pt x="64" y="60"/>
                </a:lnTo>
                <a:lnTo>
                  <a:pt x="73" y="56"/>
                </a:lnTo>
                <a:lnTo>
                  <a:pt x="77" y="56"/>
                </a:lnTo>
                <a:lnTo>
                  <a:pt x="81" y="56"/>
                </a:lnTo>
                <a:lnTo>
                  <a:pt x="83" y="52"/>
                </a:lnTo>
                <a:lnTo>
                  <a:pt x="83" y="50"/>
                </a:lnTo>
                <a:lnTo>
                  <a:pt x="85" y="48"/>
                </a:lnTo>
                <a:lnTo>
                  <a:pt x="89" y="46"/>
                </a:lnTo>
                <a:lnTo>
                  <a:pt x="87" y="42"/>
                </a:lnTo>
                <a:lnTo>
                  <a:pt x="87" y="39"/>
                </a:lnTo>
                <a:lnTo>
                  <a:pt x="83" y="37"/>
                </a:lnTo>
                <a:lnTo>
                  <a:pt x="81" y="35"/>
                </a:lnTo>
                <a:lnTo>
                  <a:pt x="79" y="39"/>
                </a:lnTo>
                <a:lnTo>
                  <a:pt x="77" y="42"/>
                </a:lnTo>
                <a:lnTo>
                  <a:pt x="73" y="42"/>
                </a:lnTo>
                <a:lnTo>
                  <a:pt x="71" y="42"/>
                </a:lnTo>
                <a:lnTo>
                  <a:pt x="71" y="39"/>
                </a:lnTo>
                <a:lnTo>
                  <a:pt x="73" y="33"/>
                </a:lnTo>
                <a:lnTo>
                  <a:pt x="70" y="31"/>
                </a:lnTo>
                <a:lnTo>
                  <a:pt x="68" y="29"/>
                </a:lnTo>
                <a:lnTo>
                  <a:pt x="68" y="33"/>
                </a:lnTo>
                <a:lnTo>
                  <a:pt x="62" y="33"/>
                </a:lnTo>
                <a:lnTo>
                  <a:pt x="54" y="35"/>
                </a:lnTo>
                <a:lnTo>
                  <a:pt x="58" y="33"/>
                </a:lnTo>
                <a:lnTo>
                  <a:pt x="64" y="31"/>
                </a:lnTo>
                <a:lnTo>
                  <a:pt x="64" y="25"/>
                </a:lnTo>
                <a:lnTo>
                  <a:pt x="64" y="21"/>
                </a:lnTo>
                <a:lnTo>
                  <a:pt x="66" y="21"/>
                </a:lnTo>
                <a:lnTo>
                  <a:pt x="66" y="19"/>
                </a:lnTo>
                <a:lnTo>
                  <a:pt x="52" y="10"/>
                </a:lnTo>
                <a:lnTo>
                  <a:pt x="39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0" name="Freeform 91"/>
          <p:cNvSpPr>
            <a:spLocks noChangeAspect="1"/>
          </p:cNvSpPr>
          <p:nvPr/>
        </p:nvSpPr>
        <p:spPr bwMode="gray">
          <a:xfrm>
            <a:off x="6527800" y="1282700"/>
            <a:ext cx="20638" cy="14288"/>
          </a:xfrm>
          <a:custGeom>
            <a:avLst/>
            <a:gdLst>
              <a:gd name="T0" fmla="*/ 2147483647 w 13"/>
              <a:gd name="T1" fmla="*/ 0 h 8"/>
              <a:gd name="T2" fmla="*/ 2147483647 w 13"/>
              <a:gd name="T3" fmla="*/ 0 h 8"/>
              <a:gd name="T4" fmla="*/ 0 w 13"/>
              <a:gd name="T5" fmla="*/ 2147483647 h 8"/>
              <a:gd name="T6" fmla="*/ 2147483647 w 13"/>
              <a:gd name="T7" fmla="*/ 2147483647 h 8"/>
              <a:gd name="T8" fmla="*/ 2147483647 w 13"/>
              <a:gd name="T9" fmla="*/ 2147483647 h 8"/>
              <a:gd name="T10" fmla="*/ 2147483647 w 13"/>
              <a:gd name="T11" fmla="*/ 2147483647 h 8"/>
              <a:gd name="T12" fmla="*/ 2147483647 w 13"/>
              <a:gd name="T13" fmla="*/ 2147483647 h 8"/>
              <a:gd name="T14" fmla="*/ 2147483647 w 13"/>
              <a:gd name="T15" fmla="*/ 2147483647 h 8"/>
              <a:gd name="T16" fmla="*/ 2147483647 w 13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5" y="0"/>
                </a:moveTo>
                <a:lnTo>
                  <a:pt x="3" y="0"/>
                </a:lnTo>
                <a:lnTo>
                  <a:pt x="0" y="2"/>
                </a:lnTo>
                <a:lnTo>
                  <a:pt x="2" y="4"/>
                </a:lnTo>
                <a:lnTo>
                  <a:pt x="3" y="8"/>
                </a:lnTo>
                <a:lnTo>
                  <a:pt x="11" y="4"/>
                </a:lnTo>
                <a:lnTo>
                  <a:pt x="13" y="4"/>
                </a:lnTo>
                <a:lnTo>
                  <a:pt x="13" y="2"/>
                </a:lnTo>
                <a:lnTo>
                  <a:pt x="5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1" name="Freeform 92"/>
          <p:cNvSpPr>
            <a:spLocks noChangeAspect="1"/>
          </p:cNvSpPr>
          <p:nvPr/>
        </p:nvSpPr>
        <p:spPr bwMode="gray">
          <a:xfrm>
            <a:off x="5891213" y="1282700"/>
            <a:ext cx="58737" cy="36513"/>
          </a:xfrm>
          <a:custGeom>
            <a:avLst/>
            <a:gdLst>
              <a:gd name="T0" fmla="*/ 2147483647 w 31"/>
              <a:gd name="T1" fmla="*/ 0 h 20"/>
              <a:gd name="T2" fmla="*/ 2147483647 w 31"/>
              <a:gd name="T3" fmla="*/ 2147483647 h 20"/>
              <a:gd name="T4" fmla="*/ 2147483647 w 31"/>
              <a:gd name="T5" fmla="*/ 2147483647 h 20"/>
              <a:gd name="T6" fmla="*/ 2147483647 w 31"/>
              <a:gd name="T7" fmla="*/ 2147483647 h 20"/>
              <a:gd name="T8" fmla="*/ 2147483647 w 31"/>
              <a:gd name="T9" fmla="*/ 2147483647 h 20"/>
              <a:gd name="T10" fmla="*/ 2147483647 w 31"/>
              <a:gd name="T11" fmla="*/ 2147483647 h 20"/>
              <a:gd name="T12" fmla="*/ 2147483647 w 31"/>
              <a:gd name="T13" fmla="*/ 2147483647 h 20"/>
              <a:gd name="T14" fmla="*/ 2147483647 w 31"/>
              <a:gd name="T15" fmla="*/ 2147483647 h 20"/>
              <a:gd name="T16" fmla="*/ 0 w 31"/>
              <a:gd name="T17" fmla="*/ 2147483647 h 20"/>
              <a:gd name="T18" fmla="*/ 2147483647 w 31"/>
              <a:gd name="T19" fmla="*/ 2147483647 h 20"/>
              <a:gd name="T20" fmla="*/ 2147483647 w 31"/>
              <a:gd name="T21" fmla="*/ 2147483647 h 20"/>
              <a:gd name="T22" fmla="*/ 2147483647 w 31"/>
              <a:gd name="T23" fmla="*/ 2147483647 h 20"/>
              <a:gd name="T24" fmla="*/ 2147483647 w 31"/>
              <a:gd name="T25" fmla="*/ 2147483647 h 20"/>
              <a:gd name="T26" fmla="*/ 2147483647 w 31"/>
              <a:gd name="T27" fmla="*/ 2147483647 h 20"/>
              <a:gd name="T28" fmla="*/ 2147483647 w 31"/>
              <a:gd name="T29" fmla="*/ 2147483647 h 20"/>
              <a:gd name="T30" fmla="*/ 2147483647 w 31"/>
              <a:gd name="T31" fmla="*/ 2147483647 h 20"/>
              <a:gd name="T32" fmla="*/ 2147483647 w 31"/>
              <a:gd name="T33" fmla="*/ 2147483647 h 20"/>
              <a:gd name="T34" fmla="*/ 2147483647 w 31"/>
              <a:gd name="T35" fmla="*/ 2147483647 h 20"/>
              <a:gd name="T36" fmla="*/ 2147483647 w 31"/>
              <a:gd name="T37" fmla="*/ 2147483647 h 20"/>
              <a:gd name="T38" fmla="*/ 2147483647 w 31"/>
              <a:gd name="T39" fmla="*/ 2147483647 h 20"/>
              <a:gd name="T40" fmla="*/ 2147483647 w 31"/>
              <a:gd name="T41" fmla="*/ 2147483647 h 20"/>
              <a:gd name="T42" fmla="*/ 2147483647 w 31"/>
              <a:gd name="T43" fmla="*/ 2147483647 h 20"/>
              <a:gd name="T44" fmla="*/ 2147483647 w 31"/>
              <a:gd name="T45" fmla="*/ 0 h 20"/>
              <a:gd name="T46" fmla="*/ 2147483647 w 31"/>
              <a:gd name="T47" fmla="*/ 0 h 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1"/>
              <a:gd name="T73" fmla="*/ 0 h 20"/>
              <a:gd name="T74" fmla="*/ 31 w 31"/>
              <a:gd name="T75" fmla="*/ 20 h 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1" h="20">
                <a:moveTo>
                  <a:pt x="16" y="0"/>
                </a:moveTo>
                <a:lnTo>
                  <a:pt x="14" y="2"/>
                </a:lnTo>
                <a:lnTo>
                  <a:pt x="10" y="6"/>
                </a:lnTo>
                <a:lnTo>
                  <a:pt x="6" y="6"/>
                </a:lnTo>
                <a:lnTo>
                  <a:pt x="2" y="6"/>
                </a:lnTo>
                <a:lnTo>
                  <a:pt x="2" y="8"/>
                </a:lnTo>
                <a:lnTo>
                  <a:pt x="4" y="10"/>
                </a:lnTo>
                <a:lnTo>
                  <a:pt x="2" y="10"/>
                </a:lnTo>
                <a:lnTo>
                  <a:pt x="0" y="14"/>
                </a:lnTo>
                <a:lnTo>
                  <a:pt x="4" y="14"/>
                </a:lnTo>
                <a:lnTo>
                  <a:pt x="4" y="16"/>
                </a:lnTo>
                <a:lnTo>
                  <a:pt x="6" y="20"/>
                </a:lnTo>
                <a:lnTo>
                  <a:pt x="8" y="20"/>
                </a:lnTo>
                <a:lnTo>
                  <a:pt x="12" y="20"/>
                </a:lnTo>
                <a:lnTo>
                  <a:pt x="12" y="16"/>
                </a:lnTo>
                <a:lnTo>
                  <a:pt x="14" y="14"/>
                </a:lnTo>
                <a:lnTo>
                  <a:pt x="19" y="12"/>
                </a:lnTo>
                <a:lnTo>
                  <a:pt x="25" y="8"/>
                </a:lnTo>
                <a:lnTo>
                  <a:pt x="29" y="6"/>
                </a:lnTo>
                <a:lnTo>
                  <a:pt x="31" y="4"/>
                </a:lnTo>
                <a:lnTo>
                  <a:pt x="29" y="4"/>
                </a:lnTo>
                <a:lnTo>
                  <a:pt x="27" y="2"/>
                </a:lnTo>
                <a:lnTo>
                  <a:pt x="21" y="0"/>
                </a:lnTo>
                <a:lnTo>
                  <a:pt x="16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2" name="Freeform 93"/>
          <p:cNvSpPr>
            <a:spLocks noChangeAspect="1"/>
          </p:cNvSpPr>
          <p:nvPr/>
        </p:nvSpPr>
        <p:spPr bwMode="gray">
          <a:xfrm>
            <a:off x="5708650" y="1277938"/>
            <a:ext cx="20638" cy="4762"/>
          </a:xfrm>
          <a:custGeom>
            <a:avLst/>
            <a:gdLst>
              <a:gd name="T0" fmla="*/ 0 w 12"/>
              <a:gd name="T1" fmla="*/ 0 h 3"/>
              <a:gd name="T2" fmla="*/ 2147483647 w 12"/>
              <a:gd name="T3" fmla="*/ 2147483647 h 3"/>
              <a:gd name="T4" fmla="*/ 2147483647 w 12"/>
              <a:gd name="T5" fmla="*/ 2147483647 h 3"/>
              <a:gd name="T6" fmla="*/ 2147483647 w 12"/>
              <a:gd name="T7" fmla="*/ 2147483647 h 3"/>
              <a:gd name="T8" fmla="*/ 2147483647 w 12"/>
              <a:gd name="T9" fmla="*/ 2147483647 h 3"/>
              <a:gd name="T10" fmla="*/ 2147483647 w 12"/>
              <a:gd name="T11" fmla="*/ 0 h 3"/>
              <a:gd name="T12" fmla="*/ 2147483647 w 12"/>
              <a:gd name="T13" fmla="*/ 0 h 3"/>
              <a:gd name="T14" fmla="*/ 0 w 12"/>
              <a:gd name="T15" fmla="*/ 0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3"/>
              <a:gd name="T26" fmla="*/ 12 w 12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3">
                <a:moveTo>
                  <a:pt x="0" y="0"/>
                </a:moveTo>
                <a:lnTo>
                  <a:pt x="4" y="3"/>
                </a:lnTo>
                <a:lnTo>
                  <a:pt x="8" y="3"/>
                </a:lnTo>
                <a:lnTo>
                  <a:pt x="12" y="3"/>
                </a:lnTo>
                <a:lnTo>
                  <a:pt x="10" y="1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3" name="Freeform 94"/>
          <p:cNvSpPr>
            <a:spLocks noChangeAspect="1"/>
          </p:cNvSpPr>
          <p:nvPr/>
        </p:nvSpPr>
        <p:spPr bwMode="gray">
          <a:xfrm>
            <a:off x="5778500" y="1266825"/>
            <a:ext cx="11113" cy="11113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4" y="0"/>
                </a:move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6" y="6"/>
                </a:lnTo>
                <a:lnTo>
                  <a:pt x="6" y="2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4" name="Freeform 95"/>
          <p:cNvSpPr>
            <a:spLocks noChangeAspect="1"/>
          </p:cNvSpPr>
          <p:nvPr/>
        </p:nvSpPr>
        <p:spPr bwMode="gray">
          <a:xfrm>
            <a:off x="5748338" y="1266825"/>
            <a:ext cx="17462" cy="6350"/>
          </a:xfrm>
          <a:custGeom>
            <a:avLst/>
            <a:gdLst>
              <a:gd name="T0" fmla="*/ 2147483647 w 8"/>
              <a:gd name="T1" fmla="*/ 0 h 4"/>
              <a:gd name="T2" fmla="*/ 2147483647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w 8"/>
              <a:gd name="T13" fmla="*/ 2147483647 h 4"/>
              <a:gd name="T14" fmla="*/ 0 w 8"/>
              <a:gd name="T15" fmla="*/ 0 h 4"/>
              <a:gd name="T16" fmla="*/ 2147483647 w 8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4"/>
              <a:gd name="T29" fmla="*/ 8 w 8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4">
                <a:moveTo>
                  <a:pt x="2" y="0"/>
                </a:moveTo>
                <a:lnTo>
                  <a:pt x="6" y="0"/>
                </a:lnTo>
                <a:lnTo>
                  <a:pt x="8" y="2"/>
                </a:lnTo>
                <a:lnTo>
                  <a:pt x="6" y="4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5" name="Freeform 96"/>
          <p:cNvSpPr>
            <a:spLocks noChangeAspect="1"/>
          </p:cNvSpPr>
          <p:nvPr/>
        </p:nvSpPr>
        <p:spPr bwMode="gray">
          <a:xfrm>
            <a:off x="5729288" y="1260475"/>
            <a:ext cx="47625" cy="26988"/>
          </a:xfrm>
          <a:custGeom>
            <a:avLst/>
            <a:gdLst>
              <a:gd name="T0" fmla="*/ 2147483647 w 25"/>
              <a:gd name="T1" fmla="*/ 0 h 17"/>
              <a:gd name="T2" fmla="*/ 0 w 25"/>
              <a:gd name="T3" fmla="*/ 2147483647 h 17"/>
              <a:gd name="T4" fmla="*/ 0 w 25"/>
              <a:gd name="T5" fmla="*/ 2147483647 h 17"/>
              <a:gd name="T6" fmla="*/ 2147483647 w 25"/>
              <a:gd name="T7" fmla="*/ 2147483647 h 17"/>
              <a:gd name="T8" fmla="*/ 2147483647 w 25"/>
              <a:gd name="T9" fmla="*/ 2147483647 h 17"/>
              <a:gd name="T10" fmla="*/ 2147483647 w 25"/>
              <a:gd name="T11" fmla="*/ 2147483647 h 17"/>
              <a:gd name="T12" fmla="*/ 2147483647 w 25"/>
              <a:gd name="T13" fmla="*/ 2147483647 h 17"/>
              <a:gd name="T14" fmla="*/ 2147483647 w 25"/>
              <a:gd name="T15" fmla="*/ 2147483647 h 17"/>
              <a:gd name="T16" fmla="*/ 2147483647 w 25"/>
              <a:gd name="T17" fmla="*/ 2147483647 h 17"/>
              <a:gd name="T18" fmla="*/ 2147483647 w 25"/>
              <a:gd name="T19" fmla="*/ 2147483647 h 17"/>
              <a:gd name="T20" fmla="*/ 2147483647 w 25"/>
              <a:gd name="T21" fmla="*/ 2147483647 h 17"/>
              <a:gd name="T22" fmla="*/ 2147483647 w 25"/>
              <a:gd name="T23" fmla="*/ 2147483647 h 17"/>
              <a:gd name="T24" fmla="*/ 2147483647 w 25"/>
              <a:gd name="T25" fmla="*/ 2147483647 h 17"/>
              <a:gd name="T26" fmla="*/ 2147483647 w 25"/>
              <a:gd name="T27" fmla="*/ 2147483647 h 17"/>
              <a:gd name="T28" fmla="*/ 2147483647 w 25"/>
              <a:gd name="T29" fmla="*/ 2147483647 h 17"/>
              <a:gd name="T30" fmla="*/ 2147483647 w 25"/>
              <a:gd name="T31" fmla="*/ 2147483647 h 17"/>
              <a:gd name="T32" fmla="*/ 2147483647 w 25"/>
              <a:gd name="T33" fmla="*/ 2147483647 h 17"/>
              <a:gd name="T34" fmla="*/ 2147483647 w 25"/>
              <a:gd name="T35" fmla="*/ 2147483647 h 17"/>
              <a:gd name="T36" fmla="*/ 2147483647 w 25"/>
              <a:gd name="T37" fmla="*/ 2147483647 h 17"/>
              <a:gd name="T38" fmla="*/ 2147483647 w 25"/>
              <a:gd name="T39" fmla="*/ 0 h 17"/>
              <a:gd name="T40" fmla="*/ 2147483647 w 25"/>
              <a:gd name="T41" fmla="*/ 0 h 17"/>
              <a:gd name="T42" fmla="*/ 2147483647 w 25"/>
              <a:gd name="T43" fmla="*/ 0 h 17"/>
              <a:gd name="T44" fmla="*/ 2147483647 w 25"/>
              <a:gd name="T45" fmla="*/ 2147483647 h 17"/>
              <a:gd name="T46" fmla="*/ 2147483647 w 25"/>
              <a:gd name="T47" fmla="*/ 2147483647 h 17"/>
              <a:gd name="T48" fmla="*/ 2147483647 w 25"/>
              <a:gd name="T49" fmla="*/ 0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"/>
              <a:gd name="T76" fmla="*/ 0 h 17"/>
              <a:gd name="T77" fmla="*/ 25 w 25"/>
              <a:gd name="T78" fmla="*/ 17 h 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" h="17">
                <a:moveTo>
                  <a:pt x="2" y="0"/>
                </a:moveTo>
                <a:lnTo>
                  <a:pt x="0" y="2"/>
                </a:lnTo>
                <a:lnTo>
                  <a:pt x="0" y="6"/>
                </a:lnTo>
                <a:lnTo>
                  <a:pt x="8" y="8"/>
                </a:lnTo>
                <a:lnTo>
                  <a:pt x="15" y="10"/>
                </a:lnTo>
                <a:lnTo>
                  <a:pt x="17" y="13"/>
                </a:lnTo>
                <a:lnTo>
                  <a:pt x="13" y="11"/>
                </a:lnTo>
                <a:lnTo>
                  <a:pt x="11" y="11"/>
                </a:lnTo>
                <a:lnTo>
                  <a:pt x="8" y="11"/>
                </a:lnTo>
                <a:lnTo>
                  <a:pt x="2" y="13"/>
                </a:lnTo>
                <a:lnTo>
                  <a:pt x="2" y="17"/>
                </a:lnTo>
                <a:lnTo>
                  <a:pt x="10" y="17"/>
                </a:lnTo>
                <a:lnTo>
                  <a:pt x="17" y="17"/>
                </a:lnTo>
                <a:lnTo>
                  <a:pt x="19" y="15"/>
                </a:lnTo>
                <a:lnTo>
                  <a:pt x="23" y="11"/>
                </a:lnTo>
                <a:lnTo>
                  <a:pt x="21" y="10"/>
                </a:lnTo>
                <a:lnTo>
                  <a:pt x="19" y="8"/>
                </a:lnTo>
                <a:lnTo>
                  <a:pt x="25" y="6"/>
                </a:lnTo>
                <a:lnTo>
                  <a:pt x="25" y="2"/>
                </a:lnTo>
                <a:lnTo>
                  <a:pt x="21" y="0"/>
                </a:lnTo>
                <a:lnTo>
                  <a:pt x="19" y="0"/>
                </a:lnTo>
                <a:lnTo>
                  <a:pt x="13" y="0"/>
                </a:lnTo>
                <a:lnTo>
                  <a:pt x="10" y="2"/>
                </a:lnTo>
                <a:lnTo>
                  <a:pt x="8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6" name="Freeform 97"/>
          <p:cNvSpPr>
            <a:spLocks noChangeAspect="1"/>
          </p:cNvSpPr>
          <p:nvPr/>
        </p:nvSpPr>
        <p:spPr bwMode="gray">
          <a:xfrm>
            <a:off x="5778500" y="1257300"/>
            <a:ext cx="6350" cy="4763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0 h 4"/>
              <a:gd name="T10" fmla="*/ 0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0"/>
                </a:moveTo>
                <a:lnTo>
                  <a:pt x="2" y="4"/>
                </a:lnTo>
                <a:lnTo>
                  <a:pt x="4" y="4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7" name="Freeform 98"/>
          <p:cNvSpPr>
            <a:spLocks noChangeAspect="1"/>
          </p:cNvSpPr>
          <p:nvPr/>
        </p:nvSpPr>
        <p:spPr bwMode="gray">
          <a:xfrm>
            <a:off x="5708650" y="1257300"/>
            <a:ext cx="17463" cy="9525"/>
          </a:xfrm>
          <a:custGeom>
            <a:avLst/>
            <a:gdLst>
              <a:gd name="T0" fmla="*/ 0 w 8"/>
              <a:gd name="T1" fmla="*/ 0 h 6"/>
              <a:gd name="T2" fmla="*/ 0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2147483647 w 8"/>
              <a:gd name="T11" fmla="*/ 2147483647 h 6"/>
              <a:gd name="T12" fmla="*/ 0 w 8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6"/>
              <a:gd name="T23" fmla="*/ 8 w 8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6">
                <a:moveTo>
                  <a:pt x="0" y="0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8" y="6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8" name="Freeform 100"/>
          <p:cNvSpPr>
            <a:spLocks noChangeAspect="1"/>
          </p:cNvSpPr>
          <p:nvPr/>
        </p:nvSpPr>
        <p:spPr bwMode="gray">
          <a:xfrm>
            <a:off x="5729288" y="1230313"/>
            <a:ext cx="25400" cy="19050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2147483647 h 9"/>
              <a:gd name="T4" fmla="*/ 2147483647 w 15"/>
              <a:gd name="T5" fmla="*/ 2147483647 h 9"/>
              <a:gd name="T6" fmla="*/ 0 w 15"/>
              <a:gd name="T7" fmla="*/ 2147483647 h 9"/>
              <a:gd name="T8" fmla="*/ 0 w 15"/>
              <a:gd name="T9" fmla="*/ 2147483647 h 9"/>
              <a:gd name="T10" fmla="*/ 2147483647 w 15"/>
              <a:gd name="T11" fmla="*/ 2147483647 h 9"/>
              <a:gd name="T12" fmla="*/ 2147483647 w 15"/>
              <a:gd name="T13" fmla="*/ 2147483647 h 9"/>
              <a:gd name="T14" fmla="*/ 2147483647 w 15"/>
              <a:gd name="T15" fmla="*/ 2147483647 h 9"/>
              <a:gd name="T16" fmla="*/ 2147483647 w 15"/>
              <a:gd name="T17" fmla="*/ 2147483647 h 9"/>
              <a:gd name="T18" fmla="*/ 2147483647 w 15"/>
              <a:gd name="T19" fmla="*/ 2147483647 h 9"/>
              <a:gd name="T20" fmla="*/ 2147483647 w 15"/>
              <a:gd name="T21" fmla="*/ 2147483647 h 9"/>
              <a:gd name="T22" fmla="*/ 2147483647 w 15"/>
              <a:gd name="T23" fmla="*/ 2147483647 h 9"/>
              <a:gd name="T24" fmla="*/ 2147483647 w 15"/>
              <a:gd name="T25" fmla="*/ 0 h 9"/>
              <a:gd name="T26" fmla="*/ 2147483647 w 15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9"/>
              <a:gd name="T44" fmla="*/ 15 w 15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9">
                <a:moveTo>
                  <a:pt x="8" y="0"/>
                </a:moveTo>
                <a:lnTo>
                  <a:pt x="8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2" y="9"/>
                </a:lnTo>
                <a:lnTo>
                  <a:pt x="6" y="7"/>
                </a:lnTo>
                <a:lnTo>
                  <a:pt x="11" y="5"/>
                </a:lnTo>
                <a:lnTo>
                  <a:pt x="13" y="3"/>
                </a:lnTo>
                <a:lnTo>
                  <a:pt x="15" y="3"/>
                </a:lnTo>
                <a:lnTo>
                  <a:pt x="15" y="1"/>
                </a:lnTo>
                <a:lnTo>
                  <a:pt x="13" y="1"/>
                </a:lnTo>
                <a:lnTo>
                  <a:pt x="10" y="0"/>
                </a:lnTo>
                <a:lnTo>
                  <a:pt x="8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9" name="Freeform 103"/>
          <p:cNvSpPr>
            <a:spLocks noChangeAspect="1"/>
          </p:cNvSpPr>
          <p:nvPr/>
        </p:nvSpPr>
        <p:spPr bwMode="gray">
          <a:xfrm>
            <a:off x="5691188" y="2682875"/>
            <a:ext cx="0" cy="4763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0 w 2"/>
              <a:gd name="T5" fmla="*/ 2147483647 h 4"/>
              <a:gd name="T6" fmla="*/ 0 w 2"/>
              <a:gd name="T7" fmla="*/ 0 h 4"/>
              <a:gd name="T8" fmla="*/ 0 w 2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0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0"/>
                </a:moveTo>
                <a:lnTo>
                  <a:pt x="2" y="2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0" name="Freeform 105"/>
          <p:cNvSpPr>
            <a:spLocks noChangeAspect="1"/>
          </p:cNvSpPr>
          <p:nvPr/>
        </p:nvSpPr>
        <p:spPr bwMode="gray">
          <a:xfrm>
            <a:off x="5067300" y="2616200"/>
            <a:ext cx="195263" cy="153988"/>
          </a:xfrm>
          <a:custGeom>
            <a:avLst/>
            <a:gdLst>
              <a:gd name="T0" fmla="*/ 2147483647 w 106"/>
              <a:gd name="T1" fmla="*/ 2147483647 h 84"/>
              <a:gd name="T2" fmla="*/ 2147483647 w 106"/>
              <a:gd name="T3" fmla="*/ 2147483647 h 84"/>
              <a:gd name="T4" fmla="*/ 2147483647 w 106"/>
              <a:gd name="T5" fmla="*/ 2147483647 h 84"/>
              <a:gd name="T6" fmla="*/ 2147483647 w 106"/>
              <a:gd name="T7" fmla="*/ 2147483647 h 84"/>
              <a:gd name="T8" fmla="*/ 2147483647 w 106"/>
              <a:gd name="T9" fmla="*/ 2147483647 h 84"/>
              <a:gd name="T10" fmla="*/ 2147483647 w 106"/>
              <a:gd name="T11" fmla="*/ 2147483647 h 84"/>
              <a:gd name="T12" fmla="*/ 2147483647 w 106"/>
              <a:gd name="T13" fmla="*/ 2147483647 h 84"/>
              <a:gd name="T14" fmla="*/ 2147483647 w 106"/>
              <a:gd name="T15" fmla="*/ 2147483647 h 84"/>
              <a:gd name="T16" fmla="*/ 2147483647 w 106"/>
              <a:gd name="T17" fmla="*/ 2147483647 h 84"/>
              <a:gd name="T18" fmla="*/ 2147483647 w 106"/>
              <a:gd name="T19" fmla="*/ 2147483647 h 84"/>
              <a:gd name="T20" fmla="*/ 2147483647 w 106"/>
              <a:gd name="T21" fmla="*/ 2147483647 h 84"/>
              <a:gd name="T22" fmla="*/ 2147483647 w 106"/>
              <a:gd name="T23" fmla="*/ 0 h 84"/>
              <a:gd name="T24" fmla="*/ 2147483647 w 106"/>
              <a:gd name="T25" fmla="*/ 2147483647 h 84"/>
              <a:gd name="T26" fmla="*/ 2147483647 w 106"/>
              <a:gd name="T27" fmla="*/ 2147483647 h 84"/>
              <a:gd name="T28" fmla="*/ 2147483647 w 106"/>
              <a:gd name="T29" fmla="*/ 2147483647 h 84"/>
              <a:gd name="T30" fmla="*/ 2147483647 w 106"/>
              <a:gd name="T31" fmla="*/ 2147483647 h 84"/>
              <a:gd name="T32" fmla="*/ 2147483647 w 106"/>
              <a:gd name="T33" fmla="*/ 2147483647 h 84"/>
              <a:gd name="T34" fmla="*/ 2147483647 w 106"/>
              <a:gd name="T35" fmla="*/ 2147483647 h 84"/>
              <a:gd name="T36" fmla="*/ 2147483647 w 106"/>
              <a:gd name="T37" fmla="*/ 2147483647 h 84"/>
              <a:gd name="T38" fmla="*/ 2147483647 w 106"/>
              <a:gd name="T39" fmla="*/ 2147483647 h 84"/>
              <a:gd name="T40" fmla="*/ 2147483647 w 106"/>
              <a:gd name="T41" fmla="*/ 2147483647 h 84"/>
              <a:gd name="T42" fmla="*/ 2147483647 w 106"/>
              <a:gd name="T43" fmla="*/ 2147483647 h 84"/>
              <a:gd name="T44" fmla="*/ 2147483647 w 106"/>
              <a:gd name="T45" fmla="*/ 2147483647 h 84"/>
              <a:gd name="T46" fmla="*/ 2147483647 w 106"/>
              <a:gd name="T47" fmla="*/ 2147483647 h 84"/>
              <a:gd name="T48" fmla="*/ 2147483647 w 106"/>
              <a:gd name="T49" fmla="*/ 2147483647 h 84"/>
              <a:gd name="T50" fmla="*/ 2147483647 w 106"/>
              <a:gd name="T51" fmla="*/ 2147483647 h 84"/>
              <a:gd name="T52" fmla="*/ 2147483647 w 106"/>
              <a:gd name="T53" fmla="*/ 2147483647 h 84"/>
              <a:gd name="T54" fmla="*/ 2147483647 w 106"/>
              <a:gd name="T55" fmla="*/ 2147483647 h 84"/>
              <a:gd name="T56" fmla="*/ 2147483647 w 106"/>
              <a:gd name="T57" fmla="*/ 2147483647 h 84"/>
              <a:gd name="T58" fmla="*/ 2147483647 w 106"/>
              <a:gd name="T59" fmla="*/ 2147483647 h 84"/>
              <a:gd name="T60" fmla="*/ 2147483647 w 106"/>
              <a:gd name="T61" fmla="*/ 2147483647 h 84"/>
              <a:gd name="T62" fmla="*/ 2147483647 w 106"/>
              <a:gd name="T63" fmla="*/ 2147483647 h 84"/>
              <a:gd name="T64" fmla="*/ 2147483647 w 106"/>
              <a:gd name="T65" fmla="*/ 2147483647 h 84"/>
              <a:gd name="T66" fmla="*/ 2147483647 w 106"/>
              <a:gd name="T67" fmla="*/ 2147483647 h 84"/>
              <a:gd name="T68" fmla="*/ 2147483647 w 106"/>
              <a:gd name="T69" fmla="*/ 2147483647 h 84"/>
              <a:gd name="T70" fmla="*/ 2147483647 w 106"/>
              <a:gd name="T71" fmla="*/ 2147483647 h 84"/>
              <a:gd name="T72" fmla="*/ 2147483647 w 106"/>
              <a:gd name="T73" fmla="*/ 2147483647 h 84"/>
              <a:gd name="T74" fmla="*/ 2147483647 w 106"/>
              <a:gd name="T75" fmla="*/ 2147483647 h 84"/>
              <a:gd name="T76" fmla="*/ 2147483647 w 106"/>
              <a:gd name="T77" fmla="*/ 2147483647 h 84"/>
              <a:gd name="T78" fmla="*/ 2147483647 w 106"/>
              <a:gd name="T79" fmla="*/ 2147483647 h 84"/>
              <a:gd name="T80" fmla="*/ 2147483647 w 106"/>
              <a:gd name="T81" fmla="*/ 2147483647 h 84"/>
              <a:gd name="T82" fmla="*/ 2147483647 w 106"/>
              <a:gd name="T83" fmla="*/ 2147483647 h 84"/>
              <a:gd name="T84" fmla="*/ 2147483647 w 106"/>
              <a:gd name="T85" fmla="*/ 2147483647 h 84"/>
              <a:gd name="T86" fmla="*/ 2147483647 w 106"/>
              <a:gd name="T87" fmla="*/ 2147483647 h 84"/>
              <a:gd name="T88" fmla="*/ 2147483647 w 106"/>
              <a:gd name="T89" fmla="*/ 2147483647 h 84"/>
              <a:gd name="T90" fmla="*/ 2147483647 w 106"/>
              <a:gd name="T91" fmla="*/ 2147483647 h 84"/>
              <a:gd name="T92" fmla="*/ 2147483647 w 106"/>
              <a:gd name="T93" fmla="*/ 2147483647 h 84"/>
              <a:gd name="T94" fmla="*/ 2147483647 w 106"/>
              <a:gd name="T95" fmla="*/ 2147483647 h 84"/>
              <a:gd name="T96" fmla="*/ 2147483647 w 106"/>
              <a:gd name="T97" fmla="*/ 2147483647 h 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6"/>
              <a:gd name="T148" fmla="*/ 0 h 84"/>
              <a:gd name="T149" fmla="*/ 106 w 106"/>
              <a:gd name="T150" fmla="*/ 84 h 8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6" h="84">
                <a:moveTo>
                  <a:pt x="106" y="55"/>
                </a:moveTo>
                <a:lnTo>
                  <a:pt x="104" y="55"/>
                </a:lnTo>
                <a:lnTo>
                  <a:pt x="100" y="55"/>
                </a:lnTo>
                <a:lnTo>
                  <a:pt x="98" y="57"/>
                </a:lnTo>
                <a:lnTo>
                  <a:pt x="96" y="55"/>
                </a:lnTo>
                <a:lnTo>
                  <a:pt x="94" y="55"/>
                </a:lnTo>
                <a:lnTo>
                  <a:pt x="92" y="53"/>
                </a:lnTo>
                <a:lnTo>
                  <a:pt x="90" y="53"/>
                </a:lnTo>
                <a:lnTo>
                  <a:pt x="88" y="50"/>
                </a:lnTo>
                <a:lnTo>
                  <a:pt x="88" y="46"/>
                </a:lnTo>
                <a:lnTo>
                  <a:pt x="88" y="44"/>
                </a:lnTo>
                <a:lnTo>
                  <a:pt x="88" y="38"/>
                </a:lnTo>
                <a:lnTo>
                  <a:pt x="90" y="36"/>
                </a:lnTo>
                <a:lnTo>
                  <a:pt x="88" y="32"/>
                </a:lnTo>
                <a:lnTo>
                  <a:pt x="88" y="30"/>
                </a:lnTo>
                <a:lnTo>
                  <a:pt x="88" y="25"/>
                </a:lnTo>
                <a:lnTo>
                  <a:pt x="87" y="21"/>
                </a:lnTo>
                <a:lnTo>
                  <a:pt x="83" y="17"/>
                </a:lnTo>
                <a:lnTo>
                  <a:pt x="81" y="13"/>
                </a:lnTo>
                <a:lnTo>
                  <a:pt x="79" y="7"/>
                </a:lnTo>
                <a:lnTo>
                  <a:pt x="73" y="2"/>
                </a:lnTo>
                <a:lnTo>
                  <a:pt x="69" y="0"/>
                </a:lnTo>
                <a:lnTo>
                  <a:pt x="67" y="0"/>
                </a:lnTo>
                <a:lnTo>
                  <a:pt x="65" y="4"/>
                </a:lnTo>
                <a:lnTo>
                  <a:pt x="64" y="5"/>
                </a:lnTo>
                <a:lnTo>
                  <a:pt x="60" y="5"/>
                </a:lnTo>
                <a:lnTo>
                  <a:pt x="56" y="7"/>
                </a:lnTo>
                <a:lnTo>
                  <a:pt x="54" y="11"/>
                </a:lnTo>
                <a:lnTo>
                  <a:pt x="50" y="11"/>
                </a:lnTo>
                <a:lnTo>
                  <a:pt x="48" y="9"/>
                </a:lnTo>
                <a:lnTo>
                  <a:pt x="44" y="7"/>
                </a:lnTo>
                <a:lnTo>
                  <a:pt x="41" y="7"/>
                </a:lnTo>
                <a:lnTo>
                  <a:pt x="35" y="7"/>
                </a:lnTo>
                <a:lnTo>
                  <a:pt x="31" y="4"/>
                </a:lnTo>
                <a:lnTo>
                  <a:pt x="29" y="2"/>
                </a:lnTo>
                <a:lnTo>
                  <a:pt x="27" y="2"/>
                </a:lnTo>
                <a:lnTo>
                  <a:pt x="27" y="5"/>
                </a:lnTo>
                <a:lnTo>
                  <a:pt x="25" y="13"/>
                </a:lnTo>
                <a:lnTo>
                  <a:pt x="23" y="17"/>
                </a:lnTo>
                <a:lnTo>
                  <a:pt x="17" y="21"/>
                </a:lnTo>
                <a:lnTo>
                  <a:pt x="16" y="30"/>
                </a:lnTo>
                <a:lnTo>
                  <a:pt x="12" y="42"/>
                </a:lnTo>
                <a:lnTo>
                  <a:pt x="6" y="48"/>
                </a:lnTo>
                <a:lnTo>
                  <a:pt x="4" y="50"/>
                </a:lnTo>
                <a:lnTo>
                  <a:pt x="2" y="50"/>
                </a:lnTo>
                <a:lnTo>
                  <a:pt x="0" y="50"/>
                </a:lnTo>
                <a:lnTo>
                  <a:pt x="4" y="53"/>
                </a:lnTo>
                <a:lnTo>
                  <a:pt x="6" y="59"/>
                </a:lnTo>
                <a:lnTo>
                  <a:pt x="6" y="61"/>
                </a:lnTo>
                <a:lnTo>
                  <a:pt x="8" y="63"/>
                </a:lnTo>
                <a:lnTo>
                  <a:pt x="10" y="63"/>
                </a:lnTo>
                <a:lnTo>
                  <a:pt x="12" y="67"/>
                </a:lnTo>
                <a:lnTo>
                  <a:pt x="14" y="67"/>
                </a:lnTo>
                <a:lnTo>
                  <a:pt x="16" y="67"/>
                </a:lnTo>
                <a:lnTo>
                  <a:pt x="16" y="65"/>
                </a:lnTo>
                <a:lnTo>
                  <a:pt x="17" y="65"/>
                </a:lnTo>
                <a:lnTo>
                  <a:pt x="21" y="63"/>
                </a:lnTo>
                <a:lnTo>
                  <a:pt x="25" y="67"/>
                </a:lnTo>
                <a:lnTo>
                  <a:pt x="27" y="67"/>
                </a:lnTo>
                <a:lnTo>
                  <a:pt x="27" y="69"/>
                </a:lnTo>
                <a:lnTo>
                  <a:pt x="25" y="69"/>
                </a:lnTo>
                <a:lnTo>
                  <a:pt x="23" y="69"/>
                </a:lnTo>
                <a:lnTo>
                  <a:pt x="21" y="71"/>
                </a:lnTo>
                <a:lnTo>
                  <a:pt x="23" y="73"/>
                </a:lnTo>
                <a:lnTo>
                  <a:pt x="27" y="75"/>
                </a:lnTo>
                <a:lnTo>
                  <a:pt x="29" y="76"/>
                </a:lnTo>
                <a:lnTo>
                  <a:pt x="33" y="76"/>
                </a:lnTo>
                <a:lnTo>
                  <a:pt x="35" y="78"/>
                </a:lnTo>
                <a:lnTo>
                  <a:pt x="33" y="80"/>
                </a:lnTo>
                <a:lnTo>
                  <a:pt x="33" y="82"/>
                </a:lnTo>
                <a:lnTo>
                  <a:pt x="35" y="84"/>
                </a:lnTo>
                <a:lnTo>
                  <a:pt x="39" y="84"/>
                </a:lnTo>
                <a:lnTo>
                  <a:pt x="42" y="82"/>
                </a:lnTo>
                <a:lnTo>
                  <a:pt x="46" y="82"/>
                </a:lnTo>
                <a:lnTo>
                  <a:pt x="50" y="84"/>
                </a:lnTo>
                <a:lnTo>
                  <a:pt x="56" y="82"/>
                </a:lnTo>
                <a:lnTo>
                  <a:pt x="62" y="82"/>
                </a:lnTo>
                <a:lnTo>
                  <a:pt x="64" y="80"/>
                </a:lnTo>
                <a:lnTo>
                  <a:pt x="67" y="76"/>
                </a:lnTo>
                <a:lnTo>
                  <a:pt x="71" y="75"/>
                </a:lnTo>
                <a:lnTo>
                  <a:pt x="75" y="78"/>
                </a:lnTo>
                <a:lnTo>
                  <a:pt x="81" y="78"/>
                </a:lnTo>
                <a:lnTo>
                  <a:pt x="87" y="76"/>
                </a:lnTo>
                <a:lnTo>
                  <a:pt x="88" y="76"/>
                </a:lnTo>
                <a:lnTo>
                  <a:pt x="92" y="78"/>
                </a:lnTo>
                <a:lnTo>
                  <a:pt x="94" y="80"/>
                </a:lnTo>
                <a:lnTo>
                  <a:pt x="96" y="78"/>
                </a:lnTo>
                <a:lnTo>
                  <a:pt x="98" y="76"/>
                </a:lnTo>
                <a:lnTo>
                  <a:pt x="98" y="75"/>
                </a:lnTo>
                <a:lnTo>
                  <a:pt x="96" y="73"/>
                </a:lnTo>
                <a:lnTo>
                  <a:pt x="98" y="73"/>
                </a:lnTo>
                <a:lnTo>
                  <a:pt x="102" y="73"/>
                </a:lnTo>
                <a:lnTo>
                  <a:pt x="102" y="63"/>
                </a:lnTo>
                <a:lnTo>
                  <a:pt x="102" y="57"/>
                </a:lnTo>
                <a:lnTo>
                  <a:pt x="106" y="57"/>
                </a:lnTo>
                <a:lnTo>
                  <a:pt x="106" y="55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1" name="Freeform 106"/>
          <p:cNvSpPr>
            <a:spLocks noChangeAspect="1"/>
          </p:cNvSpPr>
          <p:nvPr/>
        </p:nvSpPr>
        <p:spPr bwMode="gray">
          <a:xfrm>
            <a:off x="5737225" y="3317875"/>
            <a:ext cx="22225" cy="36513"/>
          </a:xfrm>
          <a:custGeom>
            <a:avLst/>
            <a:gdLst>
              <a:gd name="T0" fmla="*/ 0 w 11"/>
              <a:gd name="T1" fmla="*/ 2147483647 h 20"/>
              <a:gd name="T2" fmla="*/ 2147483647 w 11"/>
              <a:gd name="T3" fmla="*/ 2147483647 h 20"/>
              <a:gd name="T4" fmla="*/ 2147483647 w 11"/>
              <a:gd name="T5" fmla="*/ 2147483647 h 20"/>
              <a:gd name="T6" fmla="*/ 2147483647 w 11"/>
              <a:gd name="T7" fmla="*/ 2147483647 h 20"/>
              <a:gd name="T8" fmla="*/ 2147483647 w 11"/>
              <a:gd name="T9" fmla="*/ 2147483647 h 20"/>
              <a:gd name="T10" fmla="*/ 2147483647 w 11"/>
              <a:gd name="T11" fmla="*/ 0 h 20"/>
              <a:gd name="T12" fmla="*/ 2147483647 w 11"/>
              <a:gd name="T13" fmla="*/ 0 h 20"/>
              <a:gd name="T14" fmla="*/ 2147483647 w 11"/>
              <a:gd name="T15" fmla="*/ 2147483647 h 20"/>
              <a:gd name="T16" fmla="*/ 2147483647 w 11"/>
              <a:gd name="T17" fmla="*/ 2147483647 h 20"/>
              <a:gd name="T18" fmla="*/ 0 w 11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20"/>
              <a:gd name="T32" fmla="*/ 11 w 11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20">
                <a:moveTo>
                  <a:pt x="0" y="14"/>
                </a:moveTo>
                <a:lnTo>
                  <a:pt x="6" y="18"/>
                </a:lnTo>
                <a:lnTo>
                  <a:pt x="9" y="20"/>
                </a:lnTo>
                <a:lnTo>
                  <a:pt x="11" y="12"/>
                </a:lnTo>
                <a:lnTo>
                  <a:pt x="11" y="4"/>
                </a:lnTo>
                <a:lnTo>
                  <a:pt x="9" y="0"/>
                </a:lnTo>
                <a:lnTo>
                  <a:pt x="8" y="0"/>
                </a:lnTo>
                <a:lnTo>
                  <a:pt x="4" y="6"/>
                </a:lnTo>
                <a:lnTo>
                  <a:pt x="2" y="14"/>
                </a:lnTo>
                <a:lnTo>
                  <a:pt x="0" y="1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2" name="Freeform 107"/>
          <p:cNvSpPr>
            <a:spLocks noChangeAspect="1"/>
          </p:cNvSpPr>
          <p:nvPr/>
        </p:nvSpPr>
        <p:spPr bwMode="gray">
          <a:xfrm>
            <a:off x="3046413" y="3543300"/>
            <a:ext cx="28575" cy="11113"/>
          </a:xfrm>
          <a:custGeom>
            <a:avLst/>
            <a:gdLst>
              <a:gd name="T0" fmla="*/ 0 w 15"/>
              <a:gd name="T1" fmla="*/ 0 h 8"/>
              <a:gd name="T2" fmla="*/ 2147483647 w 15"/>
              <a:gd name="T3" fmla="*/ 2147483647 h 8"/>
              <a:gd name="T4" fmla="*/ 2147483647 w 15"/>
              <a:gd name="T5" fmla="*/ 2147483647 h 8"/>
              <a:gd name="T6" fmla="*/ 2147483647 w 15"/>
              <a:gd name="T7" fmla="*/ 2147483647 h 8"/>
              <a:gd name="T8" fmla="*/ 2147483647 w 15"/>
              <a:gd name="T9" fmla="*/ 2147483647 h 8"/>
              <a:gd name="T10" fmla="*/ 2147483647 w 15"/>
              <a:gd name="T11" fmla="*/ 2147483647 h 8"/>
              <a:gd name="T12" fmla="*/ 2147483647 w 15"/>
              <a:gd name="T13" fmla="*/ 2147483647 h 8"/>
              <a:gd name="T14" fmla="*/ 0 w 15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8"/>
              <a:gd name="T26" fmla="*/ 15 w 1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8">
                <a:moveTo>
                  <a:pt x="0" y="0"/>
                </a:moveTo>
                <a:lnTo>
                  <a:pt x="1" y="8"/>
                </a:lnTo>
                <a:lnTo>
                  <a:pt x="7" y="8"/>
                </a:lnTo>
                <a:lnTo>
                  <a:pt x="13" y="8"/>
                </a:lnTo>
                <a:lnTo>
                  <a:pt x="13" y="6"/>
                </a:lnTo>
                <a:lnTo>
                  <a:pt x="15" y="4"/>
                </a:lnTo>
                <a:lnTo>
                  <a:pt x="11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3" name="Freeform 108"/>
          <p:cNvSpPr>
            <a:spLocks noChangeAspect="1"/>
          </p:cNvSpPr>
          <p:nvPr/>
        </p:nvSpPr>
        <p:spPr bwMode="gray">
          <a:xfrm>
            <a:off x="4364038" y="2827338"/>
            <a:ext cx="65087" cy="152400"/>
          </a:xfrm>
          <a:custGeom>
            <a:avLst/>
            <a:gdLst>
              <a:gd name="T0" fmla="*/ 2147483647 w 35"/>
              <a:gd name="T1" fmla="*/ 2147483647 h 84"/>
              <a:gd name="T2" fmla="*/ 2147483647 w 35"/>
              <a:gd name="T3" fmla="*/ 2147483647 h 84"/>
              <a:gd name="T4" fmla="*/ 2147483647 w 35"/>
              <a:gd name="T5" fmla="*/ 2147483647 h 84"/>
              <a:gd name="T6" fmla="*/ 2147483647 w 35"/>
              <a:gd name="T7" fmla="*/ 2147483647 h 84"/>
              <a:gd name="T8" fmla="*/ 2147483647 w 35"/>
              <a:gd name="T9" fmla="*/ 2147483647 h 84"/>
              <a:gd name="T10" fmla="*/ 2147483647 w 35"/>
              <a:gd name="T11" fmla="*/ 2147483647 h 84"/>
              <a:gd name="T12" fmla="*/ 2147483647 w 35"/>
              <a:gd name="T13" fmla="*/ 2147483647 h 84"/>
              <a:gd name="T14" fmla="*/ 2147483647 w 35"/>
              <a:gd name="T15" fmla="*/ 2147483647 h 84"/>
              <a:gd name="T16" fmla="*/ 2147483647 w 35"/>
              <a:gd name="T17" fmla="*/ 2147483647 h 84"/>
              <a:gd name="T18" fmla="*/ 2147483647 w 35"/>
              <a:gd name="T19" fmla="*/ 2147483647 h 84"/>
              <a:gd name="T20" fmla="*/ 2147483647 w 35"/>
              <a:gd name="T21" fmla="*/ 2147483647 h 84"/>
              <a:gd name="T22" fmla="*/ 2147483647 w 35"/>
              <a:gd name="T23" fmla="*/ 2147483647 h 84"/>
              <a:gd name="T24" fmla="*/ 2147483647 w 35"/>
              <a:gd name="T25" fmla="*/ 2147483647 h 84"/>
              <a:gd name="T26" fmla="*/ 2147483647 w 35"/>
              <a:gd name="T27" fmla="*/ 2147483647 h 84"/>
              <a:gd name="T28" fmla="*/ 2147483647 w 35"/>
              <a:gd name="T29" fmla="*/ 2147483647 h 84"/>
              <a:gd name="T30" fmla="*/ 2147483647 w 35"/>
              <a:gd name="T31" fmla="*/ 2147483647 h 84"/>
              <a:gd name="T32" fmla="*/ 2147483647 w 35"/>
              <a:gd name="T33" fmla="*/ 2147483647 h 84"/>
              <a:gd name="T34" fmla="*/ 2147483647 w 35"/>
              <a:gd name="T35" fmla="*/ 2147483647 h 84"/>
              <a:gd name="T36" fmla="*/ 2147483647 w 35"/>
              <a:gd name="T37" fmla="*/ 2147483647 h 84"/>
              <a:gd name="T38" fmla="*/ 2147483647 w 35"/>
              <a:gd name="T39" fmla="*/ 2147483647 h 84"/>
              <a:gd name="T40" fmla="*/ 2147483647 w 35"/>
              <a:gd name="T41" fmla="*/ 2147483647 h 84"/>
              <a:gd name="T42" fmla="*/ 2147483647 w 35"/>
              <a:gd name="T43" fmla="*/ 2147483647 h 84"/>
              <a:gd name="T44" fmla="*/ 2147483647 w 35"/>
              <a:gd name="T45" fmla="*/ 2147483647 h 84"/>
              <a:gd name="T46" fmla="*/ 2147483647 w 35"/>
              <a:gd name="T47" fmla="*/ 2147483647 h 84"/>
              <a:gd name="T48" fmla="*/ 2147483647 w 35"/>
              <a:gd name="T49" fmla="*/ 2147483647 h 84"/>
              <a:gd name="T50" fmla="*/ 2147483647 w 35"/>
              <a:gd name="T51" fmla="*/ 2147483647 h 84"/>
              <a:gd name="T52" fmla="*/ 2147483647 w 35"/>
              <a:gd name="T53" fmla="*/ 2147483647 h 84"/>
              <a:gd name="T54" fmla="*/ 2147483647 w 35"/>
              <a:gd name="T55" fmla="*/ 2147483647 h 84"/>
              <a:gd name="T56" fmla="*/ 2147483647 w 35"/>
              <a:gd name="T57" fmla="*/ 2147483647 h 84"/>
              <a:gd name="T58" fmla="*/ 2147483647 w 35"/>
              <a:gd name="T59" fmla="*/ 2147483647 h 84"/>
              <a:gd name="T60" fmla="*/ 2147483647 w 35"/>
              <a:gd name="T61" fmla="*/ 2147483647 h 84"/>
              <a:gd name="T62" fmla="*/ 2147483647 w 35"/>
              <a:gd name="T63" fmla="*/ 2147483647 h 84"/>
              <a:gd name="T64" fmla="*/ 2147483647 w 35"/>
              <a:gd name="T65" fmla="*/ 2147483647 h 84"/>
              <a:gd name="T66" fmla="*/ 2147483647 w 35"/>
              <a:gd name="T67" fmla="*/ 2147483647 h 84"/>
              <a:gd name="T68" fmla="*/ 2147483647 w 35"/>
              <a:gd name="T69" fmla="*/ 0 h 84"/>
              <a:gd name="T70" fmla="*/ 2147483647 w 35"/>
              <a:gd name="T71" fmla="*/ 0 h 84"/>
              <a:gd name="T72" fmla="*/ 2147483647 w 35"/>
              <a:gd name="T73" fmla="*/ 2147483647 h 84"/>
              <a:gd name="T74" fmla="*/ 2147483647 w 35"/>
              <a:gd name="T75" fmla="*/ 2147483647 h 84"/>
              <a:gd name="T76" fmla="*/ 2147483647 w 35"/>
              <a:gd name="T77" fmla="*/ 2147483647 h 84"/>
              <a:gd name="T78" fmla="*/ 2147483647 w 35"/>
              <a:gd name="T79" fmla="*/ 2147483647 h 84"/>
              <a:gd name="T80" fmla="*/ 2147483647 w 35"/>
              <a:gd name="T81" fmla="*/ 2147483647 h 84"/>
              <a:gd name="T82" fmla="*/ 2147483647 w 35"/>
              <a:gd name="T83" fmla="*/ 2147483647 h 84"/>
              <a:gd name="T84" fmla="*/ 0 w 35"/>
              <a:gd name="T85" fmla="*/ 2147483647 h 84"/>
              <a:gd name="T86" fmla="*/ 0 w 35"/>
              <a:gd name="T87" fmla="*/ 2147483647 h 84"/>
              <a:gd name="T88" fmla="*/ 0 w 35"/>
              <a:gd name="T89" fmla="*/ 2147483647 h 84"/>
              <a:gd name="T90" fmla="*/ 0 w 35"/>
              <a:gd name="T91" fmla="*/ 2147483647 h 84"/>
              <a:gd name="T92" fmla="*/ 2147483647 w 35"/>
              <a:gd name="T93" fmla="*/ 2147483647 h 84"/>
              <a:gd name="T94" fmla="*/ 2147483647 w 35"/>
              <a:gd name="T95" fmla="*/ 2147483647 h 84"/>
              <a:gd name="T96" fmla="*/ 2147483647 w 35"/>
              <a:gd name="T97" fmla="*/ 2147483647 h 84"/>
              <a:gd name="T98" fmla="*/ 2147483647 w 35"/>
              <a:gd name="T99" fmla="*/ 2147483647 h 84"/>
              <a:gd name="T100" fmla="*/ 2147483647 w 35"/>
              <a:gd name="T101" fmla="*/ 2147483647 h 84"/>
              <a:gd name="T102" fmla="*/ 2147483647 w 35"/>
              <a:gd name="T103" fmla="*/ 2147483647 h 84"/>
              <a:gd name="T104" fmla="*/ 2147483647 w 35"/>
              <a:gd name="T105" fmla="*/ 2147483647 h 84"/>
              <a:gd name="T106" fmla="*/ 2147483647 w 35"/>
              <a:gd name="T107" fmla="*/ 2147483647 h 84"/>
              <a:gd name="T108" fmla="*/ 2147483647 w 35"/>
              <a:gd name="T109" fmla="*/ 2147483647 h 8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5"/>
              <a:gd name="T166" fmla="*/ 0 h 84"/>
              <a:gd name="T167" fmla="*/ 35 w 35"/>
              <a:gd name="T168" fmla="*/ 84 h 8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5" h="84">
                <a:moveTo>
                  <a:pt x="29" y="82"/>
                </a:moveTo>
                <a:lnTo>
                  <a:pt x="29" y="80"/>
                </a:lnTo>
                <a:lnTo>
                  <a:pt x="29" y="75"/>
                </a:lnTo>
                <a:lnTo>
                  <a:pt x="29" y="73"/>
                </a:lnTo>
                <a:lnTo>
                  <a:pt x="25" y="71"/>
                </a:lnTo>
                <a:lnTo>
                  <a:pt x="25" y="65"/>
                </a:lnTo>
                <a:lnTo>
                  <a:pt x="27" y="61"/>
                </a:lnTo>
                <a:lnTo>
                  <a:pt x="29" y="59"/>
                </a:lnTo>
                <a:lnTo>
                  <a:pt x="27" y="55"/>
                </a:lnTo>
                <a:lnTo>
                  <a:pt x="25" y="52"/>
                </a:lnTo>
                <a:lnTo>
                  <a:pt x="25" y="50"/>
                </a:lnTo>
                <a:lnTo>
                  <a:pt x="27" y="48"/>
                </a:lnTo>
                <a:lnTo>
                  <a:pt x="27" y="46"/>
                </a:lnTo>
                <a:lnTo>
                  <a:pt x="29" y="42"/>
                </a:lnTo>
                <a:lnTo>
                  <a:pt x="27" y="38"/>
                </a:lnTo>
                <a:lnTo>
                  <a:pt x="27" y="34"/>
                </a:lnTo>
                <a:lnTo>
                  <a:pt x="31" y="31"/>
                </a:lnTo>
                <a:lnTo>
                  <a:pt x="33" y="29"/>
                </a:lnTo>
                <a:lnTo>
                  <a:pt x="31" y="25"/>
                </a:lnTo>
                <a:lnTo>
                  <a:pt x="31" y="21"/>
                </a:lnTo>
                <a:lnTo>
                  <a:pt x="27" y="17"/>
                </a:lnTo>
                <a:lnTo>
                  <a:pt x="27" y="13"/>
                </a:lnTo>
                <a:lnTo>
                  <a:pt x="33" y="9"/>
                </a:lnTo>
                <a:lnTo>
                  <a:pt x="35" y="6"/>
                </a:lnTo>
                <a:lnTo>
                  <a:pt x="35" y="4"/>
                </a:lnTo>
                <a:lnTo>
                  <a:pt x="33" y="4"/>
                </a:lnTo>
                <a:lnTo>
                  <a:pt x="31" y="4"/>
                </a:lnTo>
                <a:lnTo>
                  <a:pt x="31" y="2"/>
                </a:lnTo>
                <a:lnTo>
                  <a:pt x="27" y="2"/>
                </a:lnTo>
                <a:lnTo>
                  <a:pt x="23" y="2"/>
                </a:lnTo>
                <a:lnTo>
                  <a:pt x="18" y="2"/>
                </a:lnTo>
                <a:lnTo>
                  <a:pt x="16" y="2"/>
                </a:lnTo>
                <a:lnTo>
                  <a:pt x="16" y="0"/>
                </a:lnTo>
                <a:lnTo>
                  <a:pt x="10" y="0"/>
                </a:lnTo>
                <a:lnTo>
                  <a:pt x="6" y="2"/>
                </a:lnTo>
                <a:lnTo>
                  <a:pt x="8" y="13"/>
                </a:lnTo>
                <a:lnTo>
                  <a:pt x="10" y="27"/>
                </a:lnTo>
                <a:lnTo>
                  <a:pt x="6" y="29"/>
                </a:lnTo>
                <a:lnTo>
                  <a:pt x="4" y="36"/>
                </a:lnTo>
                <a:lnTo>
                  <a:pt x="2" y="44"/>
                </a:lnTo>
                <a:lnTo>
                  <a:pt x="0" y="44"/>
                </a:lnTo>
                <a:lnTo>
                  <a:pt x="0" y="50"/>
                </a:lnTo>
                <a:lnTo>
                  <a:pt x="0" y="55"/>
                </a:lnTo>
                <a:lnTo>
                  <a:pt x="2" y="54"/>
                </a:lnTo>
                <a:lnTo>
                  <a:pt x="4" y="54"/>
                </a:lnTo>
                <a:lnTo>
                  <a:pt x="2" y="57"/>
                </a:lnTo>
                <a:lnTo>
                  <a:pt x="2" y="61"/>
                </a:lnTo>
                <a:lnTo>
                  <a:pt x="6" y="65"/>
                </a:lnTo>
                <a:lnTo>
                  <a:pt x="6" y="75"/>
                </a:lnTo>
                <a:lnTo>
                  <a:pt x="4" y="84"/>
                </a:lnTo>
                <a:lnTo>
                  <a:pt x="16" y="84"/>
                </a:lnTo>
                <a:lnTo>
                  <a:pt x="29" y="8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4" name="Freeform 109"/>
          <p:cNvSpPr>
            <a:spLocks noChangeAspect="1"/>
          </p:cNvSpPr>
          <p:nvPr/>
        </p:nvSpPr>
        <p:spPr bwMode="gray">
          <a:xfrm>
            <a:off x="4906963" y="2397125"/>
            <a:ext cx="247650" cy="206375"/>
          </a:xfrm>
          <a:custGeom>
            <a:avLst/>
            <a:gdLst>
              <a:gd name="T0" fmla="*/ 2147483647 w 134"/>
              <a:gd name="T1" fmla="*/ 2147483647 h 111"/>
              <a:gd name="T2" fmla="*/ 2147483647 w 134"/>
              <a:gd name="T3" fmla="*/ 2147483647 h 111"/>
              <a:gd name="T4" fmla="*/ 2147483647 w 134"/>
              <a:gd name="T5" fmla="*/ 2147483647 h 111"/>
              <a:gd name="T6" fmla="*/ 2147483647 w 134"/>
              <a:gd name="T7" fmla="*/ 2147483647 h 111"/>
              <a:gd name="T8" fmla="*/ 2147483647 w 134"/>
              <a:gd name="T9" fmla="*/ 2147483647 h 111"/>
              <a:gd name="T10" fmla="*/ 2147483647 w 134"/>
              <a:gd name="T11" fmla="*/ 0 h 111"/>
              <a:gd name="T12" fmla="*/ 2147483647 w 134"/>
              <a:gd name="T13" fmla="*/ 2147483647 h 111"/>
              <a:gd name="T14" fmla="*/ 2147483647 w 134"/>
              <a:gd name="T15" fmla="*/ 2147483647 h 111"/>
              <a:gd name="T16" fmla="*/ 0 w 134"/>
              <a:gd name="T17" fmla="*/ 2147483647 h 111"/>
              <a:gd name="T18" fmla="*/ 2147483647 w 134"/>
              <a:gd name="T19" fmla="*/ 2147483647 h 111"/>
              <a:gd name="T20" fmla="*/ 2147483647 w 134"/>
              <a:gd name="T21" fmla="*/ 2147483647 h 111"/>
              <a:gd name="T22" fmla="*/ 2147483647 w 134"/>
              <a:gd name="T23" fmla="*/ 2147483647 h 111"/>
              <a:gd name="T24" fmla="*/ 2147483647 w 134"/>
              <a:gd name="T25" fmla="*/ 2147483647 h 111"/>
              <a:gd name="T26" fmla="*/ 2147483647 w 134"/>
              <a:gd name="T27" fmla="*/ 2147483647 h 111"/>
              <a:gd name="T28" fmla="*/ 2147483647 w 134"/>
              <a:gd name="T29" fmla="*/ 2147483647 h 111"/>
              <a:gd name="T30" fmla="*/ 2147483647 w 134"/>
              <a:gd name="T31" fmla="*/ 2147483647 h 111"/>
              <a:gd name="T32" fmla="*/ 2147483647 w 134"/>
              <a:gd name="T33" fmla="*/ 2147483647 h 111"/>
              <a:gd name="T34" fmla="*/ 2147483647 w 134"/>
              <a:gd name="T35" fmla="*/ 2147483647 h 111"/>
              <a:gd name="T36" fmla="*/ 2147483647 w 134"/>
              <a:gd name="T37" fmla="*/ 2147483647 h 111"/>
              <a:gd name="T38" fmla="*/ 2147483647 w 134"/>
              <a:gd name="T39" fmla="*/ 2147483647 h 111"/>
              <a:gd name="T40" fmla="*/ 2147483647 w 134"/>
              <a:gd name="T41" fmla="*/ 2147483647 h 111"/>
              <a:gd name="T42" fmla="*/ 2147483647 w 134"/>
              <a:gd name="T43" fmla="*/ 2147483647 h 111"/>
              <a:gd name="T44" fmla="*/ 2147483647 w 134"/>
              <a:gd name="T45" fmla="*/ 2147483647 h 111"/>
              <a:gd name="T46" fmla="*/ 2147483647 w 134"/>
              <a:gd name="T47" fmla="*/ 2147483647 h 111"/>
              <a:gd name="T48" fmla="*/ 2147483647 w 134"/>
              <a:gd name="T49" fmla="*/ 2147483647 h 111"/>
              <a:gd name="T50" fmla="*/ 2147483647 w 134"/>
              <a:gd name="T51" fmla="*/ 2147483647 h 111"/>
              <a:gd name="T52" fmla="*/ 2147483647 w 134"/>
              <a:gd name="T53" fmla="*/ 2147483647 h 111"/>
              <a:gd name="T54" fmla="*/ 2147483647 w 134"/>
              <a:gd name="T55" fmla="*/ 2147483647 h 111"/>
              <a:gd name="T56" fmla="*/ 2147483647 w 134"/>
              <a:gd name="T57" fmla="*/ 2147483647 h 111"/>
              <a:gd name="T58" fmla="*/ 2147483647 w 134"/>
              <a:gd name="T59" fmla="*/ 2147483647 h 111"/>
              <a:gd name="T60" fmla="*/ 2147483647 w 134"/>
              <a:gd name="T61" fmla="*/ 2147483647 h 111"/>
              <a:gd name="T62" fmla="*/ 2147483647 w 134"/>
              <a:gd name="T63" fmla="*/ 2147483647 h 111"/>
              <a:gd name="T64" fmla="*/ 2147483647 w 134"/>
              <a:gd name="T65" fmla="*/ 2147483647 h 111"/>
              <a:gd name="T66" fmla="*/ 2147483647 w 134"/>
              <a:gd name="T67" fmla="*/ 2147483647 h 111"/>
              <a:gd name="T68" fmla="*/ 2147483647 w 134"/>
              <a:gd name="T69" fmla="*/ 2147483647 h 111"/>
              <a:gd name="T70" fmla="*/ 2147483647 w 134"/>
              <a:gd name="T71" fmla="*/ 2147483647 h 111"/>
              <a:gd name="T72" fmla="*/ 2147483647 w 134"/>
              <a:gd name="T73" fmla="*/ 2147483647 h 111"/>
              <a:gd name="T74" fmla="*/ 2147483647 w 134"/>
              <a:gd name="T75" fmla="*/ 2147483647 h 111"/>
              <a:gd name="T76" fmla="*/ 2147483647 w 134"/>
              <a:gd name="T77" fmla="*/ 2147483647 h 111"/>
              <a:gd name="T78" fmla="*/ 2147483647 w 134"/>
              <a:gd name="T79" fmla="*/ 2147483647 h 111"/>
              <a:gd name="T80" fmla="*/ 2147483647 w 134"/>
              <a:gd name="T81" fmla="*/ 2147483647 h 111"/>
              <a:gd name="T82" fmla="*/ 2147483647 w 134"/>
              <a:gd name="T83" fmla="*/ 2147483647 h 111"/>
              <a:gd name="T84" fmla="*/ 2147483647 w 134"/>
              <a:gd name="T85" fmla="*/ 2147483647 h 111"/>
              <a:gd name="T86" fmla="*/ 2147483647 w 134"/>
              <a:gd name="T87" fmla="*/ 2147483647 h 111"/>
              <a:gd name="T88" fmla="*/ 2147483647 w 134"/>
              <a:gd name="T89" fmla="*/ 2147483647 h 111"/>
              <a:gd name="T90" fmla="*/ 2147483647 w 134"/>
              <a:gd name="T91" fmla="*/ 2147483647 h 111"/>
              <a:gd name="T92" fmla="*/ 2147483647 w 134"/>
              <a:gd name="T93" fmla="*/ 2147483647 h 111"/>
              <a:gd name="T94" fmla="*/ 2147483647 w 134"/>
              <a:gd name="T95" fmla="*/ 2147483647 h 1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4"/>
              <a:gd name="T145" fmla="*/ 0 h 111"/>
              <a:gd name="T146" fmla="*/ 134 w 134"/>
              <a:gd name="T147" fmla="*/ 111 h 11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4" h="111">
                <a:moveTo>
                  <a:pt x="69" y="5"/>
                </a:moveTo>
                <a:lnTo>
                  <a:pt x="65" y="3"/>
                </a:lnTo>
                <a:lnTo>
                  <a:pt x="63" y="3"/>
                </a:lnTo>
                <a:lnTo>
                  <a:pt x="59" y="7"/>
                </a:lnTo>
                <a:lnTo>
                  <a:pt x="56" y="7"/>
                </a:lnTo>
                <a:lnTo>
                  <a:pt x="54" y="9"/>
                </a:lnTo>
                <a:lnTo>
                  <a:pt x="52" y="7"/>
                </a:lnTo>
                <a:lnTo>
                  <a:pt x="52" y="3"/>
                </a:lnTo>
                <a:lnTo>
                  <a:pt x="54" y="3"/>
                </a:lnTo>
                <a:lnTo>
                  <a:pt x="54" y="2"/>
                </a:lnTo>
                <a:lnTo>
                  <a:pt x="52" y="0"/>
                </a:lnTo>
                <a:lnTo>
                  <a:pt x="48" y="0"/>
                </a:lnTo>
                <a:lnTo>
                  <a:pt x="29" y="7"/>
                </a:lnTo>
                <a:lnTo>
                  <a:pt x="8" y="15"/>
                </a:lnTo>
                <a:lnTo>
                  <a:pt x="4" y="15"/>
                </a:lnTo>
                <a:lnTo>
                  <a:pt x="2" y="15"/>
                </a:lnTo>
                <a:lnTo>
                  <a:pt x="0" y="21"/>
                </a:lnTo>
                <a:lnTo>
                  <a:pt x="0" y="26"/>
                </a:lnTo>
                <a:lnTo>
                  <a:pt x="0" y="32"/>
                </a:lnTo>
                <a:lnTo>
                  <a:pt x="2" y="34"/>
                </a:lnTo>
                <a:lnTo>
                  <a:pt x="2" y="38"/>
                </a:lnTo>
                <a:lnTo>
                  <a:pt x="2" y="44"/>
                </a:lnTo>
                <a:lnTo>
                  <a:pt x="4" y="48"/>
                </a:lnTo>
                <a:lnTo>
                  <a:pt x="4" y="51"/>
                </a:lnTo>
                <a:lnTo>
                  <a:pt x="4" y="61"/>
                </a:lnTo>
                <a:lnTo>
                  <a:pt x="6" y="67"/>
                </a:lnTo>
                <a:lnTo>
                  <a:pt x="10" y="69"/>
                </a:lnTo>
                <a:lnTo>
                  <a:pt x="11" y="71"/>
                </a:lnTo>
                <a:lnTo>
                  <a:pt x="15" y="71"/>
                </a:lnTo>
                <a:lnTo>
                  <a:pt x="19" y="73"/>
                </a:lnTo>
                <a:lnTo>
                  <a:pt x="21" y="74"/>
                </a:lnTo>
                <a:lnTo>
                  <a:pt x="25" y="74"/>
                </a:lnTo>
                <a:lnTo>
                  <a:pt x="31" y="78"/>
                </a:lnTo>
                <a:lnTo>
                  <a:pt x="34" y="80"/>
                </a:lnTo>
                <a:lnTo>
                  <a:pt x="38" y="80"/>
                </a:lnTo>
                <a:lnTo>
                  <a:pt x="42" y="82"/>
                </a:lnTo>
                <a:lnTo>
                  <a:pt x="46" y="86"/>
                </a:lnTo>
                <a:lnTo>
                  <a:pt x="48" y="90"/>
                </a:lnTo>
                <a:lnTo>
                  <a:pt x="50" y="94"/>
                </a:lnTo>
                <a:lnTo>
                  <a:pt x="56" y="94"/>
                </a:lnTo>
                <a:lnTo>
                  <a:pt x="59" y="94"/>
                </a:lnTo>
                <a:lnTo>
                  <a:pt x="61" y="94"/>
                </a:lnTo>
                <a:lnTo>
                  <a:pt x="65" y="96"/>
                </a:lnTo>
                <a:lnTo>
                  <a:pt x="69" y="97"/>
                </a:lnTo>
                <a:lnTo>
                  <a:pt x="73" y="99"/>
                </a:lnTo>
                <a:lnTo>
                  <a:pt x="75" y="99"/>
                </a:lnTo>
                <a:lnTo>
                  <a:pt x="77" y="99"/>
                </a:lnTo>
                <a:lnTo>
                  <a:pt x="79" y="97"/>
                </a:lnTo>
                <a:lnTo>
                  <a:pt x="81" y="96"/>
                </a:lnTo>
                <a:lnTo>
                  <a:pt x="86" y="94"/>
                </a:lnTo>
                <a:lnTo>
                  <a:pt x="92" y="90"/>
                </a:lnTo>
                <a:lnTo>
                  <a:pt x="98" y="90"/>
                </a:lnTo>
                <a:lnTo>
                  <a:pt x="102" y="92"/>
                </a:lnTo>
                <a:lnTo>
                  <a:pt x="105" y="94"/>
                </a:lnTo>
                <a:lnTo>
                  <a:pt x="109" y="96"/>
                </a:lnTo>
                <a:lnTo>
                  <a:pt x="113" y="99"/>
                </a:lnTo>
                <a:lnTo>
                  <a:pt x="115" y="101"/>
                </a:lnTo>
                <a:lnTo>
                  <a:pt x="115" y="105"/>
                </a:lnTo>
                <a:lnTo>
                  <a:pt x="119" y="109"/>
                </a:lnTo>
                <a:lnTo>
                  <a:pt x="121" y="111"/>
                </a:lnTo>
                <a:lnTo>
                  <a:pt x="125" y="109"/>
                </a:lnTo>
                <a:lnTo>
                  <a:pt x="129" y="105"/>
                </a:lnTo>
                <a:lnTo>
                  <a:pt x="127" y="101"/>
                </a:lnTo>
                <a:lnTo>
                  <a:pt x="127" y="96"/>
                </a:lnTo>
                <a:lnTo>
                  <a:pt x="129" y="92"/>
                </a:lnTo>
                <a:lnTo>
                  <a:pt x="130" y="90"/>
                </a:lnTo>
                <a:lnTo>
                  <a:pt x="132" y="84"/>
                </a:lnTo>
                <a:lnTo>
                  <a:pt x="134" y="80"/>
                </a:lnTo>
                <a:lnTo>
                  <a:pt x="130" y="78"/>
                </a:lnTo>
                <a:lnTo>
                  <a:pt x="129" y="71"/>
                </a:lnTo>
                <a:lnTo>
                  <a:pt x="130" y="67"/>
                </a:lnTo>
                <a:lnTo>
                  <a:pt x="130" y="63"/>
                </a:lnTo>
                <a:lnTo>
                  <a:pt x="132" y="59"/>
                </a:lnTo>
                <a:lnTo>
                  <a:pt x="132" y="57"/>
                </a:lnTo>
                <a:lnTo>
                  <a:pt x="130" y="53"/>
                </a:lnTo>
                <a:lnTo>
                  <a:pt x="130" y="50"/>
                </a:lnTo>
                <a:lnTo>
                  <a:pt x="130" y="46"/>
                </a:lnTo>
                <a:lnTo>
                  <a:pt x="130" y="40"/>
                </a:lnTo>
                <a:lnTo>
                  <a:pt x="132" y="34"/>
                </a:lnTo>
                <a:lnTo>
                  <a:pt x="134" y="28"/>
                </a:lnTo>
                <a:lnTo>
                  <a:pt x="130" y="23"/>
                </a:lnTo>
                <a:lnTo>
                  <a:pt x="130" y="19"/>
                </a:lnTo>
                <a:lnTo>
                  <a:pt x="130" y="17"/>
                </a:lnTo>
                <a:lnTo>
                  <a:pt x="129" y="15"/>
                </a:lnTo>
                <a:lnTo>
                  <a:pt x="119" y="13"/>
                </a:lnTo>
                <a:lnTo>
                  <a:pt x="111" y="13"/>
                </a:lnTo>
                <a:lnTo>
                  <a:pt x="105" y="15"/>
                </a:lnTo>
                <a:lnTo>
                  <a:pt x="104" y="15"/>
                </a:lnTo>
                <a:lnTo>
                  <a:pt x="100" y="15"/>
                </a:lnTo>
                <a:lnTo>
                  <a:pt x="92" y="13"/>
                </a:lnTo>
                <a:lnTo>
                  <a:pt x="82" y="11"/>
                </a:lnTo>
                <a:lnTo>
                  <a:pt x="73" y="9"/>
                </a:lnTo>
                <a:lnTo>
                  <a:pt x="69" y="5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5" name="Freeform 110"/>
          <p:cNvSpPr>
            <a:spLocks noChangeAspect="1" noEditPoints="1"/>
          </p:cNvSpPr>
          <p:nvPr/>
        </p:nvSpPr>
        <p:spPr bwMode="gray">
          <a:xfrm>
            <a:off x="7261225" y="3543300"/>
            <a:ext cx="212725" cy="377825"/>
          </a:xfrm>
          <a:custGeom>
            <a:avLst/>
            <a:gdLst>
              <a:gd name="T0" fmla="*/ 2147483647 w 117"/>
              <a:gd name="T1" fmla="*/ 2147483647 h 206"/>
              <a:gd name="T2" fmla="*/ 2147483647 w 117"/>
              <a:gd name="T3" fmla="*/ 2147483647 h 206"/>
              <a:gd name="T4" fmla="*/ 2147483647 w 117"/>
              <a:gd name="T5" fmla="*/ 2147483647 h 206"/>
              <a:gd name="T6" fmla="*/ 2147483647 w 117"/>
              <a:gd name="T7" fmla="*/ 2147483647 h 206"/>
              <a:gd name="T8" fmla="*/ 2147483647 w 117"/>
              <a:gd name="T9" fmla="*/ 2147483647 h 206"/>
              <a:gd name="T10" fmla="*/ 2147483647 w 117"/>
              <a:gd name="T11" fmla="*/ 2147483647 h 206"/>
              <a:gd name="T12" fmla="*/ 2147483647 w 117"/>
              <a:gd name="T13" fmla="*/ 2147483647 h 206"/>
              <a:gd name="T14" fmla="*/ 2147483647 w 117"/>
              <a:gd name="T15" fmla="*/ 2147483647 h 206"/>
              <a:gd name="T16" fmla="*/ 2147483647 w 117"/>
              <a:gd name="T17" fmla="*/ 2147483647 h 206"/>
              <a:gd name="T18" fmla="*/ 2147483647 w 117"/>
              <a:gd name="T19" fmla="*/ 2147483647 h 206"/>
              <a:gd name="T20" fmla="*/ 2147483647 w 117"/>
              <a:gd name="T21" fmla="*/ 2147483647 h 206"/>
              <a:gd name="T22" fmla="*/ 2147483647 w 117"/>
              <a:gd name="T23" fmla="*/ 2147483647 h 206"/>
              <a:gd name="T24" fmla="*/ 2147483647 w 117"/>
              <a:gd name="T25" fmla="*/ 2147483647 h 206"/>
              <a:gd name="T26" fmla="*/ 2147483647 w 117"/>
              <a:gd name="T27" fmla="*/ 2147483647 h 206"/>
              <a:gd name="T28" fmla="*/ 2147483647 w 117"/>
              <a:gd name="T29" fmla="*/ 2147483647 h 206"/>
              <a:gd name="T30" fmla="*/ 2147483647 w 117"/>
              <a:gd name="T31" fmla="*/ 2147483647 h 206"/>
              <a:gd name="T32" fmla="*/ 2147483647 w 117"/>
              <a:gd name="T33" fmla="*/ 2147483647 h 206"/>
              <a:gd name="T34" fmla="*/ 2147483647 w 117"/>
              <a:gd name="T35" fmla="*/ 2147483647 h 206"/>
              <a:gd name="T36" fmla="*/ 2147483647 w 117"/>
              <a:gd name="T37" fmla="*/ 2147483647 h 206"/>
              <a:gd name="T38" fmla="*/ 2147483647 w 117"/>
              <a:gd name="T39" fmla="*/ 2147483647 h 206"/>
              <a:gd name="T40" fmla="*/ 2147483647 w 117"/>
              <a:gd name="T41" fmla="*/ 2147483647 h 206"/>
              <a:gd name="T42" fmla="*/ 2147483647 w 117"/>
              <a:gd name="T43" fmla="*/ 2147483647 h 206"/>
              <a:gd name="T44" fmla="*/ 2147483647 w 117"/>
              <a:gd name="T45" fmla="*/ 2147483647 h 206"/>
              <a:gd name="T46" fmla="*/ 2147483647 w 117"/>
              <a:gd name="T47" fmla="*/ 2147483647 h 206"/>
              <a:gd name="T48" fmla="*/ 2147483647 w 117"/>
              <a:gd name="T49" fmla="*/ 2147483647 h 206"/>
              <a:gd name="T50" fmla="*/ 2147483647 w 117"/>
              <a:gd name="T51" fmla="*/ 2147483647 h 206"/>
              <a:gd name="T52" fmla="*/ 2147483647 w 117"/>
              <a:gd name="T53" fmla="*/ 2147483647 h 206"/>
              <a:gd name="T54" fmla="*/ 2147483647 w 117"/>
              <a:gd name="T55" fmla="*/ 2147483647 h 206"/>
              <a:gd name="T56" fmla="*/ 2147483647 w 117"/>
              <a:gd name="T57" fmla="*/ 2147483647 h 206"/>
              <a:gd name="T58" fmla="*/ 2147483647 w 117"/>
              <a:gd name="T59" fmla="*/ 2147483647 h 206"/>
              <a:gd name="T60" fmla="*/ 0 w 117"/>
              <a:gd name="T61" fmla="*/ 2147483647 h 206"/>
              <a:gd name="T62" fmla="*/ 2147483647 w 117"/>
              <a:gd name="T63" fmla="*/ 2147483647 h 206"/>
              <a:gd name="T64" fmla="*/ 2147483647 w 117"/>
              <a:gd name="T65" fmla="*/ 2147483647 h 206"/>
              <a:gd name="T66" fmla="*/ 2147483647 w 117"/>
              <a:gd name="T67" fmla="*/ 2147483647 h 206"/>
              <a:gd name="T68" fmla="*/ 2147483647 w 117"/>
              <a:gd name="T69" fmla="*/ 2147483647 h 206"/>
              <a:gd name="T70" fmla="*/ 2147483647 w 117"/>
              <a:gd name="T71" fmla="*/ 2147483647 h 206"/>
              <a:gd name="T72" fmla="*/ 2147483647 w 117"/>
              <a:gd name="T73" fmla="*/ 2147483647 h 206"/>
              <a:gd name="T74" fmla="*/ 2147483647 w 117"/>
              <a:gd name="T75" fmla="*/ 2147483647 h 206"/>
              <a:gd name="T76" fmla="*/ 2147483647 w 117"/>
              <a:gd name="T77" fmla="*/ 2147483647 h 206"/>
              <a:gd name="T78" fmla="*/ 2147483647 w 117"/>
              <a:gd name="T79" fmla="*/ 2147483647 h 206"/>
              <a:gd name="T80" fmla="*/ 2147483647 w 117"/>
              <a:gd name="T81" fmla="*/ 2147483647 h 206"/>
              <a:gd name="T82" fmla="*/ 2147483647 w 117"/>
              <a:gd name="T83" fmla="*/ 2147483647 h 206"/>
              <a:gd name="T84" fmla="*/ 2147483647 w 117"/>
              <a:gd name="T85" fmla="*/ 2147483647 h 206"/>
              <a:gd name="T86" fmla="*/ 2147483647 w 117"/>
              <a:gd name="T87" fmla="*/ 2147483647 h 206"/>
              <a:gd name="T88" fmla="*/ 2147483647 w 117"/>
              <a:gd name="T89" fmla="*/ 2147483647 h 206"/>
              <a:gd name="T90" fmla="*/ 2147483647 w 117"/>
              <a:gd name="T91" fmla="*/ 2147483647 h 206"/>
              <a:gd name="T92" fmla="*/ 2147483647 w 117"/>
              <a:gd name="T93" fmla="*/ 2147483647 h 206"/>
              <a:gd name="T94" fmla="*/ 2147483647 w 117"/>
              <a:gd name="T95" fmla="*/ 2147483647 h 206"/>
              <a:gd name="T96" fmla="*/ 2147483647 w 117"/>
              <a:gd name="T97" fmla="*/ 2147483647 h 206"/>
              <a:gd name="T98" fmla="*/ 2147483647 w 117"/>
              <a:gd name="T99" fmla="*/ 2147483647 h 206"/>
              <a:gd name="T100" fmla="*/ 2147483647 w 117"/>
              <a:gd name="T101" fmla="*/ 2147483647 h 206"/>
              <a:gd name="T102" fmla="*/ 2147483647 w 117"/>
              <a:gd name="T103" fmla="*/ 2147483647 h 206"/>
              <a:gd name="T104" fmla="*/ 2147483647 w 117"/>
              <a:gd name="T105" fmla="*/ 2147483647 h 206"/>
              <a:gd name="T106" fmla="*/ 2147483647 w 117"/>
              <a:gd name="T107" fmla="*/ 2147483647 h 206"/>
              <a:gd name="T108" fmla="*/ 2147483647 w 117"/>
              <a:gd name="T109" fmla="*/ 2147483647 h 206"/>
              <a:gd name="T110" fmla="*/ 2147483647 w 117"/>
              <a:gd name="T111" fmla="*/ 2147483647 h 206"/>
              <a:gd name="T112" fmla="*/ 2147483647 w 117"/>
              <a:gd name="T113" fmla="*/ 2147483647 h 206"/>
              <a:gd name="T114" fmla="*/ 2147483647 w 117"/>
              <a:gd name="T115" fmla="*/ 2147483647 h 206"/>
              <a:gd name="T116" fmla="*/ 2147483647 w 117"/>
              <a:gd name="T117" fmla="*/ 2147483647 h 206"/>
              <a:gd name="T118" fmla="*/ 2147483647 w 117"/>
              <a:gd name="T119" fmla="*/ 2147483647 h 206"/>
              <a:gd name="T120" fmla="*/ 2147483647 w 117"/>
              <a:gd name="T121" fmla="*/ 2147483647 h 206"/>
              <a:gd name="T122" fmla="*/ 2147483647 w 117"/>
              <a:gd name="T123" fmla="*/ 2147483647 h 206"/>
              <a:gd name="T124" fmla="*/ 2147483647 w 117"/>
              <a:gd name="T125" fmla="*/ 2147483647 h 2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7"/>
              <a:gd name="T190" fmla="*/ 0 h 206"/>
              <a:gd name="T191" fmla="*/ 117 w 117"/>
              <a:gd name="T192" fmla="*/ 206 h 2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7" h="206">
                <a:moveTo>
                  <a:pt x="104" y="146"/>
                </a:moveTo>
                <a:lnTo>
                  <a:pt x="104" y="150"/>
                </a:lnTo>
                <a:lnTo>
                  <a:pt x="104" y="156"/>
                </a:lnTo>
                <a:lnTo>
                  <a:pt x="100" y="156"/>
                </a:lnTo>
                <a:lnTo>
                  <a:pt x="96" y="156"/>
                </a:lnTo>
                <a:lnTo>
                  <a:pt x="96" y="158"/>
                </a:lnTo>
                <a:lnTo>
                  <a:pt x="96" y="161"/>
                </a:lnTo>
                <a:lnTo>
                  <a:pt x="90" y="161"/>
                </a:lnTo>
                <a:lnTo>
                  <a:pt x="83" y="163"/>
                </a:lnTo>
                <a:lnTo>
                  <a:pt x="83" y="165"/>
                </a:lnTo>
                <a:lnTo>
                  <a:pt x="81" y="165"/>
                </a:lnTo>
                <a:lnTo>
                  <a:pt x="81" y="163"/>
                </a:lnTo>
                <a:lnTo>
                  <a:pt x="81" y="161"/>
                </a:lnTo>
                <a:lnTo>
                  <a:pt x="79" y="160"/>
                </a:lnTo>
                <a:lnTo>
                  <a:pt x="73" y="160"/>
                </a:lnTo>
                <a:lnTo>
                  <a:pt x="71" y="161"/>
                </a:lnTo>
                <a:lnTo>
                  <a:pt x="65" y="165"/>
                </a:lnTo>
                <a:lnTo>
                  <a:pt x="61" y="167"/>
                </a:lnTo>
                <a:lnTo>
                  <a:pt x="61" y="171"/>
                </a:lnTo>
                <a:lnTo>
                  <a:pt x="61" y="177"/>
                </a:lnTo>
                <a:lnTo>
                  <a:pt x="59" y="179"/>
                </a:lnTo>
                <a:lnTo>
                  <a:pt x="58" y="181"/>
                </a:lnTo>
                <a:lnTo>
                  <a:pt x="59" y="183"/>
                </a:lnTo>
                <a:lnTo>
                  <a:pt x="61" y="183"/>
                </a:lnTo>
                <a:lnTo>
                  <a:pt x="65" y="179"/>
                </a:lnTo>
                <a:lnTo>
                  <a:pt x="67" y="175"/>
                </a:lnTo>
                <a:lnTo>
                  <a:pt x="69" y="173"/>
                </a:lnTo>
                <a:lnTo>
                  <a:pt x="69" y="177"/>
                </a:lnTo>
                <a:lnTo>
                  <a:pt x="79" y="177"/>
                </a:lnTo>
                <a:lnTo>
                  <a:pt x="86" y="177"/>
                </a:lnTo>
                <a:lnTo>
                  <a:pt x="86" y="181"/>
                </a:lnTo>
                <a:lnTo>
                  <a:pt x="84" y="183"/>
                </a:lnTo>
                <a:lnTo>
                  <a:pt x="83" y="183"/>
                </a:lnTo>
                <a:lnTo>
                  <a:pt x="84" y="190"/>
                </a:lnTo>
                <a:lnTo>
                  <a:pt x="88" y="196"/>
                </a:lnTo>
                <a:lnTo>
                  <a:pt x="92" y="198"/>
                </a:lnTo>
                <a:lnTo>
                  <a:pt x="100" y="200"/>
                </a:lnTo>
                <a:lnTo>
                  <a:pt x="100" y="204"/>
                </a:lnTo>
                <a:lnTo>
                  <a:pt x="100" y="206"/>
                </a:lnTo>
                <a:lnTo>
                  <a:pt x="102" y="204"/>
                </a:lnTo>
                <a:lnTo>
                  <a:pt x="106" y="202"/>
                </a:lnTo>
                <a:lnTo>
                  <a:pt x="104" y="194"/>
                </a:lnTo>
                <a:lnTo>
                  <a:pt x="104" y="188"/>
                </a:lnTo>
                <a:lnTo>
                  <a:pt x="106" y="190"/>
                </a:lnTo>
                <a:lnTo>
                  <a:pt x="107" y="190"/>
                </a:lnTo>
                <a:lnTo>
                  <a:pt x="107" y="188"/>
                </a:lnTo>
                <a:lnTo>
                  <a:pt x="106" y="181"/>
                </a:lnTo>
                <a:lnTo>
                  <a:pt x="109" y="181"/>
                </a:lnTo>
                <a:lnTo>
                  <a:pt x="111" y="177"/>
                </a:lnTo>
                <a:lnTo>
                  <a:pt x="113" y="173"/>
                </a:lnTo>
                <a:lnTo>
                  <a:pt x="117" y="169"/>
                </a:lnTo>
                <a:lnTo>
                  <a:pt x="117" y="163"/>
                </a:lnTo>
                <a:lnTo>
                  <a:pt x="113" y="160"/>
                </a:lnTo>
                <a:lnTo>
                  <a:pt x="113" y="156"/>
                </a:lnTo>
                <a:lnTo>
                  <a:pt x="111" y="150"/>
                </a:lnTo>
                <a:lnTo>
                  <a:pt x="111" y="146"/>
                </a:lnTo>
                <a:lnTo>
                  <a:pt x="107" y="146"/>
                </a:lnTo>
                <a:lnTo>
                  <a:pt x="104" y="146"/>
                </a:lnTo>
                <a:close/>
                <a:moveTo>
                  <a:pt x="90" y="133"/>
                </a:moveTo>
                <a:lnTo>
                  <a:pt x="90" y="135"/>
                </a:lnTo>
                <a:lnTo>
                  <a:pt x="86" y="135"/>
                </a:lnTo>
                <a:lnTo>
                  <a:pt x="86" y="138"/>
                </a:lnTo>
                <a:lnTo>
                  <a:pt x="86" y="140"/>
                </a:lnTo>
                <a:lnTo>
                  <a:pt x="90" y="140"/>
                </a:lnTo>
                <a:lnTo>
                  <a:pt x="94" y="140"/>
                </a:lnTo>
                <a:lnTo>
                  <a:pt x="96" y="140"/>
                </a:lnTo>
                <a:lnTo>
                  <a:pt x="94" y="137"/>
                </a:lnTo>
                <a:lnTo>
                  <a:pt x="92" y="135"/>
                </a:lnTo>
                <a:lnTo>
                  <a:pt x="90" y="133"/>
                </a:lnTo>
                <a:close/>
                <a:moveTo>
                  <a:pt x="79" y="133"/>
                </a:moveTo>
                <a:lnTo>
                  <a:pt x="79" y="137"/>
                </a:lnTo>
                <a:lnTo>
                  <a:pt x="77" y="138"/>
                </a:lnTo>
                <a:lnTo>
                  <a:pt x="77" y="137"/>
                </a:lnTo>
                <a:lnTo>
                  <a:pt x="79" y="133"/>
                </a:lnTo>
                <a:close/>
                <a:moveTo>
                  <a:pt x="73" y="123"/>
                </a:moveTo>
                <a:lnTo>
                  <a:pt x="71" y="129"/>
                </a:lnTo>
                <a:lnTo>
                  <a:pt x="71" y="135"/>
                </a:lnTo>
                <a:lnTo>
                  <a:pt x="67" y="135"/>
                </a:lnTo>
                <a:lnTo>
                  <a:pt x="63" y="135"/>
                </a:lnTo>
                <a:lnTo>
                  <a:pt x="63" y="138"/>
                </a:lnTo>
                <a:lnTo>
                  <a:pt x="65" y="142"/>
                </a:lnTo>
                <a:lnTo>
                  <a:pt x="69" y="144"/>
                </a:lnTo>
                <a:lnTo>
                  <a:pt x="71" y="144"/>
                </a:lnTo>
                <a:lnTo>
                  <a:pt x="73" y="146"/>
                </a:lnTo>
                <a:lnTo>
                  <a:pt x="77" y="148"/>
                </a:lnTo>
                <a:lnTo>
                  <a:pt x="75" y="144"/>
                </a:lnTo>
                <a:lnTo>
                  <a:pt x="75" y="140"/>
                </a:lnTo>
                <a:lnTo>
                  <a:pt x="77" y="140"/>
                </a:lnTo>
                <a:lnTo>
                  <a:pt x="79" y="142"/>
                </a:lnTo>
                <a:lnTo>
                  <a:pt x="84" y="137"/>
                </a:lnTo>
                <a:lnTo>
                  <a:pt x="88" y="131"/>
                </a:lnTo>
                <a:lnTo>
                  <a:pt x="88" y="129"/>
                </a:lnTo>
                <a:lnTo>
                  <a:pt x="88" y="125"/>
                </a:lnTo>
                <a:lnTo>
                  <a:pt x="86" y="125"/>
                </a:lnTo>
                <a:lnTo>
                  <a:pt x="84" y="123"/>
                </a:lnTo>
                <a:lnTo>
                  <a:pt x="81" y="131"/>
                </a:lnTo>
                <a:lnTo>
                  <a:pt x="81" y="129"/>
                </a:lnTo>
                <a:lnTo>
                  <a:pt x="81" y="125"/>
                </a:lnTo>
                <a:lnTo>
                  <a:pt x="81" y="123"/>
                </a:lnTo>
                <a:lnTo>
                  <a:pt x="77" y="123"/>
                </a:lnTo>
                <a:lnTo>
                  <a:pt x="73" y="123"/>
                </a:lnTo>
                <a:close/>
                <a:moveTo>
                  <a:pt x="94" y="115"/>
                </a:moveTo>
                <a:lnTo>
                  <a:pt x="96" y="119"/>
                </a:lnTo>
                <a:lnTo>
                  <a:pt x="98" y="119"/>
                </a:lnTo>
                <a:lnTo>
                  <a:pt x="98" y="125"/>
                </a:lnTo>
                <a:lnTo>
                  <a:pt x="98" y="129"/>
                </a:lnTo>
                <a:lnTo>
                  <a:pt x="102" y="133"/>
                </a:lnTo>
                <a:lnTo>
                  <a:pt x="106" y="135"/>
                </a:lnTo>
                <a:lnTo>
                  <a:pt x="106" y="133"/>
                </a:lnTo>
                <a:lnTo>
                  <a:pt x="104" y="131"/>
                </a:lnTo>
                <a:lnTo>
                  <a:pt x="104" y="125"/>
                </a:lnTo>
                <a:lnTo>
                  <a:pt x="104" y="117"/>
                </a:lnTo>
                <a:lnTo>
                  <a:pt x="100" y="117"/>
                </a:lnTo>
                <a:lnTo>
                  <a:pt x="94" y="115"/>
                </a:lnTo>
                <a:close/>
                <a:moveTo>
                  <a:pt x="29" y="115"/>
                </a:moveTo>
                <a:lnTo>
                  <a:pt x="29" y="119"/>
                </a:lnTo>
                <a:lnTo>
                  <a:pt x="29" y="123"/>
                </a:lnTo>
                <a:lnTo>
                  <a:pt x="25" y="123"/>
                </a:lnTo>
                <a:lnTo>
                  <a:pt x="19" y="137"/>
                </a:lnTo>
                <a:lnTo>
                  <a:pt x="13" y="148"/>
                </a:lnTo>
                <a:lnTo>
                  <a:pt x="8" y="150"/>
                </a:lnTo>
                <a:lnTo>
                  <a:pt x="2" y="154"/>
                </a:lnTo>
                <a:lnTo>
                  <a:pt x="0" y="156"/>
                </a:lnTo>
                <a:lnTo>
                  <a:pt x="0" y="160"/>
                </a:lnTo>
                <a:lnTo>
                  <a:pt x="2" y="160"/>
                </a:lnTo>
                <a:lnTo>
                  <a:pt x="10" y="156"/>
                </a:lnTo>
                <a:lnTo>
                  <a:pt x="17" y="152"/>
                </a:lnTo>
                <a:lnTo>
                  <a:pt x="19" y="146"/>
                </a:lnTo>
                <a:lnTo>
                  <a:pt x="21" y="140"/>
                </a:lnTo>
                <a:lnTo>
                  <a:pt x="27" y="135"/>
                </a:lnTo>
                <a:lnTo>
                  <a:pt x="33" y="129"/>
                </a:lnTo>
                <a:lnTo>
                  <a:pt x="31" y="123"/>
                </a:lnTo>
                <a:lnTo>
                  <a:pt x="29" y="115"/>
                </a:lnTo>
                <a:close/>
                <a:moveTo>
                  <a:pt x="61" y="112"/>
                </a:moveTo>
                <a:lnTo>
                  <a:pt x="59" y="123"/>
                </a:lnTo>
                <a:lnTo>
                  <a:pt x="59" y="127"/>
                </a:lnTo>
                <a:lnTo>
                  <a:pt x="63" y="127"/>
                </a:lnTo>
                <a:lnTo>
                  <a:pt x="71" y="125"/>
                </a:lnTo>
                <a:lnTo>
                  <a:pt x="71" y="121"/>
                </a:lnTo>
                <a:lnTo>
                  <a:pt x="73" y="115"/>
                </a:lnTo>
                <a:lnTo>
                  <a:pt x="67" y="114"/>
                </a:lnTo>
                <a:lnTo>
                  <a:pt x="61" y="112"/>
                </a:lnTo>
                <a:close/>
                <a:moveTo>
                  <a:pt x="77" y="102"/>
                </a:moveTo>
                <a:lnTo>
                  <a:pt x="77" y="106"/>
                </a:lnTo>
                <a:lnTo>
                  <a:pt x="75" y="108"/>
                </a:lnTo>
                <a:lnTo>
                  <a:pt x="81" y="108"/>
                </a:lnTo>
                <a:lnTo>
                  <a:pt x="84" y="110"/>
                </a:lnTo>
                <a:lnTo>
                  <a:pt x="86" y="110"/>
                </a:lnTo>
                <a:lnTo>
                  <a:pt x="83" y="106"/>
                </a:lnTo>
                <a:lnTo>
                  <a:pt x="81" y="104"/>
                </a:lnTo>
                <a:lnTo>
                  <a:pt x="77" y="102"/>
                </a:lnTo>
                <a:close/>
                <a:moveTo>
                  <a:pt x="33" y="102"/>
                </a:moveTo>
                <a:lnTo>
                  <a:pt x="35" y="106"/>
                </a:lnTo>
                <a:lnTo>
                  <a:pt x="36" y="108"/>
                </a:lnTo>
                <a:lnTo>
                  <a:pt x="38" y="108"/>
                </a:lnTo>
                <a:lnTo>
                  <a:pt x="38" y="106"/>
                </a:lnTo>
                <a:lnTo>
                  <a:pt x="36" y="104"/>
                </a:lnTo>
                <a:lnTo>
                  <a:pt x="33" y="102"/>
                </a:lnTo>
                <a:close/>
                <a:moveTo>
                  <a:pt x="59" y="98"/>
                </a:moveTo>
                <a:lnTo>
                  <a:pt x="61" y="102"/>
                </a:lnTo>
                <a:lnTo>
                  <a:pt x="63" y="102"/>
                </a:lnTo>
                <a:lnTo>
                  <a:pt x="63" y="100"/>
                </a:lnTo>
                <a:lnTo>
                  <a:pt x="61" y="100"/>
                </a:lnTo>
                <a:lnTo>
                  <a:pt x="59" y="98"/>
                </a:lnTo>
                <a:close/>
                <a:moveTo>
                  <a:pt x="94" y="94"/>
                </a:moveTo>
                <a:lnTo>
                  <a:pt x="94" y="100"/>
                </a:lnTo>
                <a:lnTo>
                  <a:pt x="98" y="108"/>
                </a:lnTo>
                <a:lnTo>
                  <a:pt x="98" y="112"/>
                </a:lnTo>
                <a:lnTo>
                  <a:pt x="102" y="114"/>
                </a:lnTo>
                <a:lnTo>
                  <a:pt x="106" y="114"/>
                </a:lnTo>
                <a:lnTo>
                  <a:pt x="104" y="112"/>
                </a:lnTo>
                <a:lnTo>
                  <a:pt x="102" y="110"/>
                </a:lnTo>
                <a:lnTo>
                  <a:pt x="104" y="102"/>
                </a:lnTo>
                <a:lnTo>
                  <a:pt x="102" y="94"/>
                </a:lnTo>
                <a:lnTo>
                  <a:pt x="98" y="94"/>
                </a:lnTo>
                <a:lnTo>
                  <a:pt x="94" y="94"/>
                </a:lnTo>
                <a:close/>
                <a:moveTo>
                  <a:pt x="42" y="81"/>
                </a:moveTo>
                <a:lnTo>
                  <a:pt x="42" y="83"/>
                </a:lnTo>
                <a:lnTo>
                  <a:pt x="40" y="85"/>
                </a:lnTo>
                <a:lnTo>
                  <a:pt x="52" y="92"/>
                </a:lnTo>
                <a:lnTo>
                  <a:pt x="52" y="96"/>
                </a:lnTo>
                <a:lnTo>
                  <a:pt x="52" y="100"/>
                </a:lnTo>
                <a:lnTo>
                  <a:pt x="56" y="100"/>
                </a:lnTo>
                <a:lnTo>
                  <a:pt x="54" y="90"/>
                </a:lnTo>
                <a:lnTo>
                  <a:pt x="52" y="83"/>
                </a:lnTo>
                <a:lnTo>
                  <a:pt x="48" y="83"/>
                </a:lnTo>
                <a:lnTo>
                  <a:pt x="42" y="81"/>
                </a:lnTo>
                <a:close/>
                <a:moveTo>
                  <a:pt x="90" y="75"/>
                </a:moveTo>
                <a:lnTo>
                  <a:pt x="92" y="79"/>
                </a:lnTo>
                <a:lnTo>
                  <a:pt x="92" y="77"/>
                </a:lnTo>
                <a:lnTo>
                  <a:pt x="90" y="75"/>
                </a:lnTo>
                <a:close/>
                <a:moveTo>
                  <a:pt x="46" y="0"/>
                </a:moveTo>
                <a:lnTo>
                  <a:pt x="44" y="16"/>
                </a:lnTo>
                <a:lnTo>
                  <a:pt x="44" y="29"/>
                </a:lnTo>
                <a:lnTo>
                  <a:pt x="40" y="31"/>
                </a:lnTo>
                <a:lnTo>
                  <a:pt x="40" y="35"/>
                </a:lnTo>
                <a:lnTo>
                  <a:pt x="40" y="37"/>
                </a:lnTo>
                <a:lnTo>
                  <a:pt x="42" y="37"/>
                </a:lnTo>
                <a:lnTo>
                  <a:pt x="42" y="41"/>
                </a:lnTo>
                <a:lnTo>
                  <a:pt x="38" y="41"/>
                </a:lnTo>
                <a:lnTo>
                  <a:pt x="35" y="41"/>
                </a:lnTo>
                <a:lnTo>
                  <a:pt x="35" y="39"/>
                </a:lnTo>
                <a:lnTo>
                  <a:pt x="35" y="41"/>
                </a:lnTo>
                <a:lnTo>
                  <a:pt x="33" y="43"/>
                </a:lnTo>
                <a:lnTo>
                  <a:pt x="33" y="44"/>
                </a:lnTo>
                <a:lnTo>
                  <a:pt x="36" y="46"/>
                </a:lnTo>
                <a:lnTo>
                  <a:pt x="38" y="56"/>
                </a:lnTo>
                <a:lnTo>
                  <a:pt x="42" y="64"/>
                </a:lnTo>
                <a:lnTo>
                  <a:pt x="44" y="62"/>
                </a:lnTo>
                <a:lnTo>
                  <a:pt x="48" y="60"/>
                </a:lnTo>
                <a:lnTo>
                  <a:pt x="46" y="67"/>
                </a:lnTo>
                <a:lnTo>
                  <a:pt x="46" y="71"/>
                </a:lnTo>
                <a:lnTo>
                  <a:pt x="48" y="75"/>
                </a:lnTo>
                <a:lnTo>
                  <a:pt x="50" y="81"/>
                </a:lnTo>
                <a:lnTo>
                  <a:pt x="58" y="79"/>
                </a:lnTo>
                <a:lnTo>
                  <a:pt x="61" y="79"/>
                </a:lnTo>
                <a:lnTo>
                  <a:pt x="65" y="79"/>
                </a:lnTo>
                <a:lnTo>
                  <a:pt x="71" y="85"/>
                </a:lnTo>
                <a:lnTo>
                  <a:pt x="69" y="79"/>
                </a:lnTo>
                <a:lnTo>
                  <a:pt x="71" y="77"/>
                </a:lnTo>
                <a:lnTo>
                  <a:pt x="77" y="85"/>
                </a:lnTo>
                <a:lnTo>
                  <a:pt x="83" y="92"/>
                </a:lnTo>
                <a:lnTo>
                  <a:pt x="84" y="92"/>
                </a:lnTo>
                <a:lnTo>
                  <a:pt x="86" y="94"/>
                </a:lnTo>
                <a:lnTo>
                  <a:pt x="86" y="90"/>
                </a:lnTo>
                <a:lnTo>
                  <a:pt x="88" y="89"/>
                </a:lnTo>
                <a:lnTo>
                  <a:pt x="84" y="79"/>
                </a:lnTo>
                <a:lnTo>
                  <a:pt x="83" y="71"/>
                </a:lnTo>
                <a:lnTo>
                  <a:pt x="79" y="73"/>
                </a:lnTo>
                <a:lnTo>
                  <a:pt x="75" y="73"/>
                </a:lnTo>
                <a:lnTo>
                  <a:pt x="75" y="71"/>
                </a:lnTo>
                <a:lnTo>
                  <a:pt x="75" y="67"/>
                </a:lnTo>
                <a:lnTo>
                  <a:pt x="65" y="69"/>
                </a:lnTo>
                <a:lnTo>
                  <a:pt x="58" y="71"/>
                </a:lnTo>
                <a:lnTo>
                  <a:pt x="58" y="66"/>
                </a:lnTo>
                <a:lnTo>
                  <a:pt x="56" y="62"/>
                </a:lnTo>
                <a:lnTo>
                  <a:pt x="56" y="60"/>
                </a:lnTo>
                <a:lnTo>
                  <a:pt x="54" y="56"/>
                </a:lnTo>
                <a:lnTo>
                  <a:pt x="56" y="50"/>
                </a:lnTo>
                <a:lnTo>
                  <a:pt x="54" y="46"/>
                </a:lnTo>
                <a:lnTo>
                  <a:pt x="56" y="46"/>
                </a:lnTo>
                <a:lnTo>
                  <a:pt x="61" y="37"/>
                </a:lnTo>
                <a:lnTo>
                  <a:pt x="69" y="27"/>
                </a:lnTo>
                <a:lnTo>
                  <a:pt x="67" y="21"/>
                </a:lnTo>
                <a:lnTo>
                  <a:pt x="63" y="18"/>
                </a:lnTo>
                <a:lnTo>
                  <a:pt x="63" y="8"/>
                </a:lnTo>
                <a:lnTo>
                  <a:pt x="65" y="0"/>
                </a:lnTo>
                <a:lnTo>
                  <a:pt x="63" y="2"/>
                </a:lnTo>
                <a:lnTo>
                  <a:pt x="61" y="4"/>
                </a:lnTo>
                <a:lnTo>
                  <a:pt x="54" y="4"/>
                </a:lnTo>
                <a:lnTo>
                  <a:pt x="46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6" name="Freeform 111"/>
          <p:cNvSpPr>
            <a:spLocks noChangeAspect="1"/>
          </p:cNvSpPr>
          <p:nvPr/>
        </p:nvSpPr>
        <p:spPr bwMode="gray">
          <a:xfrm>
            <a:off x="2659086" y="4076700"/>
            <a:ext cx="277813" cy="503238"/>
          </a:xfrm>
          <a:custGeom>
            <a:avLst/>
            <a:gdLst>
              <a:gd name="T0" fmla="*/ 2147483647 w 150"/>
              <a:gd name="T1" fmla="*/ 2147483647 h 274"/>
              <a:gd name="T2" fmla="*/ 2147483647 w 150"/>
              <a:gd name="T3" fmla="*/ 2147483647 h 274"/>
              <a:gd name="T4" fmla="*/ 2147483647 w 150"/>
              <a:gd name="T5" fmla="*/ 2147483647 h 274"/>
              <a:gd name="T6" fmla="*/ 2147483647 w 150"/>
              <a:gd name="T7" fmla="*/ 2147483647 h 274"/>
              <a:gd name="T8" fmla="*/ 2147483647 w 150"/>
              <a:gd name="T9" fmla="*/ 2147483647 h 274"/>
              <a:gd name="T10" fmla="*/ 2147483647 w 150"/>
              <a:gd name="T11" fmla="*/ 2147483647 h 274"/>
              <a:gd name="T12" fmla="*/ 2147483647 w 150"/>
              <a:gd name="T13" fmla="*/ 2147483647 h 274"/>
              <a:gd name="T14" fmla="*/ 2147483647 w 150"/>
              <a:gd name="T15" fmla="*/ 2147483647 h 274"/>
              <a:gd name="T16" fmla="*/ 2147483647 w 150"/>
              <a:gd name="T17" fmla="*/ 2147483647 h 274"/>
              <a:gd name="T18" fmla="*/ 2147483647 w 150"/>
              <a:gd name="T19" fmla="*/ 2147483647 h 274"/>
              <a:gd name="T20" fmla="*/ 2147483647 w 150"/>
              <a:gd name="T21" fmla="*/ 2147483647 h 274"/>
              <a:gd name="T22" fmla="*/ 2147483647 w 150"/>
              <a:gd name="T23" fmla="*/ 2147483647 h 274"/>
              <a:gd name="T24" fmla="*/ 2147483647 w 150"/>
              <a:gd name="T25" fmla="*/ 2147483647 h 274"/>
              <a:gd name="T26" fmla="*/ 2147483647 w 150"/>
              <a:gd name="T27" fmla="*/ 2147483647 h 274"/>
              <a:gd name="T28" fmla="*/ 2147483647 w 150"/>
              <a:gd name="T29" fmla="*/ 2147483647 h 274"/>
              <a:gd name="T30" fmla="*/ 2147483647 w 150"/>
              <a:gd name="T31" fmla="*/ 2147483647 h 274"/>
              <a:gd name="T32" fmla="*/ 2147483647 w 150"/>
              <a:gd name="T33" fmla="*/ 2147483647 h 274"/>
              <a:gd name="T34" fmla="*/ 2147483647 w 150"/>
              <a:gd name="T35" fmla="*/ 2147483647 h 274"/>
              <a:gd name="T36" fmla="*/ 2147483647 w 150"/>
              <a:gd name="T37" fmla="*/ 2147483647 h 274"/>
              <a:gd name="T38" fmla="*/ 2147483647 w 150"/>
              <a:gd name="T39" fmla="*/ 2147483647 h 274"/>
              <a:gd name="T40" fmla="*/ 2147483647 w 150"/>
              <a:gd name="T41" fmla="*/ 2147483647 h 274"/>
              <a:gd name="T42" fmla="*/ 2147483647 w 150"/>
              <a:gd name="T43" fmla="*/ 2147483647 h 274"/>
              <a:gd name="T44" fmla="*/ 2147483647 w 150"/>
              <a:gd name="T45" fmla="*/ 2147483647 h 274"/>
              <a:gd name="T46" fmla="*/ 2147483647 w 150"/>
              <a:gd name="T47" fmla="*/ 2147483647 h 274"/>
              <a:gd name="T48" fmla="*/ 2147483647 w 150"/>
              <a:gd name="T49" fmla="*/ 2147483647 h 274"/>
              <a:gd name="T50" fmla="*/ 2147483647 w 150"/>
              <a:gd name="T51" fmla="*/ 2147483647 h 274"/>
              <a:gd name="T52" fmla="*/ 2147483647 w 150"/>
              <a:gd name="T53" fmla="*/ 2147483647 h 274"/>
              <a:gd name="T54" fmla="*/ 2147483647 w 150"/>
              <a:gd name="T55" fmla="*/ 2147483647 h 274"/>
              <a:gd name="T56" fmla="*/ 2147483647 w 150"/>
              <a:gd name="T57" fmla="*/ 2147483647 h 274"/>
              <a:gd name="T58" fmla="*/ 2147483647 w 150"/>
              <a:gd name="T59" fmla="*/ 2147483647 h 274"/>
              <a:gd name="T60" fmla="*/ 2147483647 w 150"/>
              <a:gd name="T61" fmla="*/ 2147483647 h 274"/>
              <a:gd name="T62" fmla="*/ 2147483647 w 150"/>
              <a:gd name="T63" fmla="*/ 2147483647 h 274"/>
              <a:gd name="T64" fmla="*/ 2147483647 w 150"/>
              <a:gd name="T65" fmla="*/ 2147483647 h 274"/>
              <a:gd name="T66" fmla="*/ 2147483647 w 150"/>
              <a:gd name="T67" fmla="*/ 2147483647 h 274"/>
              <a:gd name="T68" fmla="*/ 2147483647 w 150"/>
              <a:gd name="T69" fmla="*/ 2147483647 h 274"/>
              <a:gd name="T70" fmla="*/ 2147483647 w 150"/>
              <a:gd name="T71" fmla="*/ 2147483647 h 274"/>
              <a:gd name="T72" fmla="*/ 2147483647 w 150"/>
              <a:gd name="T73" fmla="*/ 2147483647 h 274"/>
              <a:gd name="T74" fmla="*/ 2147483647 w 150"/>
              <a:gd name="T75" fmla="*/ 2147483647 h 274"/>
              <a:gd name="T76" fmla="*/ 2147483647 w 150"/>
              <a:gd name="T77" fmla="*/ 2147483647 h 274"/>
              <a:gd name="T78" fmla="*/ 2147483647 w 150"/>
              <a:gd name="T79" fmla="*/ 2147483647 h 274"/>
              <a:gd name="T80" fmla="*/ 2147483647 w 150"/>
              <a:gd name="T81" fmla="*/ 2147483647 h 274"/>
              <a:gd name="T82" fmla="*/ 2147483647 w 150"/>
              <a:gd name="T83" fmla="*/ 2147483647 h 274"/>
              <a:gd name="T84" fmla="*/ 2147483647 w 150"/>
              <a:gd name="T85" fmla="*/ 2147483647 h 274"/>
              <a:gd name="T86" fmla="*/ 2147483647 w 150"/>
              <a:gd name="T87" fmla="*/ 2147483647 h 274"/>
              <a:gd name="T88" fmla="*/ 2147483647 w 150"/>
              <a:gd name="T89" fmla="*/ 2147483647 h 274"/>
              <a:gd name="T90" fmla="*/ 2147483647 w 150"/>
              <a:gd name="T91" fmla="*/ 2147483647 h 274"/>
              <a:gd name="T92" fmla="*/ 2147483647 w 150"/>
              <a:gd name="T93" fmla="*/ 2147483647 h 274"/>
              <a:gd name="T94" fmla="*/ 2147483647 w 150"/>
              <a:gd name="T95" fmla="*/ 2147483647 h 274"/>
              <a:gd name="T96" fmla="*/ 2147483647 w 150"/>
              <a:gd name="T97" fmla="*/ 2147483647 h 274"/>
              <a:gd name="T98" fmla="*/ 2147483647 w 150"/>
              <a:gd name="T99" fmla="*/ 2147483647 h 274"/>
              <a:gd name="T100" fmla="*/ 2147483647 w 150"/>
              <a:gd name="T101" fmla="*/ 0 h 2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0"/>
              <a:gd name="T154" fmla="*/ 0 h 274"/>
              <a:gd name="T155" fmla="*/ 150 w 150"/>
              <a:gd name="T156" fmla="*/ 274 h 2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0" h="274">
                <a:moveTo>
                  <a:pt x="69" y="0"/>
                </a:moveTo>
                <a:lnTo>
                  <a:pt x="65" y="2"/>
                </a:lnTo>
                <a:lnTo>
                  <a:pt x="69" y="6"/>
                </a:lnTo>
                <a:lnTo>
                  <a:pt x="69" y="8"/>
                </a:lnTo>
                <a:lnTo>
                  <a:pt x="71" y="13"/>
                </a:lnTo>
                <a:lnTo>
                  <a:pt x="71" y="19"/>
                </a:lnTo>
                <a:lnTo>
                  <a:pt x="71" y="23"/>
                </a:lnTo>
                <a:lnTo>
                  <a:pt x="69" y="23"/>
                </a:lnTo>
                <a:lnTo>
                  <a:pt x="67" y="27"/>
                </a:lnTo>
                <a:lnTo>
                  <a:pt x="65" y="33"/>
                </a:lnTo>
                <a:lnTo>
                  <a:pt x="60" y="38"/>
                </a:lnTo>
                <a:lnTo>
                  <a:pt x="48" y="44"/>
                </a:lnTo>
                <a:lnTo>
                  <a:pt x="44" y="48"/>
                </a:lnTo>
                <a:lnTo>
                  <a:pt x="40" y="52"/>
                </a:lnTo>
                <a:lnTo>
                  <a:pt x="39" y="56"/>
                </a:lnTo>
                <a:lnTo>
                  <a:pt x="35" y="61"/>
                </a:lnTo>
                <a:lnTo>
                  <a:pt x="31" y="69"/>
                </a:lnTo>
                <a:lnTo>
                  <a:pt x="27" y="75"/>
                </a:lnTo>
                <a:lnTo>
                  <a:pt x="23" y="75"/>
                </a:lnTo>
                <a:lnTo>
                  <a:pt x="21" y="77"/>
                </a:lnTo>
                <a:lnTo>
                  <a:pt x="19" y="73"/>
                </a:lnTo>
                <a:lnTo>
                  <a:pt x="17" y="67"/>
                </a:lnTo>
                <a:lnTo>
                  <a:pt x="15" y="65"/>
                </a:lnTo>
                <a:lnTo>
                  <a:pt x="15" y="67"/>
                </a:lnTo>
                <a:lnTo>
                  <a:pt x="12" y="69"/>
                </a:lnTo>
                <a:lnTo>
                  <a:pt x="8" y="67"/>
                </a:lnTo>
                <a:lnTo>
                  <a:pt x="6" y="65"/>
                </a:lnTo>
                <a:lnTo>
                  <a:pt x="12" y="61"/>
                </a:lnTo>
                <a:lnTo>
                  <a:pt x="10" y="59"/>
                </a:lnTo>
                <a:lnTo>
                  <a:pt x="8" y="56"/>
                </a:lnTo>
                <a:lnTo>
                  <a:pt x="2" y="61"/>
                </a:lnTo>
                <a:lnTo>
                  <a:pt x="0" y="67"/>
                </a:lnTo>
                <a:lnTo>
                  <a:pt x="2" y="73"/>
                </a:lnTo>
                <a:lnTo>
                  <a:pt x="4" y="77"/>
                </a:lnTo>
                <a:lnTo>
                  <a:pt x="2" y="79"/>
                </a:lnTo>
                <a:lnTo>
                  <a:pt x="2" y="81"/>
                </a:lnTo>
                <a:lnTo>
                  <a:pt x="4" y="83"/>
                </a:lnTo>
                <a:lnTo>
                  <a:pt x="6" y="83"/>
                </a:lnTo>
                <a:lnTo>
                  <a:pt x="4" y="88"/>
                </a:lnTo>
                <a:lnTo>
                  <a:pt x="4" y="92"/>
                </a:lnTo>
                <a:lnTo>
                  <a:pt x="10" y="98"/>
                </a:lnTo>
                <a:lnTo>
                  <a:pt x="17" y="102"/>
                </a:lnTo>
                <a:lnTo>
                  <a:pt x="19" y="107"/>
                </a:lnTo>
                <a:lnTo>
                  <a:pt x="21" y="111"/>
                </a:lnTo>
                <a:lnTo>
                  <a:pt x="25" y="113"/>
                </a:lnTo>
                <a:lnTo>
                  <a:pt x="29" y="115"/>
                </a:lnTo>
                <a:lnTo>
                  <a:pt x="31" y="121"/>
                </a:lnTo>
                <a:lnTo>
                  <a:pt x="33" y="125"/>
                </a:lnTo>
                <a:lnTo>
                  <a:pt x="37" y="129"/>
                </a:lnTo>
                <a:lnTo>
                  <a:pt x="40" y="130"/>
                </a:lnTo>
                <a:lnTo>
                  <a:pt x="46" y="146"/>
                </a:lnTo>
                <a:lnTo>
                  <a:pt x="50" y="163"/>
                </a:lnTo>
                <a:lnTo>
                  <a:pt x="62" y="188"/>
                </a:lnTo>
                <a:lnTo>
                  <a:pt x="69" y="213"/>
                </a:lnTo>
                <a:lnTo>
                  <a:pt x="67" y="217"/>
                </a:lnTo>
                <a:lnTo>
                  <a:pt x="71" y="221"/>
                </a:lnTo>
                <a:lnTo>
                  <a:pt x="75" y="225"/>
                </a:lnTo>
                <a:lnTo>
                  <a:pt x="77" y="230"/>
                </a:lnTo>
                <a:lnTo>
                  <a:pt x="79" y="236"/>
                </a:lnTo>
                <a:lnTo>
                  <a:pt x="85" y="240"/>
                </a:lnTo>
                <a:lnTo>
                  <a:pt x="92" y="244"/>
                </a:lnTo>
                <a:lnTo>
                  <a:pt x="94" y="248"/>
                </a:lnTo>
                <a:lnTo>
                  <a:pt x="96" y="249"/>
                </a:lnTo>
                <a:lnTo>
                  <a:pt x="115" y="261"/>
                </a:lnTo>
                <a:lnTo>
                  <a:pt x="131" y="274"/>
                </a:lnTo>
                <a:lnTo>
                  <a:pt x="133" y="272"/>
                </a:lnTo>
                <a:lnTo>
                  <a:pt x="136" y="269"/>
                </a:lnTo>
                <a:lnTo>
                  <a:pt x="140" y="265"/>
                </a:lnTo>
                <a:lnTo>
                  <a:pt x="142" y="263"/>
                </a:lnTo>
                <a:lnTo>
                  <a:pt x="146" y="257"/>
                </a:lnTo>
                <a:lnTo>
                  <a:pt x="150" y="251"/>
                </a:lnTo>
                <a:lnTo>
                  <a:pt x="150" y="248"/>
                </a:lnTo>
                <a:lnTo>
                  <a:pt x="150" y="246"/>
                </a:lnTo>
                <a:lnTo>
                  <a:pt x="146" y="244"/>
                </a:lnTo>
                <a:lnTo>
                  <a:pt x="142" y="242"/>
                </a:lnTo>
                <a:lnTo>
                  <a:pt x="142" y="240"/>
                </a:lnTo>
                <a:lnTo>
                  <a:pt x="144" y="238"/>
                </a:lnTo>
                <a:lnTo>
                  <a:pt x="142" y="238"/>
                </a:lnTo>
                <a:lnTo>
                  <a:pt x="142" y="236"/>
                </a:lnTo>
                <a:lnTo>
                  <a:pt x="142" y="234"/>
                </a:lnTo>
                <a:lnTo>
                  <a:pt x="144" y="234"/>
                </a:lnTo>
                <a:lnTo>
                  <a:pt x="146" y="236"/>
                </a:lnTo>
                <a:lnTo>
                  <a:pt x="148" y="238"/>
                </a:lnTo>
                <a:lnTo>
                  <a:pt x="148" y="236"/>
                </a:lnTo>
                <a:lnTo>
                  <a:pt x="146" y="234"/>
                </a:lnTo>
                <a:lnTo>
                  <a:pt x="146" y="230"/>
                </a:lnTo>
                <a:lnTo>
                  <a:pt x="148" y="228"/>
                </a:lnTo>
                <a:lnTo>
                  <a:pt x="146" y="226"/>
                </a:lnTo>
                <a:lnTo>
                  <a:pt x="144" y="221"/>
                </a:lnTo>
                <a:lnTo>
                  <a:pt x="144" y="215"/>
                </a:lnTo>
                <a:lnTo>
                  <a:pt x="144" y="211"/>
                </a:lnTo>
                <a:lnTo>
                  <a:pt x="148" y="201"/>
                </a:lnTo>
                <a:lnTo>
                  <a:pt x="140" y="186"/>
                </a:lnTo>
                <a:lnTo>
                  <a:pt x="127" y="180"/>
                </a:lnTo>
                <a:lnTo>
                  <a:pt x="129" y="144"/>
                </a:lnTo>
                <a:lnTo>
                  <a:pt x="129" y="140"/>
                </a:lnTo>
                <a:lnTo>
                  <a:pt x="127" y="140"/>
                </a:lnTo>
                <a:lnTo>
                  <a:pt x="121" y="144"/>
                </a:lnTo>
                <a:lnTo>
                  <a:pt x="117" y="146"/>
                </a:lnTo>
                <a:lnTo>
                  <a:pt x="106" y="146"/>
                </a:lnTo>
                <a:lnTo>
                  <a:pt x="104" y="144"/>
                </a:lnTo>
                <a:lnTo>
                  <a:pt x="104" y="140"/>
                </a:lnTo>
                <a:lnTo>
                  <a:pt x="100" y="136"/>
                </a:lnTo>
                <a:lnTo>
                  <a:pt x="94" y="132"/>
                </a:lnTo>
                <a:lnTo>
                  <a:pt x="90" y="129"/>
                </a:lnTo>
                <a:lnTo>
                  <a:pt x="86" y="127"/>
                </a:lnTo>
                <a:lnTo>
                  <a:pt x="90" y="121"/>
                </a:lnTo>
                <a:lnTo>
                  <a:pt x="88" y="117"/>
                </a:lnTo>
                <a:lnTo>
                  <a:pt x="86" y="113"/>
                </a:lnTo>
                <a:lnTo>
                  <a:pt x="86" y="109"/>
                </a:lnTo>
                <a:lnTo>
                  <a:pt x="85" y="106"/>
                </a:lnTo>
                <a:lnTo>
                  <a:pt x="88" y="104"/>
                </a:lnTo>
                <a:lnTo>
                  <a:pt x="90" y="106"/>
                </a:lnTo>
                <a:lnTo>
                  <a:pt x="90" y="104"/>
                </a:lnTo>
                <a:lnTo>
                  <a:pt x="90" y="98"/>
                </a:lnTo>
                <a:lnTo>
                  <a:pt x="92" y="94"/>
                </a:lnTo>
                <a:lnTo>
                  <a:pt x="94" y="90"/>
                </a:lnTo>
                <a:lnTo>
                  <a:pt x="96" y="84"/>
                </a:lnTo>
                <a:lnTo>
                  <a:pt x="98" y="79"/>
                </a:lnTo>
                <a:lnTo>
                  <a:pt x="102" y="75"/>
                </a:lnTo>
                <a:lnTo>
                  <a:pt x="108" y="71"/>
                </a:lnTo>
                <a:lnTo>
                  <a:pt x="113" y="67"/>
                </a:lnTo>
                <a:lnTo>
                  <a:pt x="119" y="67"/>
                </a:lnTo>
                <a:lnTo>
                  <a:pt x="123" y="65"/>
                </a:lnTo>
                <a:lnTo>
                  <a:pt x="129" y="65"/>
                </a:lnTo>
                <a:lnTo>
                  <a:pt x="133" y="63"/>
                </a:lnTo>
                <a:lnTo>
                  <a:pt x="133" y="61"/>
                </a:lnTo>
                <a:lnTo>
                  <a:pt x="129" y="58"/>
                </a:lnTo>
                <a:lnTo>
                  <a:pt x="123" y="58"/>
                </a:lnTo>
                <a:lnTo>
                  <a:pt x="134" y="35"/>
                </a:lnTo>
                <a:lnTo>
                  <a:pt x="134" y="33"/>
                </a:lnTo>
                <a:lnTo>
                  <a:pt x="129" y="31"/>
                </a:lnTo>
                <a:lnTo>
                  <a:pt x="125" y="29"/>
                </a:lnTo>
                <a:lnTo>
                  <a:pt x="119" y="27"/>
                </a:lnTo>
                <a:lnTo>
                  <a:pt x="115" y="25"/>
                </a:lnTo>
                <a:lnTo>
                  <a:pt x="111" y="25"/>
                </a:lnTo>
                <a:lnTo>
                  <a:pt x="110" y="29"/>
                </a:lnTo>
                <a:lnTo>
                  <a:pt x="108" y="29"/>
                </a:lnTo>
                <a:lnTo>
                  <a:pt x="104" y="27"/>
                </a:lnTo>
                <a:lnTo>
                  <a:pt x="100" y="25"/>
                </a:lnTo>
                <a:lnTo>
                  <a:pt x="98" y="23"/>
                </a:lnTo>
                <a:lnTo>
                  <a:pt x="98" y="19"/>
                </a:lnTo>
                <a:lnTo>
                  <a:pt x="92" y="17"/>
                </a:lnTo>
                <a:lnTo>
                  <a:pt x="88" y="15"/>
                </a:lnTo>
                <a:lnTo>
                  <a:pt x="85" y="13"/>
                </a:lnTo>
                <a:lnTo>
                  <a:pt x="85" y="8"/>
                </a:lnTo>
                <a:lnTo>
                  <a:pt x="81" y="6"/>
                </a:lnTo>
                <a:lnTo>
                  <a:pt x="77" y="2"/>
                </a:lnTo>
                <a:lnTo>
                  <a:pt x="77" y="0"/>
                </a:lnTo>
                <a:lnTo>
                  <a:pt x="69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7" name="Freeform 112"/>
          <p:cNvSpPr>
            <a:spLocks noChangeAspect="1"/>
          </p:cNvSpPr>
          <p:nvPr/>
        </p:nvSpPr>
        <p:spPr bwMode="gray">
          <a:xfrm>
            <a:off x="3146425" y="4616450"/>
            <a:ext cx="182563" cy="239713"/>
          </a:xfrm>
          <a:custGeom>
            <a:avLst/>
            <a:gdLst>
              <a:gd name="T0" fmla="*/ 2147483647 w 100"/>
              <a:gd name="T1" fmla="*/ 2147483647 h 132"/>
              <a:gd name="T2" fmla="*/ 2147483647 w 100"/>
              <a:gd name="T3" fmla="*/ 0 h 132"/>
              <a:gd name="T4" fmla="*/ 2147483647 w 100"/>
              <a:gd name="T5" fmla="*/ 2147483647 h 132"/>
              <a:gd name="T6" fmla="*/ 2147483647 w 100"/>
              <a:gd name="T7" fmla="*/ 2147483647 h 132"/>
              <a:gd name="T8" fmla="*/ 0 w 100"/>
              <a:gd name="T9" fmla="*/ 2147483647 h 132"/>
              <a:gd name="T10" fmla="*/ 2147483647 w 100"/>
              <a:gd name="T11" fmla="*/ 2147483647 h 132"/>
              <a:gd name="T12" fmla="*/ 2147483647 w 100"/>
              <a:gd name="T13" fmla="*/ 2147483647 h 132"/>
              <a:gd name="T14" fmla="*/ 2147483647 w 100"/>
              <a:gd name="T15" fmla="*/ 2147483647 h 132"/>
              <a:gd name="T16" fmla="*/ 2147483647 w 100"/>
              <a:gd name="T17" fmla="*/ 2147483647 h 132"/>
              <a:gd name="T18" fmla="*/ 2147483647 w 100"/>
              <a:gd name="T19" fmla="*/ 2147483647 h 132"/>
              <a:gd name="T20" fmla="*/ 2147483647 w 100"/>
              <a:gd name="T21" fmla="*/ 2147483647 h 132"/>
              <a:gd name="T22" fmla="*/ 2147483647 w 100"/>
              <a:gd name="T23" fmla="*/ 2147483647 h 132"/>
              <a:gd name="T24" fmla="*/ 2147483647 w 100"/>
              <a:gd name="T25" fmla="*/ 2147483647 h 132"/>
              <a:gd name="T26" fmla="*/ 2147483647 w 100"/>
              <a:gd name="T27" fmla="*/ 2147483647 h 132"/>
              <a:gd name="T28" fmla="*/ 2147483647 w 100"/>
              <a:gd name="T29" fmla="*/ 2147483647 h 132"/>
              <a:gd name="T30" fmla="*/ 2147483647 w 100"/>
              <a:gd name="T31" fmla="*/ 2147483647 h 132"/>
              <a:gd name="T32" fmla="*/ 2147483647 w 100"/>
              <a:gd name="T33" fmla="*/ 2147483647 h 132"/>
              <a:gd name="T34" fmla="*/ 2147483647 w 100"/>
              <a:gd name="T35" fmla="*/ 2147483647 h 132"/>
              <a:gd name="T36" fmla="*/ 2147483647 w 100"/>
              <a:gd name="T37" fmla="*/ 2147483647 h 132"/>
              <a:gd name="T38" fmla="*/ 2147483647 w 100"/>
              <a:gd name="T39" fmla="*/ 2147483647 h 132"/>
              <a:gd name="T40" fmla="*/ 2147483647 w 100"/>
              <a:gd name="T41" fmla="*/ 2147483647 h 132"/>
              <a:gd name="T42" fmla="*/ 2147483647 w 100"/>
              <a:gd name="T43" fmla="*/ 2147483647 h 132"/>
              <a:gd name="T44" fmla="*/ 2147483647 w 100"/>
              <a:gd name="T45" fmla="*/ 2147483647 h 132"/>
              <a:gd name="T46" fmla="*/ 2147483647 w 100"/>
              <a:gd name="T47" fmla="*/ 2147483647 h 132"/>
              <a:gd name="T48" fmla="*/ 2147483647 w 100"/>
              <a:gd name="T49" fmla="*/ 2147483647 h 132"/>
              <a:gd name="T50" fmla="*/ 2147483647 w 100"/>
              <a:gd name="T51" fmla="*/ 2147483647 h 132"/>
              <a:gd name="T52" fmla="*/ 2147483647 w 100"/>
              <a:gd name="T53" fmla="*/ 2147483647 h 132"/>
              <a:gd name="T54" fmla="*/ 2147483647 w 100"/>
              <a:gd name="T55" fmla="*/ 2147483647 h 132"/>
              <a:gd name="T56" fmla="*/ 2147483647 w 100"/>
              <a:gd name="T57" fmla="*/ 2147483647 h 132"/>
              <a:gd name="T58" fmla="*/ 2147483647 w 100"/>
              <a:gd name="T59" fmla="*/ 2147483647 h 132"/>
              <a:gd name="T60" fmla="*/ 2147483647 w 100"/>
              <a:gd name="T61" fmla="*/ 2147483647 h 132"/>
              <a:gd name="T62" fmla="*/ 2147483647 w 100"/>
              <a:gd name="T63" fmla="*/ 2147483647 h 132"/>
              <a:gd name="T64" fmla="*/ 2147483647 w 100"/>
              <a:gd name="T65" fmla="*/ 2147483647 h 132"/>
              <a:gd name="T66" fmla="*/ 2147483647 w 100"/>
              <a:gd name="T67" fmla="*/ 2147483647 h 132"/>
              <a:gd name="T68" fmla="*/ 2147483647 w 100"/>
              <a:gd name="T69" fmla="*/ 2147483647 h 132"/>
              <a:gd name="T70" fmla="*/ 2147483647 w 100"/>
              <a:gd name="T71" fmla="*/ 2147483647 h 132"/>
              <a:gd name="T72" fmla="*/ 2147483647 w 100"/>
              <a:gd name="T73" fmla="*/ 2147483647 h 132"/>
              <a:gd name="T74" fmla="*/ 2147483647 w 100"/>
              <a:gd name="T75" fmla="*/ 2147483647 h 132"/>
              <a:gd name="T76" fmla="*/ 2147483647 w 100"/>
              <a:gd name="T77" fmla="*/ 2147483647 h 1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0"/>
              <a:gd name="T118" fmla="*/ 0 h 132"/>
              <a:gd name="T119" fmla="*/ 100 w 100"/>
              <a:gd name="T120" fmla="*/ 132 h 1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0" h="132">
                <a:moveTo>
                  <a:pt x="50" y="7"/>
                </a:moveTo>
                <a:lnTo>
                  <a:pt x="46" y="2"/>
                </a:lnTo>
                <a:lnTo>
                  <a:pt x="35" y="0"/>
                </a:lnTo>
                <a:lnTo>
                  <a:pt x="19" y="0"/>
                </a:lnTo>
                <a:lnTo>
                  <a:pt x="16" y="5"/>
                </a:lnTo>
                <a:lnTo>
                  <a:pt x="12" y="11"/>
                </a:lnTo>
                <a:lnTo>
                  <a:pt x="10" y="17"/>
                </a:lnTo>
                <a:lnTo>
                  <a:pt x="8" y="21"/>
                </a:lnTo>
                <a:lnTo>
                  <a:pt x="8" y="25"/>
                </a:lnTo>
                <a:lnTo>
                  <a:pt x="0" y="42"/>
                </a:lnTo>
                <a:lnTo>
                  <a:pt x="8" y="48"/>
                </a:lnTo>
                <a:lnTo>
                  <a:pt x="8" y="50"/>
                </a:lnTo>
                <a:lnTo>
                  <a:pt x="12" y="53"/>
                </a:lnTo>
                <a:lnTo>
                  <a:pt x="14" y="57"/>
                </a:lnTo>
                <a:lnTo>
                  <a:pt x="16" y="59"/>
                </a:lnTo>
                <a:lnTo>
                  <a:pt x="19" y="61"/>
                </a:lnTo>
                <a:lnTo>
                  <a:pt x="21" y="65"/>
                </a:lnTo>
                <a:lnTo>
                  <a:pt x="23" y="71"/>
                </a:lnTo>
                <a:lnTo>
                  <a:pt x="27" y="74"/>
                </a:lnTo>
                <a:lnTo>
                  <a:pt x="31" y="74"/>
                </a:lnTo>
                <a:lnTo>
                  <a:pt x="35" y="80"/>
                </a:lnTo>
                <a:lnTo>
                  <a:pt x="39" y="82"/>
                </a:lnTo>
                <a:lnTo>
                  <a:pt x="42" y="84"/>
                </a:lnTo>
                <a:lnTo>
                  <a:pt x="44" y="86"/>
                </a:lnTo>
                <a:lnTo>
                  <a:pt x="48" y="88"/>
                </a:lnTo>
                <a:lnTo>
                  <a:pt x="50" y="92"/>
                </a:lnTo>
                <a:lnTo>
                  <a:pt x="56" y="97"/>
                </a:lnTo>
                <a:lnTo>
                  <a:pt x="58" y="101"/>
                </a:lnTo>
                <a:lnTo>
                  <a:pt x="56" y="107"/>
                </a:lnTo>
                <a:lnTo>
                  <a:pt x="54" y="113"/>
                </a:lnTo>
                <a:lnTo>
                  <a:pt x="50" y="119"/>
                </a:lnTo>
                <a:lnTo>
                  <a:pt x="46" y="124"/>
                </a:lnTo>
                <a:lnTo>
                  <a:pt x="46" y="128"/>
                </a:lnTo>
                <a:lnTo>
                  <a:pt x="50" y="128"/>
                </a:lnTo>
                <a:lnTo>
                  <a:pt x="54" y="128"/>
                </a:lnTo>
                <a:lnTo>
                  <a:pt x="60" y="130"/>
                </a:lnTo>
                <a:lnTo>
                  <a:pt x="64" y="132"/>
                </a:lnTo>
                <a:lnTo>
                  <a:pt x="67" y="130"/>
                </a:lnTo>
                <a:lnTo>
                  <a:pt x="73" y="130"/>
                </a:lnTo>
                <a:lnTo>
                  <a:pt x="77" y="132"/>
                </a:lnTo>
                <a:lnTo>
                  <a:pt x="83" y="132"/>
                </a:lnTo>
                <a:lnTo>
                  <a:pt x="85" y="132"/>
                </a:lnTo>
                <a:lnTo>
                  <a:pt x="85" y="130"/>
                </a:lnTo>
                <a:lnTo>
                  <a:pt x="87" y="128"/>
                </a:lnTo>
                <a:lnTo>
                  <a:pt x="89" y="124"/>
                </a:lnTo>
                <a:lnTo>
                  <a:pt x="92" y="121"/>
                </a:lnTo>
                <a:lnTo>
                  <a:pt x="94" y="115"/>
                </a:lnTo>
                <a:lnTo>
                  <a:pt x="94" y="109"/>
                </a:lnTo>
                <a:lnTo>
                  <a:pt x="94" y="105"/>
                </a:lnTo>
                <a:lnTo>
                  <a:pt x="96" y="101"/>
                </a:lnTo>
                <a:lnTo>
                  <a:pt x="96" y="96"/>
                </a:lnTo>
                <a:lnTo>
                  <a:pt x="98" y="88"/>
                </a:lnTo>
                <a:lnTo>
                  <a:pt x="100" y="80"/>
                </a:lnTo>
                <a:lnTo>
                  <a:pt x="100" y="74"/>
                </a:lnTo>
                <a:lnTo>
                  <a:pt x="96" y="74"/>
                </a:lnTo>
                <a:lnTo>
                  <a:pt x="92" y="76"/>
                </a:lnTo>
                <a:lnTo>
                  <a:pt x="90" y="74"/>
                </a:lnTo>
                <a:lnTo>
                  <a:pt x="89" y="69"/>
                </a:lnTo>
                <a:lnTo>
                  <a:pt x="89" y="61"/>
                </a:lnTo>
                <a:lnTo>
                  <a:pt x="89" y="55"/>
                </a:lnTo>
                <a:lnTo>
                  <a:pt x="89" y="51"/>
                </a:lnTo>
                <a:lnTo>
                  <a:pt x="89" y="50"/>
                </a:lnTo>
                <a:lnTo>
                  <a:pt x="85" y="50"/>
                </a:lnTo>
                <a:lnTo>
                  <a:pt x="83" y="48"/>
                </a:lnTo>
                <a:lnTo>
                  <a:pt x="79" y="46"/>
                </a:lnTo>
                <a:lnTo>
                  <a:pt x="79" y="44"/>
                </a:lnTo>
                <a:lnTo>
                  <a:pt x="77" y="40"/>
                </a:lnTo>
                <a:lnTo>
                  <a:pt x="73" y="42"/>
                </a:lnTo>
                <a:lnTo>
                  <a:pt x="67" y="42"/>
                </a:lnTo>
                <a:lnTo>
                  <a:pt x="60" y="40"/>
                </a:lnTo>
                <a:lnTo>
                  <a:pt x="58" y="34"/>
                </a:lnTo>
                <a:lnTo>
                  <a:pt x="58" y="28"/>
                </a:lnTo>
                <a:lnTo>
                  <a:pt x="60" y="23"/>
                </a:lnTo>
                <a:lnTo>
                  <a:pt x="58" y="17"/>
                </a:lnTo>
                <a:lnTo>
                  <a:pt x="56" y="13"/>
                </a:lnTo>
                <a:lnTo>
                  <a:pt x="54" y="11"/>
                </a:lnTo>
                <a:lnTo>
                  <a:pt x="50" y="7"/>
                </a:lnTo>
                <a:close/>
              </a:path>
            </a:pathLst>
          </a:custGeom>
          <a:solidFill>
            <a:schemeClr val="bg1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8" name="Freeform 113"/>
          <p:cNvSpPr>
            <a:spLocks noChangeAspect="1" noEditPoints="1"/>
          </p:cNvSpPr>
          <p:nvPr/>
        </p:nvSpPr>
        <p:spPr bwMode="gray">
          <a:xfrm>
            <a:off x="7788275" y="4137025"/>
            <a:ext cx="352425" cy="242888"/>
          </a:xfrm>
          <a:custGeom>
            <a:avLst/>
            <a:gdLst>
              <a:gd name="T0" fmla="*/ 2147483647 w 190"/>
              <a:gd name="T1" fmla="*/ 2147483647 h 132"/>
              <a:gd name="T2" fmla="*/ 2147483647 w 190"/>
              <a:gd name="T3" fmla="*/ 2147483647 h 132"/>
              <a:gd name="T4" fmla="*/ 2147483647 w 190"/>
              <a:gd name="T5" fmla="*/ 2147483647 h 132"/>
              <a:gd name="T6" fmla="*/ 2147483647 w 190"/>
              <a:gd name="T7" fmla="*/ 2147483647 h 132"/>
              <a:gd name="T8" fmla="*/ 2147483647 w 190"/>
              <a:gd name="T9" fmla="*/ 2147483647 h 132"/>
              <a:gd name="T10" fmla="*/ 2147483647 w 190"/>
              <a:gd name="T11" fmla="*/ 2147483647 h 132"/>
              <a:gd name="T12" fmla="*/ 2147483647 w 190"/>
              <a:gd name="T13" fmla="*/ 2147483647 h 132"/>
              <a:gd name="T14" fmla="*/ 2147483647 w 190"/>
              <a:gd name="T15" fmla="*/ 2147483647 h 132"/>
              <a:gd name="T16" fmla="*/ 2147483647 w 190"/>
              <a:gd name="T17" fmla="*/ 2147483647 h 132"/>
              <a:gd name="T18" fmla="*/ 2147483647 w 190"/>
              <a:gd name="T19" fmla="*/ 2147483647 h 132"/>
              <a:gd name="T20" fmla="*/ 2147483647 w 190"/>
              <a:gd name="T21" fmla="*/ 2147483647 h 132"/>
              <a:gd name="T22" fmla="*/ 2147483647 w 190"/>
              <a:gd name="T23" fmla="*/ 2147483647 h 132"/>
              <a:gd name="T24" fmla="*/ 2147483647 w 190"/>
              <a:gd name="T25" fmla="*/ 2147483647 h 132"/>
              <a:gd name="T26" fmla="*/ 2147483647 w 190"/>
              <a:gd name="T27" fmla="*/ 2147483647 h 132"/>
              <a:gd name="T28" fmla="*/ 2147483647 w 190"/>
              <a:gd name="T29" fmla="*/ 2147483647 h 132"/>
              <a:gd name="T30" fmla="*/ 2147483647 w 190"/>
              <a:gd name="T31" fmla="*/ 2147483647 h 132"/>
              <a:gd name="T32" fmla="*/ 2147483647 w 190"/>
              <a:gd name="T33" fmla="*/ 2147483647 h 132"/>
              <a:gd name="T34" fmla="*/ 2147483647 w 190"/>
              <a:gd name="T35" fmla="*/ 2147483647 h 132"/>
              <a:gd name="T36" fmla="*/ 2147483647 w 190"/>
              <a:gd name="T37" fmla="*/ 2147483647 h 132"/>
              <a:gd name="T38" fmla="*/ 2147483647 w 190"/>
              <a:gd name="T39" fmla="*/ 2147483647 h 132"/>
              <a:gd name="T40" fmla="*/ 2147483647 w 190"/>
              <a:gd name="T41" fmla="*/ 2147483647 h 132"/>
              <a:gd name="T42" fmla="*/ 2147483647 w 190"/>
              <a:gd name="T43" fmla="*/ 2147483647 h 132"/>
              <a:gd name="T44" fmla="*/ 2147483647 w 190"/>
              <a:gd name="T45" fmla="*/ 2147483647 h 132"/>
              <a:gd name="T46" fmla="*/ 2147483647 w 190"/>
              <a:gd name="T47" fmla="*/ 2147483647 h 132"/>
              <a:gd name="T48" fmla="*/ 2147483647 w 190"/>
              <a:gd name="T49" fmla="*/ 2147483647 h 132"/>
              <a:gd name="T50" fmla="*/ 2147483647 w 190"/>
              <a:gd name="T51" fmla="*/ 2147483647 h 132"/>
              <a:gd name="T52" fmla="*/ 2147483647 w 190"/>
              <a:gd name="T53" fmla="*/ 2147483647 h 132"/>
              <a:gd name="T54" fmla="*/ 2147483647 w 190"/>
              <a:gd name="T55" fmla="*/ 2147483647 h 132"/>
              <a:gd name="T56" fmla="*/ 2147483647 w 190"/>
              <a:gd name="T57" fmla="*/ 2147483647 h 132"/>
              <a:gd name="T58" fmla="*/ 2147483647 w 190"/>
              <a:gd name="T59" fmla="*/ 2147483647 h 132"/>
              <a:gd name="T60" fmla="*/ 2147483647 w 190"/>
              <a:gd name="T61" fmla="*/ 2147483647 h 132"/>
              <a:gd name="T62" fmla="*/ 2147483647 w 190"/>
              <a:gd name="T63" fmla="*/ 2147483647 h 132"/>
              <a:gd name="T64" fmla="*/ 2147483647 w 190"/>
              <a:gd name="T65" fmla="*/ 2147483647 h 132"/>
              <a:gd name="T66" fmla="*/ 2147483647 w 190"/>
              <a:gd name="T67" fmla="*/ 2147483647 h 132"/>
              <a:gd name="T68" fmla="*/ 2147483647 w 190"/>
              <a:gd name="T69" fmla="*/ 2147483647 h 132"/>
              <a:gd name="T70" fmla="*/ 2147483647 w 190"/>
              <a:gd name="T71" fmla="*/ 2147483647 h 132"/>
              <a:gd name="T72" fmla="*/ 2147483647 w 190"/>
              <a:gd name="T73" fmla="*/ 2147483647 h 132"/>
              <a:gd name="T74" fmla="*/ 2147483647 w 190"/>
              <a:gd name="T75" fmla="*/ 2147483647 h 132"/>
              <a:gd name="T76" fmla="*/ 2147483647 w 190"/>
              <a:gd name="T77" fmla="*/ 2147483647 h 132"/>
              <a:gd name="T78" fmla="*/ 2147483647 w 190"/>
              <a:gd name="T79" fmla="*/ 2147483647 h 132"/>
              <a:gd name="T80" fmla="*/ 2147483647 w 190"/>
              <a:gd name="T81" fmla="*/ 2147483647 h 132"/>
              <a:gd name="T82" fmla="*/ 2147483647 w 190"/>
              <a:gd name="T83" fmla="*/ 2147483647 h 132"/>
              <a:gd name="T84" fmla="*/ 2147483647 w 190"/>
              <a:gd name="T85" fmla="*/ 2147483647 h 132"/>
              <a:gd name="T86" fmla="*/ 2147483647 w 190"/>
              <a:gd name="T87" fmla="*/ 2147483647 h 132"/>
              <a:gd name="T88" fmla="*/ 2147483647 w 190"/>
              <a:gd name="T89" fmla="*/ 2147483647 h 132"/>
              <a:gd name="T90" fmla="*/ 2147483647 w 190"/>
              <a:gd name="T91" fmla="*/ 2147483647 h 132"/>
              <a:gd name="T92" fmla="*/ 2147483647 w 190"/>
              <a:gd name="T93" fmla="*/ 2147483647 h 132"/>
              <a:gd name="T94" fmla="*/ 2147483647 w 190"/>
              <a:gd name="T95" fmla="*/ 0 h 1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0"/>
              <a:gd name="T145" fmla="*/ 0 h 132"/>
              <a:gd name="T146" fmla="*/ 190 w 190"/>
              <a:gd name="T147" fmla="*/ 132 h 13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0" h="132">
                <a:moveTo>
                  <a:pt x="4" y="109"/>
                </a:moveTo>
                <a:lnTo>
                  <a:pt x="13" y="109"/>
                </a:lnTo>
                <a:lnTo>
                  <a:pt x="23" y="107"/>
                </a:lnTo>
                <a:lnTo>
                  <a:pt x="29" y="107"/>
                </a:lnTo>
                <a:lnTo>
                  <a:pt x="32" y="105"/>
                </a:lnTo>
                <a:lnTo>
                  <a:pt x="34" y="103"/>
                </a:lnTo>
                <a:lnTo>
                  <a:pt x="36" y="99"/>
                </a:lnTo>
                <a:lnTo>
                  <a:pt x="36" y="96"/>
                </a:lnTo>
                <a:lnTo>
                  <a:pt x="36" y="90"/>
                </a:lnTo>
                <a:lnTo>
                  <a:pt x="44" y="90"/>
                </a:lnTo>
                <a:lnTo>
                  <a:pt x="56" y="92"/>
                </a:lnTo>
                <a:lnTo>
                  <a:pt x="65" y="94"/>
                </a:lnTo>
                <a:lnTo>
                  <a:pt x="71" y="99"/>
                </a:lnTo>
                <a:lnTo>
                  <a:pt x="73" y="105"/>
                </a:lnTo>
                <a:lnTo>
                  <a:pt x="75" y="111"/>
                </a:lnTo>
                <a:lnTo>
                  <a:pt x="79" y="113"/>
                </a:lnTo>
                <a:lnTo>
                  <a:pt x="82" y="113"/>
                </a:lnTo>
                <a:lnTo>
                  <a:pt x="88" y="124"/>
                </a:lnTo>
                <a:lnTo>
                  <a:pt x="103" y="128"/>
                </a:lnTo>
                <a:lnTo>
                  <a:pt x="121" y="132"/>
                </a:lnTo>
                <a:lnTo>
                  <a:pt x="121" y="130"/>
                </a:lnTo>
                <a:lnTo>
                  <a:pt x="121" y="126"/>
                </a:lnTo>
                <a:lnTo>
                  <a:pt x="117" y="124"/>
                </a:lnTo>
                <a:lnTo>
                  <a:pt x="113" y="122"/>
                </a:lnTo>
                <a:lnTo>
                  <a:pt x="115" y="121"/>
                </a:lnTo>
                <a:lnTo>
                  <a:pt x="115" y="119"/>
                </a:lnTo>
                <a:lnTo>
                  <a:pt x="111" y="119"/>
                </a:lnTo>
                <a:lnTo>
                  <a:pt x="105" y="117"/>
                </a:lnTo>
                <a:lnTo>
                  <a:pt x="105" y="113"/>
                </a:lnTo>
                <a:lnTo>
                  <a:pt x="105" y="109"/>
                </a:lnTo>
                <a:lnTo>
                  <a:pt x="102" y="109"/>
                </a:lnTo>
                <a:lnTo>
                  <a:pt x="98" y="107"/>
                </a:lnTo>
                <a:lnTo>
                  <a:pt x="96" y="101"/>
                </a:lnTo>
                <a:lnTo>
                  <a:pt x="94" y="94"/>
                </a:lnTo>
                <a:lnTo>
                  <a:pt x="90" y="94"/>
                </a:lnTo>
                <a:lnTo>
                  <a:pt x="86" y="92"/>
                </a:lnTo>
                <a:lnTo>
                  <a:pt x="82" y="84"/>
                </a:lnTo>
                <a:lnTo>
                  <a:pt x="80" y="74"/>
                </a:lnTo>
                <a:lnTo>
                  <a:pt x="84" y="73"/>
                </a:lnTo>
                <a:lnTo>
                  <a:pt x="90" y="71"/>
                </a:lnTo>
                <a:lnTo>
                  <a:pt x="90" y="65"/>
                </a:lnTo>
                <a:lnTo>
                  <a:pt x="88" y="59"/>
                </a:lnTo>
                <a:lnTo>
                  <a:pt x="84" y="59"/>
                </a:lnTo>
                <a:lnTo>
                  <a:pt x="79" y="59"/>
                </a:lnTo>
                <a:lnTo>
                  <a:pt x="77" y="55"/>
                </a:lnTo>
                <a:lnTo>
                  <a:pt x="75" y="51"/>
                </a:lnTo>
                <a:lnTo>
                  <a:pt x="69" y="51"/>
                </a:lnTo>
                <a:lnTo>
                  <a:pt x="63" y="50"/>
                </a:lnTo>
                <a:lnTo>
                  <a:pt x="63" y="46"/>
                </a:lnTo>
                <a:lnTo>
                  <a:pt x="63" y="42"/>
                </a:lnTo>
                <a:lnTo>
                  <a:pt x="59" y="38"/>
                </a:lnTo>
                <a:lnTo>
                  <a:pt x="56" y="32"/>
                </a:lnTo>
                <a:lnTo>
                  <a:pt x="54" y="32"/>
                </a:lnTo>
                <a:lnTo>
                  <a:pt x="50" y="32"/>
                </a:lnTo>
                <a:lnTo>
                  <a:pt x="48" y="28"/>
                </a:lnTo>
                <a:lnTo>
                  <a:pt x="44" y="25"/>
                </a:lnTo>
                <a:lnTo>
                  <a:pt x="29" y="19"/>
                </a:lnTo>
                <a:lnTo>
                  <a:pt x="13" y="15"/>
                </a:lnTo>
                <a:lnTo>
                  <a:pt x="9" y="13"/>
                </a:lnTo>
                <a:lnTo>
                  <a:pt x="2" y="9"/>
                </a:lnTo>
                <a:lnTo>
                  <a:pt x="4" y="65"/>
                </a:lnTo>
                <a:lnTo>
                  <a:pt x="0" y="71"/>
                </a:lnTo>
                <a:lnTo>
                  <a:pt x="4" y="76"/>
                </a:lnTo>
                <a:lnTo>
                  <a:pt x="4" y="109"/>
                </a:lnTo>
                <a:close/>
                <a:moveTo>
                  <a:pt x="123" y="115"/>
                </a:moveTo>
                <a:lnTo>
                  <a:pt x="125" y="119"/>
                </a:lnTo>
                <a:lnTo>
                  <a:pt x="127" y="119"/>
                </a:lnTo>
                <a:lnTo>
                  <a:pt x="127" y="117"/>
                </a:lnTo>
                <a:lnTo>
                  <a:pt x="125" y="117"/>
                </a:lnTo>
                <a:lnTo>
                  <a:pt x="123" y="115"/>
                </a:lnTo>
                <a:close/>
                <a:moveTo>
                  <a:pt x="171" y="44"/>
                </a:moveTo>
                <a:lnTo>
                  <a:pt x="173" y="55"/>
                </a:lnTo>
                <a:lnTo>
                  <a:pt x="175" y="61"/>
                </a:lnTo>
                <a:lnTo>
                  <a:pt x="178" y="69"/>
                </a:lnTo>
                <a:lnTo>
                  <a:pt x="182" y="74"/>
                </a:lnTo>
                <a:lnTo>
                  <a:pt x="186" y="74"/>
                </a:lnTo>
                <a:lnTo>
                  <a:pt x="188" y="73"/>
                </a:lnTo>
                <a:lnTo>
                  <a:pt x="190" y="71"/>
                </a:lnTo>
                <a:lnTo>
                  <a:pt x="190" y="67"/>
                </a:lnTo>
                <a:lnTo>
                  <a:pt x="180" y="57"/>
                </a:lnTo>
                <a:lnTo>
                  <a:pt x="171" y="44"/>
                </a:lnTo>
                <a:close/>
                <a:moveTo>
                  <a:pt x="140" y="34"/>
                </a:moveTo>
                <a:lnTo>
                  <a:pt x="138" y="36"/>
                </a:lnTo>
                <a:lnTo>
                  <a:pt x="136" y="36"/>
                </a:lnTo>
                <a:lnTo>
                  <a:pt x="138" y="38"/>
                </a:lnTo>
                <a:lnTo>
                  <a:pt x="138" y="42"/>
                </a:lnTo>
                <a:lnTo>
                  <a:pt x="134" y="42"/>
                </a:lnTo>
                <a:lnTo>
                  <a:pt x="134" y="46"/>
                </a:lnTo>
                <a:lnTo>
                  <a:pt x="132" y="50"/>
                </a:lnTo>
                <a:lnTo>
                  <a:pt x="130" y="50"/>
                </a:lnTo>
                <a:lnTo>
                  <a:pt x="130" y="51"/>
                </a:lnTo>
                <a:lnTo>
                  <a:pt x="127" y="51"/>
                </a:lnTo>
                <a:lnTo>
                  <a:pt x="121" y="51"/>
                </a:lnTo>
                <a:lnTo>
                  <a:pt x="121" y="50"/>
                </a:lnTo>
                <a:lnTo>
                  <a:pt x="119" y="48"/>
                </a:lnTo>
                <a:lnTo>
                  <a:pt x="117" y="50"/>
                </a:lnTo>
                <a:lnTo>
                  <a:pt x="117" y="53"/>
                </a:lnTo>
                <a:lnTo>
                  <a:pt x="109" y="53"/>
                </a:lnTo>
                <a:lnTo>
                  <a:pt x="100" y="53"/>
                </a:lnTo>
                <a:lnTo>
                  <a:pt x="103" y="59"/>
                </a:lnTo>
                <a:lnTo>
                  <a:pt x="109" y="63"/>
                </a:lnTo>
                <a:lnTo>
                  <a:pt x="117" y="63"/>
                </a:lnTo>
                <a:lnTo>
                  <a:pt x="125" y="61"/>
                </a:lnTo>
                <a:lnTo>
                  <a:pt x="132" y="59"/>
                </a:lnTo>
                <a:lnTo>
                  <a:pt x="136" y="55"/>
                </a:lnTo>
                <a:lnTo>
                  <a:pt x="136" y="51"/>
                </a:lnTo>
                <a:lnTo>
                  <a:pt x="138" y="50"/>
                </a:lnTo>
                <a:lnTo>
                  <a:pt x="142" y="50"/>
                </a:lnTo>
                <a:lnTo>
                  <a:pt x="144" y="50"/>
                </a:lnTo>
                <a:lnTo>
                  <a:pt x="146" y="44"/>
                </a:lnTo>
                <a:lnTo>
                  <a:pt x="146" y="36"/>
                </a:lnTo>
                <a:lnTo>
                  <a:pt x="140" y="34"/>
                </a:lnTo>
                <a:close/>
                <a:moveTo>
                  <a:pt x="142" y="21"/>
                </a:moveTo>
                <a:lnTo>
                  <a:pt x="146" y="28"/>
                </a:lnTo>
                <a:lnTo>
                  <a:pt x="148" y="40"/>
                </a:lnTo>
                <a:lnTo>
                  <a:pt x="150" y="40"/>
                </a:lnTo>
                <a:lnTo>
                  <a:pt x="151" y="38"/>
                </a:lnTo>
                <a:lnTo>
                  <a:pt x="153" y="36"/>
                </a:lnTo>
                <a:lnTo>
                  <a:pt x="151" y="34"/>
                </a:lnTo>
                <a:lnTo>
                  <a:pt x="153" y="34"/>
                </a:lnTo>
                <a:lnTo>
                  <a:pt x="153" y="30"/>
                </a:lnTo>
                <a:lnTo>
                  <a:pt x="148" y="26"/>
                </a:lnTo>
                <a:lnTo>
                  <a:pt x="142" y="21"/>
                </a:lnTo>
                <a:close/>
                <a:moveTo>
                  <a:pt x="127" y="11"/>
                </a:moveTo>
                <a:lnTo>
                  <a:pt x="127" y="15"/>
                </a:lnTo>
                <a:lnTo>
                  <a:pt x="132" y="19"/>
                </a:lnTo>
                <a:lnTo>
                  <a:pt x="136" y="21"/>
                </a:lnTo>
                <a:lnTo>
                  <a:pt x="140" y="21"/>
                </a:lnTo>
                <a:lnTo>
                  <a:pt x="140" y="17"/>
                </a:lnTo>
                <a:lnTo>
                  <a:pt x="134" y="15"/>
                </a:lnTo>
                <a:lnTo>
                  <a:pt x="127" y="11"/>
                </a:lnTo>
                <a:close/>
                <a:moveTo>
                  <a:pt x="117" y="7"/>
                </a:moveTo>
                <a:lnTo>
                  <a:pt x="119" y="11"/>
                </a:lnTo>
                <a:lnTo>
                  <a:pt x="119" y="13"/>
                </a:lnTo>
                <a:lnTo>
                  <a:pt x="123" y="13"/>
                </a:lnTo>
                <a:lnTo>
                  <a:pt x="123" y="11"/>
                </a:lnTo>
                <a:lnTo>
                  <a:pt x="123" y="9"/>
                </a:lnTo>
                <a:lnTo>
                  <a:pt x="117" y="7"/>
                </a:lnTo>
                <a:close/>
                <a:moveTo>
                  <a:pt x="73" y="0"/>
                </a:moveTo>
                <a:lnTo>
                  <a:pt x="73" y="3"/>
                </a:lnTo>
                <a:lnTo>
                  <a:pt x="79" y="3"/>
                </a:lnTo>
                <a:lnTo>
                  <a:pt x="80" y="3"/>
                </a:lnTo>
                <a:lnTo>
                  <a:pt x="79" y="2"/>
                </a:lnTo>
                <a:lnTo>
                  <a:pt x="73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9" name="Freeform 114"/>
          <p:cNvSpPr>
            <a:spLocks noChangeAspect="1" noEditPoints="1"/>
          </p:cNvSpPr>
          <p:nvPr/>
        </p:nvSpPr>
        <p:spPr bwMode="gray">
          <a:xfrm>
            <a:off x="2673350" y="3792538"/>
            <a:ext cx="139700" cy="76200"/>
          </a:xfrm>
          <a:custGeom>
            <a:avLst/>
            <a:gdLst>
              <a:gd name="T0" fmla="*/ 2147483647 w 75"/>
              <a:gd name="T1" fmla="*/ 0 h 42"/>
              <a:gd name="T2" fmla="*/ 2147483647 w 75"/>
              <a:gd name="T3" fmla="*/ 2147483647 h 42"/>
              <a:gd name="T4" fmla="*/ 2147483647 w 75"/>
              <a:gd name="T5" fmla="*/ 2147483647 h 42"/>
              <a:gd name="T6" fmla="*/ 2147483647 w 75"/>
              <a:gd name="T7" fmla="*/ 2147483647 h 42"/>
              <a:gd name="T8" fmla="*/ 2147483647 w 75"/>
              <a:gd name="T9" fmla="*/ 2147483647 h 42"/>
              <a:gd name="T10" fmla="*/ 2147483647 w 75"/>
              <a:gd name="T11" fmla="*/ 2147483647 h 42"/>
              <a:gd name="T12" fmla="*/ 2147483647 w 75"/>
              <a:gd name="T13" fmla="*/ 2147483647 h 42"/>
              <a:gd name="T14" fmla="*/ 2147483647 w 75"/>
              <a:gd name="T15" fmla="*/ 2147483647 h 42"/>
              <a:gd name="T16" fmla="*/ 2147483647 w 75"/>
              <a:gd name="T17" fmla="*/ 2147483647 h 42"/>
              <a:gd name="T18" fmla="*/ 2147483647 w 75"/>
              <a:gd name="T19" fmla="*/ 2147483647 h 42"/>
              <a:gd name="T20" fmla="*/ 2147483647 w 75"/>
              <a:gd name="T21" fmla="*/ 2147483647 h 42"/>
              <a:gd name="T22" fmla="*/ 2147483647 w 75"/>
              <a:gd name="T23" fmla="*/ 2147483647 h 42"/>
              <a:gd name="T24" fmla="*/ 2147483647 w 75"/>
              <a:gd name="T25" fmla="*/ 2147483647 h 42"/>
              <a:gd name="T26" fmla="*/ 2147483647 w 75"/>
              <a:gd name="T27" fmla="*/ 2147483647 h 42"/>
              <a:gd name="T28" fmla="*/ 2147483647 w 75"/>
              <a:gd name="T29" fmla="*/ 2147483647 h 42"/>
              <a:gd name="T30" fmla="*/ 2147483647 w 75"/>
              <a:gd name="T31" fmla="*/ 2147483647 h 42"/>
              <a:gd name="T32" fmla="*/ 2147483647 w 75"/>
              <a:gd name="T33" fmla="*/ 2147483647 h 42"/>
              <a:gd name="T34" fmla="*/ 2147483647 w 75"/>
              <a:gd name="T35" fmla="*/ 2147483647 h 42"/>
              <a:gd name="T36" fmla="*/ 2147483647 w 75"/>
              <a:gd name="T37" fmla="*/ 2147483647 h 42"/>
              <a:gd name="T38" fmla="*/ 2147483647 w 75"/>
              <a:gd name="T39" fmla="*/ 2147483647 h 42"/>
              <a:gd name="T40" fmla="*/ 2147483647 w 75"/>
              <a:gd name="T41" fmla="*/ 2147483647 h 42"/>
              <a:gd name="T42" fmla="*/ 2147483647 w 75"/>
              <a:gd name="T43" fmla="*/ 2147483647 h 42"/>
              <a:gd name="T44" fmla="*/ 2147483647 w 75"/>
              <a:gd name="T45" fmla="*/ 2147483647 h 42"/>
              <a:gd name="T46" fmla="*/ 2147483647 w 75"/>
              <a:gd name="T47" fmla="*/ 2147483647 h 42"/>
              <a:gd name="T48" fmla="*/ 2147483647 w 75"/>
              <a:gd name="T49" fmla="*/ 2147483647 h 42"/>
              <a:gd name="T50" fmla="*/ 2147483647 w 75"/>
              <a:gd name="T51" fmla="*/ 2147483647 h 42"/>
              <a:gd name="T52" fmla="*/ 2147483647 w 75"/>
              <a:gd name="T53" fmla="*/ 0 h 42"/>
              <a:gd name="T54" fmla="*/ 2147483647 w 75"/>
              <a:gd name="T55" fmla="*/ 2147483647 h 42"/>
              <a:gd name="T56" fmla="*/ 2147483647 w 75"/>
              <a:gd name="T57" fmla="*/ 2147483647 h 42"/>
              <a:gd name="T58" fmla="*/ 2147483647 w 75"/>
              <a:gd name="T59" fmla="*/ 2147483647 h 42"/>
              <a:gd name="T60" fmla="*/ 2147483647 w 75"/>
              <a:gd name="T61" fmla="*/ 2147483647 h 42"/>
              <a:gd name="T62" fmla="*/ 2147483647 w 75"/>
              <a:gd name="T63" fmla="*/ 0 h 42"/>
              <a:gd name="T64" fmla="*/ 2147483647 w 75"/>
              <a:gd name="T65" fmla="*/ 2147483647 h 42"/>
              <a:gd name="T66" fmla="*/ 2147483647 w 75"/>
              <a:gd name="T67" fmla="*/ 2147483647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"/>
              <a:gd name="T103" fmla="*/ 0 h 42"/>
              <a:gd name="T104" fmla="*/ 75 w 75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" h="42">
                <a:moveTo>
                  <a:pt x="6" y="0"/>
                </a:moveTo>
                <a:lnTo>
                  <a:pt x="4" y="0"/>
                </a:ln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  <a:lnTo>
                  <a:pt x="2" y="11"/>
                </a:lnTo>
                <a:lnTo>
                  <a:pt x="2" y="15"/>
                </a:lnTo>
                <a:lnTo>
                  <a:pt x="2" y="19"/>
                </a:lnTo>
                <a:lnTo>
                  <a:pt x="2" y="21"/>
                </a:lnTo>
                <a:lnTo>
                  <a:pt x="10" y="21"/>
                </a:lnTo>
                <a:lnTo>
                  <a:pt x="19" y="23"/>
                </a:lnTo>
                <a:lnTo>
                  <a:pt x="19" y="26"/>
                </a:lnTo>
                <a:lnTo>
                  <a:pt x="19" y="28"/>
                </a:lnTo>
                <a:lnTo>
                  <a:pt x="23" y="28"/>
                </a:lnTo>
                <a:lnTo>
                  <a:pt x="27" y="28"/>
                </a:lnTo>
                <a:lnTo>
                  <a:pt x="27" y="32"/>
                </a:lnTo>
                <a:lnTo>
                  <a:pt x="33" y="34"/>
                </a:lnTo>
                <a:lnTo>
                  <a:pt x="40" y="34"/>
                </a:lnTo>
                <a:lnTo>
                  <a:pt x="38" y="32"/>
                </a:lnTo>
                <a:lnTo>
                  <a:pt x="36" y="32"/>
                </a:lnTo>
                <a:lnTo>
                  <a:pt x="35" y="32"/>
                </a:lnTo>
                <a:lnTo>
                  <a:pt x="38" y="30"/>
                </a:lnTo>
                <a:lnTo>
                  <a:pt x="36" y="26"/>
                </a:lnTo>
                <a:lnTo>
                  <a:pt x="36" y="24"/>
                </a:lnTo>
                <a:lnTo>
                  <a:pt x="33" y="24"/>
                </a:lnTo>
                <a:lnTo>
                  <a:pt x="33" y="21"/>
                </a:lnTo>
                <a:lnTo>
                  <a:pt x="36" y="17"/>
                </a:lnTo>
                <a:lnTo>
                  <a:pt x="42" y="15"/>
                </a:lnTo>
                <a:lnTo>
                  <a:pt x="40" y="13"/>
                </a:lnTo>
                <a:lnTo>
                  <a:pt x="44" y="11"/>
                </a:lnTo>
                <a:lnTo>
                  <a:pt x="46" y="11"/>
                </a:lnTo>
                <a:lnTo>
                  <a:pt x="48" y="9"/>
                </a:lnTo>
                <a:lnTo>
                  <a:pt x="52" y="15"/>
                </a:lnTo>
                <a:lnTo>
                  <a:pt x="56" y="23"/>
                </a:lnTo>
                <a:lnTo>
                  <a:pt x="60" y="21"/>
                </a:lnTo>
                <a:lnTo>
                  <a:pt x="63" y="21"/>
                </a:lnTo>
                <a:lnTo>
                  <a:pt x="61" y="23"/>
                </a:lnTo>
                <a:lnTo>
                  <a:pt x="61" y="24"/>
                </a:lnTo>
                <a:lnTo>
                  <a:pt x="60" y="30"/>
                </a:lnTo>
                <a:lnTo>
                  <a:pt x="60" y="36"/>
                </a:lnTo>
                <a:lnTo>
                  <a:pt x="61" y="40"/>
                </a:lnTo>
                <a:lnTo>
                  <a:pt x="65" y="42"/>
                </a:lnTo>
                <a:lnTo>
                  <a:pt x="67" y="42"/>
                </a:lnTo>
                <a:lnTo>
                  <a:pt x="71" y="42"/>
                </a:lnTo>
                <a:lnTo>
                  <a:pt x="71" y="38"/>
                </a:lnTo>
                <a:lnTo>
                  <a:pt x="73" y="36"/>
                </a:lnTo>
                <a:lnTo>
                  <a:pt x="75" y="32"/>
                </a:lnTo>
                <a:lnTo>
                  <a:pt x="73" y="28"/>
                </a:lnTo>
                <a:lnTo>
                  <a:pt x="71" y="26"/>
                </a:lnTo>
                <a:lnTo>
                  <a:pt x="73" y="21"/>
                </a:lnTo>
                <a:lnTo>
                  <a:pt x="63" y="13"/>
                </a:lnTo>
                <a:lnTo>
                  <a:pt x="56" y="1"/>
                </a:lnTo>
                <a:lnTo>
                  <a:pt x="48" y="1"/>
                </a:lnTo>
                <a:lnTo>
                  <a:pt x="44" y="0"/>
                </a:lnTo>
                <a:lnTo>
                  <a:pt x="42" y="3"/>
                </a:lnTo>
                <a:lnTo>
                  <a:pt x="42" y="5"/>
                </a:lnTo>
                <a:lnTo>
                  <a:pt x="31" y="9"/>
                </a:lnTo>
                <a:lnTo>
                  <a:pt x="21" y="11"/>
                </a:lnTo>
                <a:lnTo>
                  <a:pt x="19" y="9"/>
                </a:lnTo>
                <a:lnTo>
                  <a:pt x="17" y="7"/>
                </a:lnTo>
                <a:lnTo>
                  <a:pt x="15" y="9"/>
                </a:lnTo>
                <a:lnTo>
                  <a:pt x="12" y="9"/>
                </a:lnTo>
                <a:lnTo>
                  <a:pt x="10" y="5"/>
                </a:lnTo>
                <a:lnTo>
                  <a:pt x="6" y="0"/>
                </a:lnTo>
                <a:close/>
                <a:moveTo>
                  <a:pt x="17" y="32"/>
                </a:moveTo>
                <a:lnTo>
                  <a:pt x="19" y="36"/>
                </a:lnTo>
                <a:lnTo>
                  <a:pt x="17" y="3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0" name="Freeform 115"/>
          <p:cNvSpPr>
            <a:spLocks noChangeAspect="1"/>
          </p:cNvSpPr>
          <p:nvPr/>
        </p:nvSpPr>
        <p:spPr bwMode="gray">
          <a:xfrm>
            <a:off x="5983288" y="2997200"/>
            <a:ext cx="350837" cy="395288"/>
          </a:xfrm>
          <a:custGeom>
            <a:avLst/>
            <a:gdLst>
              <a:gd name="T0" fmla="*/ 2147483647 w 190"/>
              <a:gd name="T1" fmla="*/ 2147483647 h 215"/>
              <a:gd name="T2" fmla="*/ 2147483647 w 190"/>
              <a:gd name="T3" fmla="*/ 2147483647 h 215"/>
              <a:gd name="T4" fmla="*/ 2147483647 w 190"/>
              <a:gd name="T5" fmla="*/ 2147483647 h 215"/>
              <a:gd name="T6" fmla="*/ 2147483647 w 190"/>
              <a:gd name="T7" fmla="*/ 2147483647 h 215"/>
              <a:gd name="T8" fmla="*/ 2147483647 w 190"/>
              <a:gd name="T9" fmla="*/ 2147483647 h 215"/>
              <a:gd name="T10" fmla="*/ 2147483647 w 190"/>
              <a:gd name="T11" fmla="*/ 2147483647 h 215"/>
              <a:gd name="T12" fmla="*/ 2147483647 w 190"/>
              <a:gd name="T13" fmla="*/ 2147483647 h 215"/>
              <a:gd name="T14" fmla="*/ 2147483647 w 190"/>
              <a:gd name="T15" fmla="*/ 2147483647 h 215"/>
              <a:gd name="T16" fmla="*/ 2147483647 w 190"/>
              <a:gd name="T17" fmla="*/ 2147483647 h 215"/>
              <a:gd name="T18" fmla="*/ 2147483647 w 190"/>
              <a:gd name="T19" fmla="*/ 2147483647 h 215"/>
              <a:gd name="T20" fmla="*/ 2147483647 w 190"/>
              <a:gd name="T21" fmla="*/ 2147483647 h 215"/>
              <a:gd name="T22" fmla="*/ 2147483647 w 190"/>
              <a:gd name="T23" fmla="*/ 2147483647 h 215"/>
              <a:gd name="T24" fmla="*/ 2147483647 w 190"/>
              <a:gd name="T25" fmla="*/ 2147483647 h 215"/>
              <a:gd name="T26" fmla="*/ 2147483647 w 190"/>
              <a:gd name="T27" fmla="*/ 2147483647 h 215"/>
              <a:gd name="T28" fmla="*/ 2147483647 w 190"/>
              <a:gd name="T29" fmla="*/ 2147483647 h 215"/>
              <a:gd name="T30" fmla="*/ 2147483647 w 190"/>
              <a:gd name="T31" fmla="*/ 2147483647 h 215"/>
              <a:gd name="T32" fmla="*/ 2147483647 w 190"/>
              <a:gd name="T33" fmla="*/ 2147483647 h 215"/>
              <a:gd name="T34" fmla="*/ 2147483647 w 190"/>
              <a:gd name="T35" fmla="*/ 2147483647 h 215"/>
              <a:gd name="T36" fmla="*/ 2147483647 w 190"/>
              <a:gd name="T37" fmla="*/ 2147483647 h 215"/>
              <a:gd name="T38" fmla="*/ 2147483647 w 190"/>
              <a:gd name="T39" fmla="*/ 2147483647 h 215"/>
              <a:gd name="T40" fmla="*/ 2147483647 w 190"/>
              <a:gd name="T41" fmla="*/ 2147483647 h 215"/>
              <a:gd name="T42" fmla="*/ 2147483647 w 190"/>
              <a:gd name="T43" fmla="*/ 2147483647 h 215"/>
              <a:gd name="T44" fmla="*/ 2147483647 w 190"/>
              <a:gd name="T45" fmla="*/ 2147483647 h 215"/>
              <a:gd name="T46" fmla="*/ 2147483647 w 190"/>
              <a:gd name="T47" fmla="*/ 0 h 215"/>
              <a:gd name="T48" fmla="*/ 2147483647 w 190"/>
              <a:gd name="T49" fmla="*/ 2147483647 h 215"/>
              <a:gd name="T50" fmla="*/ 2147483647 w 190"/>
              <a:gd name="T51" fmla="*/ 2147483647 h 215"/>
              <a:gd name="T52" fmla="*/ 2147483647 w 190"/>
              <a:gd name="T53" fmla="*/ 2147483647 h 215"/>
              <a:gd name="T54" fmla="*/ 2147483647 w 190"/>
              <a:gd name="T55" fmla="*/ 2147483647 h 215"/>
              <a:gd name="T56" fmla="*/ 2147483647 w 190"/>
              <a:gd name="T57" fmla="*/ 2147483647 h 215"/>
              <a:gd name="T58" fmla="*/ 2147483647 w 190"/>
              <a:gd name="T59" fmla="*/ 2147483647 h 215"/>
              <a:gd name="T60" fmla="*/ 2147483647 w 190"/>
              <a:gd name="T61" fmla="*/ 2147483647 h 215"/>
              <a:gd name="T62" fmla="*/ 2147483647 w 190"/>
              <a:gd name="T63" fmla="*/ 2147483647 h 215"/>
              <a:gd name="T64" fmla="*/ 2147483647 w 190"/>
              <a:gd name="T65" fmla="*/ 2147483647 h 215"/>
              <a:gd name="T66" fmla="*/ 2147483647 w 190"/>
              <a:gd name="T67" fmla="*/ 2147483647 h 215"/>
              <a:gd name="T68" fmla="*/ 2147483647 w 190"/>
              <a:gd name="T69" fmla="*/ 2147483647 h 215"/>
              <a:gd name="T70" fmla="*/ 2147483647 w 190"/>
              <a:gd name="T71" fmla="*/ 2147483647 h 215"/>
              <a:gd name="T72" fmla="*/ 2147483647 w 190"/>
              <a:gd name="T73" fmla="*/ 2147483647 h 215"/>
              <a:gd name="T74" fmla="*/ 2147483647 w 190"/>
              <a:gd name="T75" fmla="*/ 2147483647 h 215"/>
              <a:gd name="T76" fmla="*/ 2147483647 w 190"/>
              <a:gd name="T77" fmla="*/ 2147483647 h 215"/>
              <a:gd name="T78" fmla="*/ 2147483647 w 190"/>
              <a:gd name="T79" fmla="*/ 2147483647 h 215"/>
              <a:gd name="T80" fmla="*/ 2147483647 w 190"/>
              <a:gd name="T81" fmla="*/ 2147483647 h 215"/>
              <a:gd name="T82" fmla="*/ 2147483647 w 190"/>
              <a:gd name="T83" fmla="*/ 2147483647 h 215"/>
              <a:gd name="T84" fmla="*/ 2147483647 w 190"/>
              <a:gd name="T85" fmla="*/ 2147483647 h 215"/>
              <a:gd name="T86" fmla="*/ 2147483647 w 190"/>
              <a:gd name="T87" fmla="*/ 2147483647 h 215"/>
              <a:gd name="T88" fmla="*/ 2147483647 w 190"/>
              <a:gd name="T89" fmla="*/ 2147483647 h 215"/>
              <a:gd name="T90" fmla="*/ 2147483647 w 190"/>
              <a:gd name="T91" fmla="*/ 2147483647 h 215"/>
              <a:gd name="T92" fmla="*/ 2147483647 w 190"/>
              <a:gd name="T93" fmla="*/ 2147483647 h 215"/>
              <a:gd name="T94" fmla="*/ 2147483647 w 190"/>
              <a:gd name="T95" fmla="*/ 2147483647 h 215"/>
              <a:gd name="T96" fmla="*/ 2147483647 w 190"/>
              <a:gd name="T97" fmla="*/ 2147483647 h 215"/>
              <a:gd name="T98" fmla="*/ 0 w 190"/>
              <a:gd name="T99" fmla="*/ 2147483647 h 215"/>
              <a:gd name="T100" fmla="*/ 2147483647 w 190"/>
              <a:gd name="T101" fmla="*/ 2147483647 h 215"/>
              <a:gd name="T102" fmla="*/ 2147483647 w 190"/>
              <a:gd name="T103" fmla="*/ 2147483647 h 215"/>
              <a:gd name="T104" fmla="*/ 2147483647 w 190"/>
              <a:gd name="T105" fmla="*/ 2147483647 h 215"/>
              <a:gd name="T106" fmla="*/ 2147483647 w 190"/>
              <a:gd name="T107" fmla="*/ 2147483647 h 215"/>
              <a:gd name="T108" fmla="*/ 2147483647 w 190"/>
              <a:gd name="T109" fmla="*/ 2147483647 h 215"/>
              <a:gd name="T110" fmla="*/ 2147483647 w 190"/>
              <a:gd name="T111" fmla="*/ 2147483647 h 215"/>
              <a:gd name="T112" fmla="*/ 2147483647 w 190"/>
              <a:gd name="T113" fmla="*/ 2147483647 h 215"/>
              <a:gd name="T114" fmla="*/ 2147483647 w 190"/>
              <a:gd name="T115" fmla="*/ 2147483647 h 2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0"/>
              <a:gd name="T175" fmla="*/ 0 h 215"/>
              <a:gd name="T176" fmla="*/ 190 w 190"/>
              <a:gd name="T177" fmla="*/ 215 h 2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0" h="215">
                <a:moveTo>
                  <a:pt x="87" y="215"/>
                </a:moveTo>
                <a:lnTo>
                  <a:pt x="90" y="209"/>
                </a:lnTo>
                <a:lnTo>
                  <a:pt x="92" y="201"/>
                </a:lnTo>
                <a:lnTo>
                  <a:pt x="100" y="199"/>
                </a:lnTo>
                <a:lnTo>
                  <a:pt x="108" y="198"/>
                </a:lnTo>
                <a:lnTo>
                  <a:pt x="106" y="190"/>
                </a:lnTo>
                <a:lnTo>
                  <a:pt x="100" y="184"/>
                </a:lnTo>
                <a:lnTo>
                  <a:pt x="100" y="178"/>
                </a:lnTo>
                <a:lnTo>
                  <a:pt x="104" y="174"/>
                </a:lnTo>
                <a:lnTo>
                  <a:pt x="96" y="165"/>
                </a:lnTo>
                <a:lnTo>
                  <a:pt x="100" y="161"/>
                </a:lnTo>
                <a:lnTo>
                  <a:pt x="106" y="157"/>
                </a:lnTo>
                <a:lnTo>
                  <a:pt x="108" y="151"/>
                </a:lnTo>
                <a:lnTo>
                  <a:pt x="111" y="155"/>
                </a:lnTo>
                <a:lnTo>
                  <a:pt x="117" y="150"/>
                </a:lnTo>
                <a:lnTo>
                  <a:pt x="123" y="144"/>
                </a:lnTo>
                <a:lnTo>
                  <a:pt x="127" y="140"/>
                </a:lnTo>
                <a:lnTo>
                  <a:pt x="129" y="132"/>
                </a:lnTo>
                <a:lnTo>
                  <a:pt x="138" y="128"/>
                </a:lnTo>
                <a:lnTo>
                  <a:pt x="142" y="125"/>
                </a:lnTo>
                <a:lnTo>
                  <a:pt x="144" y="119"/>
                </a:lnTo>
                <a:lnTo>
                  <a:pt x="150" y="115"/>
                </a:lnTo>
                <a:lnTo>
                  <a:pt x="150" y="107"/>
                </a:lnTo>
                <a:lnTo>
                  <a:pt x="152" y="100"/>
                </a:lnTo>
                <a:lnTo>
                  <a:pt x="158" y="94"/>
                </a:lnTo>
                <a:lnTo>
                  <a:pt x="159" y="88"/>
                </a:lnTo>
                <a:lnTo>
                  <a:pt x="159" y="82"/>
                </a:lnTo>
                <a:lnTo>
                  <a:pt x="154" y="77"/>
                </a:lnTo>
                <a:lnTo>
                  <a:pt x="150" y="73"/>
                </a:lnTo>
                <a:lnTo>
                  <a:pt x="146" y="71"/>
                </a:lnTo>
                <a:lnTo>
                  <a:pt x="144" y="59"/>
                </a:lnTo>
                <a:lnTo>
                  <a:pt x="140" y="56"/>
                </a:lnTo>
                <a:lnTo>
                  <a:pt x="142" y="50"/>
                </a:lnTo>
                <a:lnTo>
                  <a:pt x="148" y="46"/>
                </a:lnTo>
                <a:lnTo>
                  <a:pt x="152" y="44"/>
                </a:lnTo>
                <a:lnTo>
                  <a:pt x="156" y="46"/>
                </a:lnTo>
                <a:lnTo>
                  <a:pt x="159" y="44"/>
                </a:lnTo>
                <a:lnTo>
                  <a:pt x="161" y="42"/>
                </a:lnTo>
                <a:lnTo>
                  <a:pt x="167" y="38"/>
                </a:lnTo>
                <a:lnTo>
                  <a:pt x="175" y="36"/>
                </a:lnTo>
                <a:lnTo>
                  <a:pt x="181" y="32"/>
                </a:lnTo>
                <a:lnTo>
                  <a:pt x="184" y="29"/>
                </a:lnTo>
                <a:lnTo>
                  <a:pt x="188" y="25"/>
                </a:lnTo>
                <a:lnTo>
                  <a:pt x="190" y="17"/>
                </a:lnTo>
                <a:lnTo>
                  <a:pt x="186" y="11"/>
                </a:lnTo>
                <a:lnTo>
                  <a:pt x="182" y="8"/>
                </a:lnTo>
                <a:lnTo>
                  <a:pt x="169" y="0"/>
                </a:lnTo>
                <a:lnTo>
                  <a:pt x="159" y="0"/>
                </a:lnTo>
                <a:lnTo>
                  <a:pt x="158" y="2"/>
                </a:lnTo>
                <a:lnTo>
                  <a:pt x="154" y="2"/>
                </a:lnTo>
                <a:lnTo>
                  <a:pt x="146" y="2"/>
                </a:lnTo>
                <a:lnTo>
                  <a:pt x="136" y="6"/>
                </a:lnTo>
                <a:lnTo>
                  <a:pt x="129" y="8"/>
                </a:lnTo>
                <a:lnTo>
                  <a:pt x="115" y="15"/>
                </a:lnTo>
                <a:lnTo>
                  <a:pt x="115" y="23"/>
                </a:lnTo>
                <a:lnTo>
                  <a:pt x="111" y="27"/>
                </a:lnTo>
                <a:lnTo>
                  <a:pt x="113" y="31"/>
                </a:lnTo>
                <a:lnTo>
                  <a:pt x="111" y="38"/>
                </a:lnTo>
                <a:lnTo>
                  <a:pt x="106" y="40"/>
                </a:lnTo>
                <a:lnTo>
                  <a:pt x="100" y="38"/>
                </a:lnTo>
                <a:lnTo>
                  <a:pt x="98" y="44"/>
                </a:lnTo>
                <a:lnTo>
                  <a:pt x="102" y="48"/>
                </a:lnTo>
                <a:lnTo>
                  <a:pt x="102" y="56"/>
                </a:lnTo>
                <a:lnTo>
                  <a:pt x="96" y="59"/>
                </a:lnTo>
                <a:lnTo>
                  <a:pt x="96" y="65"/>
                </a:lnTo>
                <a:lnTo>
                  <a:pt x="96" y="71"/>
                </a:lnTo>
                <a:lnTo>
                  <a:pt x="90" y="71"/>
                </a:lnTo>
                <a:lnTo>
                  <a:pt x="85" y="69"/>
                </a:lnTo>
                <a:lnTo>
                  <a:pt x="83" y="67"/>
                </a:lnTo>
                <a:lnTo>
                  <a:pt x="79" y="71"/>
                </a:lnTo>
                <a:lnTo>
                  <a:pt x="73" y="75"/>
                </a:lnTo>
                <a:lnTo>
                  <a:pt x="77" y="80"/>
                </a:lnTo>
                <a:lnTo>
                  <a:pt x="75" y="82"/>
                </a:lnTo>
                <a:lnTo>
                  <a:pt x="73" y="84"/>
                </a:lnTo>
                <a:lnTo>
                  <a:pt x="69" y="82"/>
                </a:lnTo>
                <a:lnTo>
                  <a:pt x="60" y="94"/>
                </a:lnTo>
                <a:lnTo>
                  <a:pt x="54" y="98"/>
                </a:lnTo>
                <a:lnTo>
                  <a:pt x="52" y="103"/>
                </a:lnTo>
                <a:lnTo>
                  <a:pt x="52" y="109"/>
                </a:lnTo>
                <a:lnTo>
                  <a:pt x="44" y="109"/>
                </a:lnTo>
                <a:lnTo>
                  <a:pt x="42" y="115"/>
                </a:lnTo>
                <a:lnTo>
                  <a:pt x="37" y="113"/>
                </a:lnTo>
                <a:lnTo>
                  <a:pt x="25" y="113"/>
                </a:lnTo>
                <a:lnTo>
                  <a:pt x="21" y="113"/>
                </a:lnTo>
                <a:lnTo>
                  <a:pt x="16" y="115"/>
                </a:lnTo>
                <a:lnTo>
                  <a:pt x="4" y="107"/>
                </a:lnTo>
                <a:lnTo>
                  <a:pt x="8" y="121"/>
                </a:lnTo>
                <a:lnTo>
                  <a:pt x="6" y="125"/>
                </a:lnTo>
                <a:lnTo>
                  <a:pt x="8" y="128"/>
                </a:lnTo>
                <a:lnTo>
                  <a:pt x="14" y="136"/>
                </a:lnTo>
                <a:lnTo>
                  <a:pt x="19" y="138"/>
                </a:lnTo>
                <a:lnTo>
                  <a:pt x="23" y="144"/>
                </a:lnTo>
                <a:lnTo>
                  <a:pt x="23" y="151"/>
                </a:lnTo>
                <a:lnTo>
                  <a:pt x="29" y="155"/>
                </a:lnTo>
                <a:lnTo>
                  <a:pt x="29" y="159"/>
                </a:lnTo>
                <a:lnTo>
                  <a:pt x="25" y="163"/>
                </a:lnTo>
                <a:lnTo>
                  <a:pt x="17" y="165"/>
                </a:lnTo>
                <a:lnTo>
                  <a:pt x="10" y="167"/>
                </a:lnTo>
                <a:lnTo>
                  <a:pt x="2" y="178"/>
                </a:lnTo>
                <a:lnTo>
                  <a:pt x="0" y="192"/>
                </a:lnTo>
                <a:lnTo>
                  <a:pt x="12" y="190"/>
                </a:lnTo>
                <a:lnTo>
                  <a:pt x="29" y="186"/>
                </a:lnTo>
                <a:lnTo>
                  <a:pt x="46" y="184"/>
                </a:lnTo>
                <a:lnTo>
                  <a:pt x="60" y="186"/>
                </a:lnTo>
                <a:lnTo>
                  <a:pt x="65" y="194"/>
                </a:lnTo>
                <a:lnTo>
                  <a:pt x="64" y="196"/>
                </a:lnTo>
                <a:lnTo>
                  <a:pt x="64" y="199"/>
                </a:lnTo>
                <a:lnTo>
                  <a:pt x="67" y="199"/>
                </a:lnTo>
                <a:lnTo>
                  <a:pt x="71" y="199"/>
                </a:lnTo>
                <a:lnTo>
                  <a:pt x="75" y="201"/>
                </a:lnTo>
                <a:lnTo>
                  <a:pt x="77" y="203"/>
                </a:lnTo>
                <a:lnTo>
                  <a:pt x="77" y="205"/>
                </a:lnTo>
                <a:lnTo>
                  <a:pt x="75" y="207"/>
                </a:lnTo>
                <a:lnTo>
                  <a:pt x="77" y="209"/>
                </a:lnTo>
                <a:lnTo>
                  <a:pt x="77" y="211"/>
                </a:lnTo>
                <a:lnTo>
                  <a:pt x="87" y="215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1" name="Freeform 116"/>
          <p:cNvSpPr>
            <a:spLocks noChangeAspect="1" noEditPoints="1"/>
          </p:cNvSpPr>
          <p:nvPr/>
        </p:nvSpPr>
        <p:spPr bwMode="gray">
          <a:xfrm>
            <a:off x="4694238" y="1304925"/>
            <a:ext cx="600075" cy="973138"/>
          </a:xfrm>
          <a:custGeom>
            <a:avLst/>
            <a:gdLst>
              <a:gd name="T0" fmla="*/ 2147483647 w 328"/>
              <a:gd name="T1" fmla="*/ 2147483647 h 531"/>
              <a:gd name="T2" fmla="*/ 2147483647 w 328"/>
              <a:gd name="T3" fmla="*/ 2147483647 h 531"/>
              <a:gd name="T4" fmla="*/ 2147483647 w 328"/>
              <a:gd name="T5" fmla="*/ 2147483647 h 531"/>
              <a:gd name="T6" fmla="*/ 2147483647 w 328"/>
              <a:gd name="T7" fmla="*/ 2147483647 h 531"/>
              <a:gd name="T8" fmla="*/ 2147483647 w 328"/>
              <a:gd name="T9" fmla="*/ 2147483647 h 531"/>
              <a:gd name="T10" fmla="*/ 2147483647 w 328"/>
              <a:gd name="T11" fmla="*/ 2147483647 h 531"/>
              <a:gd name="T12" fmla="*/ 2147483647 w 328"/>
              <a:gd name="T13" fmla="*/ 2147483647 h 531"/>
              <a:gd name="T14" fmla="*/ 2147483647 w 328"/>
              <a:gd name="T15" fmla="*/ 2147483647 h 531"/>
              <a:gd name="T16" fmla="*/ 2147483647 w 328"/>
              <a:gd name="T17" fmla="*/ 2147483647 h 531"/>
              <a:gd name="T18" fmla="*/ 2147483647 w 328"/>
              <a:gd name="T19" fmla="*/ 2147483647 h 531"/>
              <a:gd name="T20" fmla="*/ 2147483647 w 328"/>
              <a:gd name="T21" fmla="*/ 2147483647 h 531"/>
              <a:gd name="T22" fmla="*/ 2147483647 w 328"/>
              <a:gd name="T23" fmla="*/ 2147483647 h 531"/>
              <a:gd name="T24" fmla="*/ 2147483647 w 328"/>
              <a:gd name="T25" fmla="*/ 2147483647 h 531"/>
              <a:gd name="T26" fmla="*/ 2147483647 w 328"/>
              <a:gd name="T27" fmla="*/ 2147483647 h 531"/>
              <a:gd name="T28" fmla="*/ 2147483647 w 328"/>
              <a:gd name="T29" fmla="*/ 2147483647 h 531"/>
              <a:gd name="T30" fmla="*/ 2147483647 w 328"/>
              <a:gd name="T31" fmla="*/ 2147483647 h 531"/>
              <a:gd name="T32" fmla="*/ 2147483647 w 328"/>
              <a:gd name="T33" fmla="*/ 2147483647 h 531"/>
              <a:gd name="T34" fmla="*/ 2147483647 w 328"/>
              <a:gd name="T35" fmla="*/ 2147483647 h 531"/>
              <a:gd name="T36" fmla="*/ 2147483647 w 328"/>
              <a:gd name="T37" fmla="*/ 2147483647 h 531"/>
              <a:gd name="T38" fmla="*/ 2147483647 w 328"/>
              <a:gd name="T39" fmla="*/ 2147483647 h 531"/>
              <a:gd name="T40" fmla="*/ 2147483647 w 328"/>
              <a:gd name="T41" fmla="*/ 2147483647 h 531"/>
              <a:gd name="T42" fmla="*/ 2147483647 w 328"/>
              <a:gd name="T43" fmla="*/ 2147483647 h 531"/>
              <a:gd name="T44" fmla="*/ 2147483647 w 328"/>
              <a:gd name="T45" fmla="*/ 2147483647 h 531"/>
              <a:gd name="T46" fmla="*/ 2147483647 w 328"/>
              <a:gd name="T47" fmla="*/ 2147483647 h 531"/>
              <a:gd name="T48" fmla="*/ 2147483647 w 328"/>
              <a:gd name="T49" fmla="*/ 2147483647 h 531"/>
              <a:gd name="T50" fmla="*/ 2147483647 w 328"/>
              <a:gd name="T51" fmla="*/ 2147483647 h 531"/>
              <a:gd name="T52" fmla="*/ 0 w 328"/>
              <a:gd name="T53" fmla="*/ 2147483647 h 531"/>
              <a:gd name="T54" fmla="*/ 2147483647 w 328"/>
              <a:gd name="T55" fmla="*/ 2147483647 h 531"/>
              <a:gd name="T56" fmla="*/ 2147483647 w 328"/>
              <a:gd name="T57" fmla="*/ 2147483647 h 531"/>
              <a:gd name="T58" fmla="*/ 2147483647 w 328"/>
              <a:gd name="T59" fmla="*/ 2147483647 h 531"/>
              <a:gd name="T60" fmla="*/ 2147483647 w 328"/>
              <a:gd name="T61" fmla="*/ 2147483647 h 531"/>
              <a:gd name="T62" fmla="*/ 2147483647 w 328"/>
              <a:gd name="T63" fmla="*/ 2147483647 h 531"/>
              <a:gd name="T64" fmla="*/ 2147483647 w 328"/>
              <a:gd name="T65" fmla="*/ 2147483647 h 531"/>
              <a:gd name="T66" fmla="*/ 2147483647 w 328"/>
              <a:gd name="T67" fmla="*/ 2147483647 h 531"/>
              <a:gd name="T68" fmla="*/ 2147483647 w 328"/>
              <a:gd name="T69" fmla="*/ 2147483647 h 531"/>
              <a:gd name="T70" fmla="*/ 2147483647 w 328"/>
              <a:gd name="T71" fmla="*/ 2147483647 h 531"/>
              <a:gd name="T72" fmla="*/ 2147483647 w 328"/>
              <a:gd name="T73" fmla="*/ 2147483647 h 531"/>
              <a:gd name="T74" fmla="*/ 2147483647 w 328"/>
              <a:gd name="T75" fmla="*/ 2147483647 h 531"/>
              <a:gd name="T76" fmla="*/ 2147483647 w 328"/>
              <a:gd name="T77" fmla="*/ 2147483647 h 531"/>
              <a:gd name="T78" fmla="*/ 2147483647 w 328"/>
              <a:gd name="T79" fmla="*/ 2147483647 h 531"/>
              <a:gd name="T80" fmla="*/ 2147483647 w 328"/>
              <a:gd name="T81" fmla="*/ 2147483647 h 531"/>
              <a:gd name="T82" fmla="*/ 2147483647 w 328"/>
              <a:gd name="T83" fmla="*/ 2147483647 h 531"/>
              <a:gd name="T84" fmla="*/ 2147483647 w 328"/>
              <a:gd name="T85" fmla="*/ 2147483647 h 531"/>
              <a:gd name="T86" fmla="*/ 2147483647 w 328"/>
              <a:gd name="T87" fmla="*/ 2147483647 h 531"/>
              <a:gd name="T88" fmla="*/ 2147483647 w 328"/>
              <a:gd name="T89" fmla="*/ 2147483647 h 531"/>
              <a:gd name="T90" fmla="*/ 2147483647 w 328"/>
              <a:gd name="T91" fmla="*/ 2147483647 h 531"/>
              <a:gd name="T92" fmla="*/ 2147483647 w 328"/>
              <a:gd name="T93" fmla="*/ 2147483647 h 531"/>
              <a:gd name="T94" fmla="*/ 2147483647 w 328"/>
              <a:gd name="T95" fmla="*/ 2147483647 h 531"/>
              <a:gd name="T96" fmla="*/ 2147483647 w 328"/>
              <a:gd name="T97" fmla="*/ 2147483647 h 531"/>
              <a:gd name="T98" fmla="*/ 2147483647 w 328"/>
              <a:gd name="T99" fmla="*/ 2147483647 h 531"/>
              <a:gd name="T100" fmla="*/ 2147483647 w 328"/>
              <a:gd name="T101" fmla="*/ 2147483647 h 531"/>
              <a:gd name="T102" fmla="*/ 2147483647 w 328"/>
              <a:gd name="T103" fmla="*/ 2147483647 h 531"/>
              <a:gd name="T104" fmla="*/ 2147483647 w 328"/>
              <a:gd name="T105" fmla="*/ 2147483647 h 531"/>
              <a:gd name="T106" fmla="*/ 2147483647 w 328"/>
              <a:gd name="T107" fmla="*/ 2147483647 h 531"/>
              <a:gd name="T108" fmla="*/ 2147483647 w 328"/>
              <a:gd name="T109" fmla="*/ 2147483647 h 531"/>
              <a:gd name="T110" fmla="*/ 2147483647 w 328"/>
              <a:gd name="T111" fmla="*/ 2147483647 h 531"/>
              <a:gd name="T112" fmla="*/ 2147483647 w 328"/>
              <a:gd name="T113" fmla="*/ 2147483647 h 531"/>
              <a:gd name="T114" fmla="*/ 2147483647 w 328"/>
              <a:gd name="T115" fmla="*/ 2147483647 h 531"/>
              <a:gd name="T116" fmla="*/ 2147483647 w 328"/>
              <a:gd name="T117" fmla="*/ 2147483647 h 531"/>
              <a:gd name="T118" fmla="*/ 2147483647 w 328"/>
              <a:gd name="T119" fmla="*/ 2147483647 h 531"/>
              <a:gd name="T120" fmla="*/ 2147483647 w 328"/>
              <a:gd name="T121" fmla="*/ 2147483647 h 531"/>
              <a:gd name="T122" fmla="*/ 2147483647 w 328"/>
              <a:gd name="T123" fmla="*/ 2147483647 h 5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8"/>
              <a:gd name="T187" fmla="*/ 0 h 531"/>
              <a:gd name="T188" fmla="*/ 328 w 328"/>
              <a:gd name="T189" fmla="*/ 531 h 53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8" h="531">
                <a:moveTo>
                  <a:pt x="82" y="510"/>
                </a:moveTo>
                <a:lnTo>
                  <a:pt x="82" y="510"/>
                </a:lnTo>
                <a:lnTo>
                  <a:pt x="86" y="510"/>
                </a:lnTo>
                <a:lnTo>
                  <a:pt x="88" y="508"/>
                </a:lnTo>
                <a:lnTo>
                  <a:pt x="88" y="503"/>
                </a:lnTo>
                <a:lnTo>
                  <a:pt x="86" y="501"/>
                </a:lnTo>
                <a:lnTo>
                  <a:pt x="84" y="497"/>
                </a:lnTo>
                <a:lnTo>
                  <a:pt x="84" y="493"/>
                </a:lnTo>
                <a:lnTo>
                  <a:pt x="86" y="491"/>
                </a:lnTo>
                <a:lnTo>
                  <a:pt x="88" y="489"/>
                </a:lnTo>
                <a:lnTo>
                  <a:pt x="90" y="487"/>
                </a:lnTo>
                <a:lnTo>
                  <a:pt x="92" y="485"/>
                </a:lnTo>
                <a:lnTo>
                  <a:pt x="92" y="483"/>
                </a:lnTo>
                <a:lnTo>
                  <a:pt x="90" y="480"/>
                </a:lnTo>
                <a:lnTo>
                  <a:pt x="88" y="478"/>
                </a:lnTo>
                <a:lnTo>
                  <a:pt x="90" y="474"/>
                </a:lnTo>
                <a:lnTo>
                  <a:pt x="90" y="468"/>
                </a:lnTo>
                <a:lnTo>
                  <a:pt x="90" y="464"/>
                </a:lnTo>
                <a:lnTo>
                  <a:pt x="92" y="466"/>
                </a:lnTo>
                <a:lnTo>
                  <a:pt x="94" y="464"/>
                </a:lnTo>
                <a:lnTo>
                  <a:pt x="96" y="460"/>
                </a:lnTo>
                <a:lnTo>
                  <a:pt x="96" y="455"/>
                </a:lnTo>
                <a:lnTo>
                  <a:pt x="94" y="451"/>
                </a:lnTo>
                <a:lnTo>
                  <a:pt x="92" y="449"/>
                </a:lnTo>
                <a:lnTo>
                  <a:pt x="90" y="447"/>
                </a:lnTo>
                <a:lnTo>
                  <a:pt x="92" y="443"/>
                </a:lnTo>
                <a:lnTo>
                  <a:pt x="92" y="437"/>
                </a:lnTo>
                <a:lnTo>
                  <a:pt x="92" y="432"/>
                </a:lnTo>
                <a:lnTo>
                  <a:pt x="92" y="426"/>
                </a:lnTo>
                <a:lnTo>
                  <a:pt x="92" y="420"/>
                </a:lnTo>
                <a:lnTo>
                  <a:pt x="92" y="416"/>
                </a:lnTo>
                <a:lnTo>
                  <a:pt x="92" y="412"/>
                </a:lnTo>
                <a:lnTo>
                  <a:pt x="94" y="409"/>
                </a:lnTo>
                <a:lnTo>
                  <a:pt x="98" y="403"/>
                </a:lnTo>
                <a:lnTo>
                  <a:pt x="101" y="397"/>
                </a:lnTo>
                <a:lnTo>
                  <a:pt x="103" y="393"/>
                </a:lnTo>
                <a:lnTo>
                  <a:pt x="107" y="387"/>
                </a:lnTo>
                <a:lnTo>
                  <a:pt x="113" y="384"/>
                </a:lnTo>
                <a:lnTo>
                  <a:pt x="119" y="386"/>
                </a:lnTo>
                <a:lnTo>
                  <a:pt x="123" y="391"/>
                </a:lnTo>
                <a:lnTo>
                  <a:pt x="125" y="389"/>
                </a:lnTo>
                <a:lnTo>
                  <a:pt x="126" y="384"/>
                </a:lnTo>
                <a:lnTo>
                  <a:pt x="126" y="376"/>
                </a:lnTo>
                <a:lnTo>
                  <a:pt x="126" y="370"/>
                </a:lnTo>
                <a:lnTo>
                  <a:pt x="128" y="366"/>
                </a:lnTo>
                <a:lnTo>
                  <a:pt x="134" y="364"/>
                </a:lnTo>
                <a:lnTo>
                  <a:pt x="138" y="357"/>
                </a:lnTo>
                <a:lnTo>
                  <a:pt x="140" y="347"/>
                </a:lnTo>
                <a:lnTo>
                  <a:pt x="140" y="341"/>
                </a:lnTo>
                <a:lnTo>
                  <a:pt x="144" y="338"/>
                </a:lnTo>
                <a:lnTo>
                  <a:pt x="148" y="338"/>
                </a:lnTo>
                <a:lnTo>
                  <a:pt x="149" y="336"/>
                </a:lnTo>
                <a:lnTo>
                  <a:pt x="151" y="332"/>
                </a:lnTo>
                <a:lnTo>
                  <a:pt x="155" y="330"/>
                </a:lnTo>
                <a:lnTo>
                  <a:pt x="157" y="328"/>
                </a:lnTo>
                <a:lnTo>
                  <a:pt x="159" y="324"/>
                </a:lnTo>
                <a:lnTo>
                  <a:pt x="159" y="318"/>
                </a:lnTo>
                <a:lnTo>
                  <a:pt x="161" y="315"/>
                </a:lnTo>
                <a:lnTo>
                  <a:pt x="165" y="311"/>
                </a:lnTo>
                <a:lnTo>
                  <a:pt x="167" y="309"/>
                </a:lnTo>
                <a:lnTo>
                  <a:pt x="172" y="315"/>
                </a:lnTo>
                <a:lnTo>
                  <a:pt x="174" y="316"/>
                </a:lnTo>
                <a:lnTo>
                  <a:pt x="174" y="313"/>
                </a:lnTo>
                <a:lnTo>
                  <a:pt x="176" y="309"/>
                </a:lnTo>
                <a:lnTo>
                  <a:pt x="176" y="307"/>
                </a:lnTo>
                <a:lnTo>
                  <a:pt x="180" y="307"/>
                </a:lnTo>
                <a:lnTo>
                  <a:pt x="184" y="307"/>
                </a:lnTo>
                <a:lnTo>
                  <a:pt x="188" y="309"/>
                </a:lnTo>
                <a:lnTo>
                  <a:pt x="192" y="305"/>
                </a:lnTo>
                <a:lnTo>
                  <a:pt x="194" y="303"/>
                </a:lnTo>
                <a:lnTo>
                  <a:pt x="196" y="293"/>
                </a:lnTo>
                <a:lnTo>
                  <a:pt x="192" y="290"/>
                </a:lnTo>
                <a:lnTo>
                  <a:pt x="199" y="290"/>
                </a:lnTo>
                <a:lnTo>
                  <a:pt x="205" y="286"/>
                </a:lnTo>
                <a:lnTo>
                  <a:pt x="205" y="284"/>
                </a:lnTo>
                <a:lnTo>
                  <a:pt x="207" y="282"/>
                </a:lnTo>
                <a:lnTo>
                  <a:pt x="211" y="282"/>
                </a:lnTo>
                <a:lnTo>
                  <a:pt x="224" y="297"/>
                </a:lnTo>
                <a:lnTo>
                  <a:pt x="230" y="297"/>
                </a:lnTo>
                <a:lnTo>
                  <a:pt x="238" y="297"/>
                </a:lnTo>
                <a:lnTo>
                  <a:pt x="242" y="297"/>
                </a:lnTo>
                <a:lnTo>
                  <a:pt x="244" y="295"/>
                </a:lnTo>
                <a:lnTo>
                  <a:pt x="247" y="297"/>
                </a:lnTo>
                <a:lnTo>
                  <a:pt x="255" y="303"/>
                </a:lnTo>
                <a:lnTo>
                  <a:pt x="255" y="301"/>
                </a:lnTo>
                <a:lnTo>
                  <a:pt x="257" y="297"/>
                </a:lnTo>
                <a:lnTo>
                  <a:pt x="261" y="295"/>
                </a:lnTo>
                <a:lnTo>
                  <a:pt x="263" y="290"/>
                </a:lnTo>
                <a:lnTo>
                  <a:pt x="263" y="286"/>
                </a:lnTo>
                <a:lnTo>
                  <a:pt x="263" y="282"/>
                </a:lnTo>
                <a:lnTo>
                  <a:pt x="263" y="280"/>
                </a:lnTo>
                <a:lnTo>
                  <a:pt x="265" y="278"/>
                </a:lnTo>
                <a:lnTo>
                  <a:pt x="267" y="274"/>
                </a:lnTo>
                <a:lnTo>
                  <a:pt x="270" y="272"/>
                </a:lnTo>
                <a:lnTo>
                  <a:pt x="272" y="270"/>
                </a:lnTo>
                <a:lnTo>
                  <a:pt x="274" y="267"/>
                </a:lnTo>
                <a:lnTo>
                  <a:pt x="278" y="268"/>
                </a:lnTo>
                <a:lnTo>
                  <a:pt x="282" y="268"/>
                </a:lnTo>
                <a:lnTo>
                  <a:pt x="288" y="267"/>
                </a:lnTo>
                <a:lnTo>
                  <a:pt x="291" y="263"/>
                </a:lnTo>
                <a:lnTo>
                  <a:pt x="295" y="268"/>
                </a:lnTo>
                <a:lnTo>
                  <a:pt x="299" y="274"/>
                </a:lnTo>
                <a:lnTo>
                  <a:pt x="303" y="278"/>
                </a:lnTo>
                <a:lnTo>
                  <a:pt x="307" y="280"/>
                </a:lnTo>
                <a:lnTo>
                  <a:pt x="311" y="282"/>
                </a:lnTo>
                <a:lnTo>
                  <a:pt x="313" y="282"/>
                </a:lnTo>
                <a:lnTo>
                  <a:pt x="313" y="286"/>
                </a:lnTo>
                <a:lnTo>
                  <a:pt x="316" y="286"/>
                </a:lnTo>
                <a:lnTo>
                  <a:pt x="318" y="282"/>
                </a:lnTo>
                <a:lnTo>
                  <a:pt x="318" y="276"/>
                </a:lnTo>
                <a:lnTo>
                  <a:pt x="318" y="274"/>
                </a:lnTo>
                <a:lnTo>
                  <a:pt x="316" y="274"/>
                </a:lnTo>
                <a:lnTo>
                  <a:pt x="320" y="272"/>
                </a:lnTo>
                <a:lnTo>
                  <a:pt x="322" y="270"/>
                </a:lnTo>
                <a:lnTo>
                  <a:pt x="326" y="267"/>
                </a:lnTo>
                <a:lnTo>
                  <a:pt x="328" y="265"/>
                </a:lnTo>
                <a:lnTo>
                  <a:pt x="324" y="265"/>
                </a:lnTo>
                <a:lnTo>
                  <a:pt x="322" y="265"/>
                </a:lnTo>
                <a:lnTo>
                  <a:pt x="320" y="268"/>
                </a:lnTo>
                <a:lnTo>
                  <a:pt x="316" y="268"/>
                </a:lnTo>
                <a:lnTo>
                  <a:pt x="311" y="270"/>
                </a:lnTo>
                <a:lnTo>
                  <a:pt x="309" y="267"/>
                </a:lnTo>
                <a:lnTo>
                  <a:pt x="307" y="263"/>
                </a:lnTo>
                <a:lnTo>
                  <a:pt x="311" y="263"/>
                </a:lnTo>
                <a:lnTo>
                  <a:pt x="316" y="263"/>
                </a:lnTo>
                <a:lnTo>
                  <a:pt x="318" y="259"/>
                </a:lnTo>
                <a:lnTo>
                  <a:pt x="320" y="257"/>
                </a:lnTo>
                <a:lnTo>
                  <a:pt x="324" y="257"/>
                </a:lnTo>
                <a:lnTo>
                  <a:pt x="328" y="259"/>
                </a:lnTo>
                <a:lnTo>
                  <a:pt x="326" y="255"/>
                </a:lnTo>
                <a:lnTo>
                  <a:pt x="324" y="249"/>
                </a:lnTo>
                <a:lnTo>
                  <a:pt x="322" y="249"/>
                </a:lnTo>
                <a:lnTo>
                  <a:pt x="322" y="251"/>
                </a:lnTo>
                <a:lnTo>
                  <a:pt x="318" y="251"/>
                </a:lnTo>
                <a:lnTo>
                  <a:pt x="316" y="251"/>
                </a:lnTo>
                <a:lnTo>
                  <a:pt x="316" y="249"/>
                </a:lnTo>
                <a:lnTo>
                  <a:pt x="318" y="247"/>
                </a:lnTo>
                <a:lnTo>
                  <a:pt x="316" y="245"/>
                </a:lnTo>
                <a:lnTo>
                  <a:pt x="313" y="249"/>
                </a:lnTo>
                <a:lnTo>
                  <a:pt x="313" y="245"/>
                </a:lnTo>
                <a:lnTo>
                  <a:pt x="309" y="245"/>
                </a:lnTo>
                <a:lnTo>
                  <a:pt x="309" y="244"/>
                </a:lnTo>
                <a:lnTo>
                  <a:pt x="311" y="242"/>
                </a:lnTo>
                <a:lnTo>
                  <a:pt x="309" y="240"/>
                </a:lnTo>
                <a:lnTo>
                  <a:pt x="305" y="240"/>
                </a:lnTo>
                <a:lnTo>
                  <a:pt x="303" y="242"/>
                </a:lnTo>
                <a:lnTo>
                  <a:pt x="303" y="245"/>
                </a:lnTo>
                <a:lnTo>
                  <a:pt x="299" y="245"/>
                </a:lnTo>
                <a:lnTo>
                  <a:pt x="295" y="247"/>
                </a:lnTo>
                <a:lnTo>
                  <a:pt x="295" y="244"/>
                </a:lnTo>
                <a:lnTo>
                  <a:pt x="295" y="240"/>
                </a:lnTo>
                <a:lnTo>
                  <a:pt x="299" y="240"/>
                </a:lnTo>
                <a:lnTo>
                  <a:pt x="299" y="238"/>
                </a:lnTo>
                <a:lnTo>
                  <a:pt x="299" y="236"/>
                </a:lnTo>
                <a:lnTo>
                  <a:pt x="297" y="236"/>
                </a:lnTo>
                <a:lnTo>
                  <a:pt x="295" y="234"/>
                </a:lnTo>
                <a:lnTo>
                  <a:pt x="290" y="232"/>
                </a:lnTo>
                <a:lnTo>
                  <a:pt x="288" y="238"/>
                </a:lnTo>
                <a:lnTo>
                  <a:pt x="286" y="238"/>
                </a:lnTo>
                <a:lnTo>
                  <a:pt x="284" y="240"/>
                </a:lnTo>
                <a:lnTo>
                  <a:pt x="286" y="245"/>
                </a:lnTo>
                <a:lnTo>
                  <a:pt x="282" y="249"/>
                </a:lnTo>
                <a:lnTo>
                  <a:pt x="278" y="251"/>
                </a:lnTo>
                <a:lnTo>
                  <a:pt x="278" y="253"/>
                </a:lnTo>
                <a:lnTo>
                  <a:pt x="276" y="249"/>
                </a:lnTo>
                <a:lnTo>
                  <a:pt x="276" y="245"/>
                </a:lnTo>
                <a:lnTo>
                  <a:pt x="278" y="244"/>
                </a:lnTo>
                <a:lnTo>
                  <a:pt x="276" y="242"/>
                </a:lnTo>
                <a:lnTo>
                  <a:pt x="276" y="240"/>
                </a:lnTo>
                <a:lnTo>
                  <a:pt x="272" y="242"/>
                </a:lnTo>
                <a:lnTo>
                  <a:pt x="272" y="245"/>
                </a:lnTo>
                <a:lnTo>
                  <a:pt x="267" y="249"/>
                </a:lnTo>
                <a:lnTo>
                  <a:pt x="263" y="255"/>
                </a:lnTo>
                <a:lnTo>
                  <a:pt x="263" y="257"/>
                </a:lnTo>
                <a:lnTo>
                  <a:pt x="263" y="261"/>
                </a:lnTo>
                <a:lnTo>
                  <a:pt x="259" y="263"/>
                </a:lnTo>
                <a:lnTo>
                  <a:pt x="257" y="265"/>
                </a:lnTo>
                <a:lnTo>
                  <a:pt x="257" y="257"/>
                </a:lnTo>
                <a:lnTo>
                  <a:pt x="259" y="251"/>
                </a:lnTo>
                <a:lnTo>
                  <a:pt x="263" y="251"/>
                </a:lnTo>
                <a:lnTo>
                  <a:pt x="265" y="249"/>
                </a:lnTo>
                <a:lnTo>
                  <a:pt x="261" y="240"/>
                </a:lnTo>
                <a:lnTo>
                  <a:pt x="259" y="240"/>
                </a:lnTo>
                <a:lnTo>
                  <a:pt x="259" y="244"/>
                </a:lnTo>
                <a:lnTo>
                  <a:pt x="257" y="242"/>
                </a:lnTo>
                <a:lnTo>
                  <a:pt x="255" y="240"/>
                </a:lnTo>
                <a:lnTo>
                  <a:pt x="251" y="240"/>
                </a:lnTo>
                <a:lnTo>
                  <a:pt x="249" y="238"/>
                </a:lnTo>
                <a:lnTo>
                  <a:pt x="249" y="244"/>
                </a:lnTo>
                <a:lnTo>
                  <a:pt x="249" y="249"/>
                </a:lnTo>
                <a:lnTo>
                  <a:pt x="247" y="247"/>
                </a:lnTo>
                <a:lnTo>
                  <a:pt x="245" y="247"/>
                </a:lnTo>
                <a:lnTo>
                  <a:pt x="245" y="244"/>
                </a:lnTo>
                <a:lnTo>
                  <a:pt x="242" y="244"/>
                </a:lnTo>
                <a:lnTo>
                  <a:pt x="242" y="245"/>
                </a:lnTo>
                <a:lnTo>
                  <a:pt x="242" y="249"/>
                </a:lnTo>
                <a:lnTo>
                  <a:pt x="230" y="259"/>
                </a:lnTo>
                <a:lnTo>
                  <a:pt x="220" y="253"/>
                </a:lnTo>
                <a:lnTo>
                  <a:pt x="211" y="249"/>
                </a:lnTo>
                <a:lnTo>
                  <a:pt x="209" y="251"/>
                </a:lnTo>
                <a:lnTo>
                  <a:pt x="207" y="255"/>
                </a:lnTo>
                <a:lnTo>
                  <a:pt x="209" y="255"/>
                </a:lnTo>
                <a:lnTo>
                  <a:pt x="213" y="255"/>
                </a:lnTo>
                <a:lnTo>
                  <a:pt x="213" y="259"/>
                </a:lnTo>
                <a:lnTo>
                  <a:pt x="215" y="263"/>
                </a:lnTo>
                <a:lnTo>
                  <a:pt x="209" y="261"/>
                </a:lnTo>
                <a:lnTo>
                  <a:pt x="205" y="259"/>
                </a:lnTo>
                <a:lnTo>
                  <a:pt x="207" y="267"/>
                </a:lnTo>
                <a:lnTo>
                  <a:pt x="203" y="267"/>
                </a:lnTo>
                <a:lnTo>
                  <a:pt x="201" y="267"/>
                </a:lnTo>
                <a:lnTo>
                  <a:pt x="201" y="261"/>
                </a:lnTo>
                <a:lnTo>
                  <a:pt x="201" y="259"/>
                </a:lnTo>
                <a:lnTo>
                  <a:pt x="197" y="265"/>
                </a:lnTo>
                <a:lnTo>
                  <a:pt x="197" y="267"/>
                </a:lnTo>
                <a:lnTo>
                  <a:pt x="196" y="267"/>
                </a:lnTo>
                <a:lnTo>
                  <a:pt x="194" y="259"/>
                </a:lnTo>
                <a:lnTo>
                  <a:pt x="192" y="263"/>
                </a:lnTo>
                <a:lnTo>
                  <a:pt x="192" y="267"/>
                </a:lnTo>
                <a:lnTo>
                  <a:pt x="188" y="268"/>
                </a:lnTo>
                <a:lnTo>
                  <a:pt x="184" y="270"/>
                </a:lnTo>
                <a:lnTo>
                  <a:pt x="182" y="267"/>
                </a:lnTo>
                <a:lnTo>
                  <a:pt x="180" y="265"/>
                </a:lnTo>
                <a:lnTo>
                  <a:pt x="178" y="268"/>
                </a:lnTo>
                <a:lnTo>
                  <a:pt x="178" y="272"/>
                </a:lnTo>
                <a:lnTo>
                  <a:pt x="180" y="272"/>
                </a:lnTo>
                <a:lnTo>
                  <a:pt x="182" y="272"/>
                </a:lnTo>
                <a:lnTo>
                  <a:pt x="180" y="274"/>
                </a:lnTo>
                <a:lnTo>
                  <a:pt x="176" y="274"/>
                </a:lnTo>
                <a:lnTo>
                  <a:pt x="176" y="276"/>
                </a:lnTo>
                <a:lnTo>
                  <a:pt x="176" y="280"/>
                </a:lnTo>
                <a:lnTo>
                  <a:pt x="172" y="278"/>
                </a:lnTo>
                <a:lnTo>
                  <a:pt x="169" y="278"/>
                </a:lnTo>
                <a:lnTo>
                  <a:pt x="169" y="284"/>
                </a:lnTo>
                <a:lnTo>
                  <a:pt x="167" y="284"/>
                </a:lnTo>
                <a:lnTo>
                  <a:pt x="165" y="282"/>
                </a:lnTo>
                <a:lnTo>
                  <a:pt x="165" y="278"/>
                </a:lnTo>
                <a:lnTo>
                  <a:pt x="167" y="276"/>
                </a:lnTo>
                <a:lnTo>
                  <a:pt x="167" y="272"/>
                </a:lnTo>
                <a:lnTo>
                  <a:pt x="167" y="270"/>
                </a:lnTo>
                <a:lnTo>
                  <a:pt x="165" y="270"/>
                </a:lnTo>
                <a:lnTo>
                  <a:pt x="161" y="272"/>
                </a:lnTo>
                <a:lnTo>
                  <a:pt x="159" y="274"/>
                </a:lnTo>
                <a:lnTo>
                  <a:pt x="155" y="276"/>
                </a:lnTo>
                <a:lnTo>
                  <a:pt x="155" y="284"/>
                </a:lnTo>
                <a:lnTo>
                  <a:pt x="155" y="286"/>
                </a:lnTo>
                <a:lnTo>
                  <a:pt x="159" y="286"/>
                </a:lnTo>
                <a:lnTo>
                  <a:pt x="165" y="284"/>
                </a:lnTo>
                <a:lnTo>
                  <a:pt x="163" y="291"/>
                </a:lnTo>
                <a:lnTo>
                  <a:pt x="161" y="297"/>
                </a:lnTo>
                <a:lnTo>
                  <a:pt x="157" y="301"/>
                </a:lnTo>
                <a:lnTo>
                  <a:pt x="149" y="305"/>
                </a:lnTo>
                <a:lnTo>
                  <a:pt x="149" y="307"/>
                </a:lnTo>
                <a:lnTo>
                  <a:pt x="153" y="309"/>
                </a:lnTo>
                <a:lnTo>
                  <a:pt x="153" y="313"/>
                </a:lnTo>
                <a:lnTo>
                  <a:pt x="153" y="316"/>
                </a:lnTo>
                <a:lnTo>
                  <a:pt x="148" y="313"/>
                </a:lnTo>
                <a:lnTo>
                  <a:pt x="142" y="311"/>
                </a:lnTo>
                <a:lnTo>
                  <a:pt x="146" y="318"/>
                </a:lnTo>
                <a:lnTo>
                  <a:pt x="149" y="328"/>
                </a:lnTo>
                <a:lnTo>
                  <a:pt x="144" y="328"/>
                </a:lnTo>
                <a:lnTo>
                  <a:pt x="140" y="328"/>
                </a:lnTo>
                <a:lnTo>
                  <a:pt x="140" y="332"/>
                </a:lnTo>
                <a:lnTo>
                  <a:pt x="140" y="336"/>
                </a:lnTo>
                <a:lnTo>
                  <a:pt x="134" y="339"/>
                </a:lnTo>
                <a:lnTo>
                  <a:pt x="128" y="341"/>
                </a:lnTo>
                <a:lnTo>
                  <a:pt x="128" y="339"/>
                </a:lnTo>
                <a:lnTo>
                  <a:pt x="126" y="339"/>
                </a:lnTo>
                <a:lnTo>
                  <a:pt x="125" y="343"/>
                </a:lnTo>
                <a:lnTo>
                  <a:pt x="123" y="347"/>
                </a:lnTo>
                <a:lnTo>
                  <a:pt x="119" y="347"/>
                </a:lnTo>
                <a:lnTo>
                  <a:pt x="117" y="347"/>
                </a:lnTo>
                <a:lnTo>
                  <a:pt x="117" y="351"/>
                </a:lnTo>
                <a:lnTo>
                  <a:pt x="121" y="351"/>
                </a:lnTo>
                <a:lnTo>
                  <a:pt x="119" y="355"/>
                </a:lnTo>
                <a:lnTo>
                  <a:pt x="119" y="361"/>
                </a:lnTo>
                <a:lnTo>
                  <a:pt x="117" y="362"/>
                </a:lnTo>
                <a:lnTo>
                  <a:pt x="113" y="362"/>
                </a:lnTo>
                <a:lnTo>
                  <a:pt x="107" y="366"/>
                </a:lnTo>
                <a:lnTo>
                  <a:pt x="103" y="368"/>
                </a:lnTo>
                <a:lnTo>
                  <a:pt x="101" y="372"/>
                </a:lnTo>
                <a:lnTo>
                  <a:pt x="100" y="380"/>
                </a:lnTo>
                <a:lnTo>
                  <a:pt x="96" y="378"/>
                </a:lnTo>
                <a:lnTo>
                  <a:pt x="92" y="376"/>
                </a:lnTo>
                <a:lnTo>
                  <a:pt x="86" y="384"/>
                </a:lnTo>
                <a:lnTo>
                  <a:pt x="82" y="389"/>
                </a:lnTo>
                <a:lnTo>
                  <a:pt x="78" y="389"/>
                </a:lnTo>
                <a:lnTo>
                  <a:pt x="77" y="391"/>
                </a:lnTo>
                <a:lnTo>
                  <a:pt x="75" y="395"/>
                </a:lnTo>
                <a:lnTo>
                  <a:pt x="73" y="401"/>
                </a:lnTo>
                <a:lnTo>
                  <a:pt x="69" y="401"/>
                </a:lnTo>
                <a:lnTo>
                  <a:pt x="69" y="403"/>
                </a:lnTo>
                <a:lnTo>
                  <a:pt x="71" y="405"/>
                </a:lnTo>
                <a:lnTo>
                  <a:pt x="75" y="405"/>
                </a:lnTo>
                <a:lnTo>
                  <a:pt x="77" y="401"/>
                </a:lnTo>
                <a:lnTo>
                  <a:pt x="80" y="399"/>
                </a:lnTo>
                <a:lnTo>
                  <a:pt x="82" y="399"/>
                </a:lnTo>
                <a:lnTo>
                  <a:pt x="84" y="399"/>
                </a:lnTo>
                <a:lnTo>
                  <a:pt x="84" y="401"/>
                </a:lnTo>
                <a:lnTo>
                  <a:pt x="84" y="403"/>
                </a:lnTo>
                <a:lnTo>
                  <a:pt x="80" y="405"/>
                </a:lnTo>
                <a:lnTo>
                  <a:pt x="77" y="407"/>
                </a:lnTo>
                <a:lnTo>
                  <a:pt x="77" y="410"/>
                </a:lnTo>
                <a:lnTo>
                  <a:pt x="71" y="410"/>
                </a:lnTo>
                <a:lnTo>
                  <a:pt x="67" y="410"/>
                </a:lnTo>
                <a:lnTo>
                  <a:pt x="67" y="405"/>
                </a:lnTo>
                <a:lnTo>
                  <a:pt x="65" y="403"/>
                </a:lnTo>
                <a:lnTo>
                  <a:pt x="63" y="405"/>
                </a:lnTo>
                <a:lnTo>
                  <a:pt x="61" y="407"/>
                </a:lnTo>
                <a:lnTo>
                  <a:pt x="55" y="403"/>
                </a:lnTo>
                <a:lnTo>
                  <a:pt x="52" y="401"/>
                </a:lnTo>
                <a:lnTo>
                  <a:pt x="50" y="403"/>
                </a:lnTo>
                <a:lnTo>
                  <a:pt x="48" y="407"/>
                </a:lnTo>
                <a:lnTo>
                  <a:pt x="52" y="407"/>
                </a:lnTo>
                <a:lnTo>
                  <a:pt x="54" y="405"/>
                </a:lnTo>
                <a:lnTo>
                  <a:pt x="54" y="409"/>
                </a:lnTo>
                <a:lnTo>
                  <a:pt x="55" y="412"/>
                </a:lnTo>
                <a:lnTo>
                  <a:pt x="54" y="412"/>
                </a:lnTo>
                <a:lnTo>
                  <a:pt x="54" y="416"/>
                </a:lnTo>
                <a:lnTo>
                  <a:pt x="50" y="416"/>
                </a:lnTo>
                <a:lnTo>
                  <a:pt x="48" y="416"/>
                </a:lnTo>
                <a:lnTo>
                  <a:pt x="46" y="420"/>
                </a:lnTo>
                <a:lnTo>
                  <a:pt x="44" y="424"/>
                </a:lnTo>
                <a:lnTo>
                  <a:pt x="36" y="424"/>
                </a:lnTo>
                <a:lnTo>
                  <a:pt x="30" y="424"/>
                </a:lnTo>
                <a:lnTo>
                  <a:pt x="30" y="428"/>
                </a:lnTo>
                <a:lnTo>
                  <a:pt x="32" y="426"/>
                </a:lnTo>
                <a:lnTo>
                  <a:pt x="34" y="428"/>
                </a:lnTo>
                <a:lnTo>
                  <a:pt x="34" y="430"/>
                </a:lnTo>
                <a:lnTo>
                  <a:pt x="34" y="432"/>
                </a:lnTo>
                <a:lnTo>
                  <a:pt x="30" y="433"/>
                </a:lnTo>
                <a:lnTo>
                  <a:pt x="29" y="433"/>
                </a:lnTo>
                <a:lnTo>
                  <a:pt x="25" y="433"/>
                </a:lnTo>
                <a:lnTo>
                  <a:pt x="21" y="433"/>
                </a:lnTo>
                <a:lnTo>
                  <a:pt x="21" y="435"/>
                </a:lnTo>
                <a:lnTo>
                  <a:pt x="21" y="439"/>
                </a:lnTo>
                <a:lnTo>
                  <a:pt x="25" y="439"/>
                </a:lnTo>
                <a:lnTo>
                  <a:pt x="27" y="439"/>
                </a:lnTo>
                <a:lnTo>
                  <a:pt x="23" y="441"/>
                </a:lnTo>
                <a:lnTo>
                  <a:pt x="15" y="443"/>
                </a:lnTo>
                <a:lnTo>
                  <a:pt x="6" y="445"/>
                </a:lnTo>
                <a:lnTo>
                  <a:pt x="6" y="449"/>
                </a:lnTo>
                <a:lnTo>
                  <a:pt x="13" y="451"/>
                </a:lnTo>
                <a:lnTo>
                  <a:pt x="15" y="453"/>
                </a:lnTo>
                <a:lnTo>
                  <a:pt x="4" y="451"/>
                </a:lnTo>
                <a:lnTo>
                  <a:pt x="0" y="455"/>
                </a:lnTo>
                <a:lnTo>
                  <a:pt x="2" y="460"/>
                </a:lnTo>
                <a:lnTo>
                  <a:pt x="4" y="462"/>
                </a:lnTo>
                <a:lnTo>
                  <a:pt x="6" y="462"/>
                </a:lnTo>
                <a:lnTo>
                  <a:pt x="11" y="462"/>
                </a:lnTo>
                <a:lnTo>
                  <a:pt x="7" y="464"/>
                </a:lnTo>
                <a:lnTo>
                  <a:pt x="2" y="466"/>
                </a:lnTo>
                <a:lnTo>
                  <a:pt x="2" y="468"/>
                </a:lnTo>
                <a:lnTo>
                  <a:pt x="4" y="470"/>
                </a:lnTo>
                <a:lnTo>
                  <a:pt x="7" y="470"/>
                </a:lnTo>
                <a:lnTo>
                  <a:pt x="7" y="474"/>
                </a:lnTo>
                <a:lnTo>
                  <a:pt x="4" y="474"/>
                </a:lnTo>
                <a:lnTo>
                  <a:pt x="2" y="476"/>
                </a:lnTo>
                <a:lnTo>
                  <a:pt x="7" y="478"/>
                </a:lnTo>
                <a:lnTo>
                  <a:pt x="9" y="478"/>
                </a:lnTo>
                <a:lnTo>
                  <a:pt x="9" y="481"/>
                </a:lnTo>
                <a:lnTo>
                  <a:pt x="7" y="483"/>
                </a:lnTo>
                <a:lnTo>
                  <a:pt x="11" y="485"/>
                </a:lnTo>
                <a:lnTo>
                  <a:pt x="11" y="483"/>
                </a:lnTo>
                <a:lnTo>
                  <a:pt x="13" y="487"/>
                </a:lnTo>
                <a:lnTo>
                  <a:pt x="15" y="483"/>
                </a:lnTo>
                <a:lnTo>
                  <a:pt x="19" y="480"/>
                </a:lnTo>
                <a:lnTo>
                  <a:pt x="23" y="480"/>
                </a:lnTo>
                <a:lnTo>
                  <a:pt x="25" y="481"/>
                </a:lnTo>
                <a:lnTo>
                  <a:pt x="21" y="481"/>
                </a:lnTo>
                <a:lnTo>
                  <a:pt x="17" y="489"/>
                </a:lnTo>
                <a:lnTo>
                  <a:pt x="13" y="497"/>
                </a:lnTo>
                <a:lnTo>
                  <a:pt x="9" y="497"/>
                </a:lnTo>
                <a:lnTo>
                  <a:pt x="6" y="497"/>
                </a:lnTo>
                <a:lnTo>
                  <a:pt x="6" y="499"/>
                </a:lnTo>
                <a:lnTo>
                  <a:pt x="6" y="503"/>
                </a:lnTo>
                <a:lnTo>
                  <a:pt x="7" y="504"/>
                </a:lnTo>
                <a:lnTo>
                  <a:pt x="11" y="506"/>
                </a:lnTo>
                <a:lnTo>
                  <a:pt x="13" y="503"/>
                </a:lnTo>
                <a:lnTo>
                  <a:pt x="17" y="503"/>
                </a:lnTo>
                <a:lnTo>
                  <a:pt x="17" y="506"/>
                </a:lnTo>
                <a:lnTo>
                  <a:pt x="17" y="508"/>
                </a:lnTo>
                <a:lnTo>
                  <a:pt x="13" y="512"/>
                </a:lnTo>
                <a:lnTo>
                  <a:pt x="11" y="514"/>
                </a:lnTo>
                <a:lnTo>
                  <a:pt x="11" y="518"/>
                </a:lnTo>
                <a:lnTo>
                  <a:pt x="11" y="522"/>
                </a:lnTo>
                <a:lnTo>
                  <a:pt x="15" y="522"/>
                </a:lnTo>
                <a:lnTo>
                  <a:pt x="17" y="528"/>
                </a:lnTo>
                <a:lnTo>
                  <a:pt x="21" y="528"/>
                </a:lnTo>
                <a:lnTo>
                  <a:pt x="25" y="526"/>
                </a:lnTo>
                <a:lnTo>
                  <a:pt x="27" y="526"/>
                </a:lnTo>
                <a:lnTo>
                  <a:pt x="27" y="528"/>
                </a:lnTo>
                <a:lnTo>
                  <a:pt x="27" y="531"/>
                </a:lnTo>
                <a:lnTo>
                  <a:pt x="40" y="528"/>
                </a:lnTo>
                <a:lnTo>
                  <a:pt x="54" y="522"/>
                </a:lnTo>
                <a:lnTo>
                  <a:pt x="55" y="518"/>
                </a:lnTo>
                <a:lnTo>
                  <a:pt x="57" y="516"/>
                </a:lnTo>
                <a:lnTo>
                  <a:pt x="61" y="516"/>
                </a:lnTo>
                <a:lnTo>
                  <a:pt x="65" y="516"/>
                </a:lnTo>
                <a:lnTo>
                  <a:pt x="73" y="512"/>
                </a:lnTo>
                <a:lnTo>
                  <a:pt x="80" y="506"/>
                </a:lnTo>
                <a:lnTo>
                  <a:pt x="80" y="508"/>
                </a:lnTo>
                <a:lnTo>
                  <a:pt x="82" y="510"/>
                </a:lnTo>
                <a:close/>
                <a:moveTo>
                  <a:pt x="9" y="485"/>
                </a:moveTo>
                <a:lnTo>
                  <a:pt x="11" y="489"/>
                </a:lnTo>
                <a:lnTo>
                  <a:pt x="11" y="485"/>
                </a:lnTo>
                <a:lnTo>
                  <a:pt x="9" y="485"/>
                </a:lnTo>
                <a:close/>
                <a:moveTo>
                  <a:pt x="29" y="460"/>
                </a:moveTo>
                <a:lnTo>
                  <a:pt x="29" y="462"/>
                </a:lnTo>
                <a:lnTo>
                  <a:pt x="27" y="464"/>
                </a:lnTo>
                <a:lnTo>
                  <a:pt x="27" y="460"/>
                </a:lnTo>
                <a:lnTo>
                  <a:pt x="29" y="460"/>
                </a:lnTo>
                <a:close/>
                <a:moveTo>
                  <a:pt x="19" y="460"/>
                </a:moveTo>
                <a:lnTo>
                  <a:pt x="23" y="464"/>
                </a:lnTo>
                <a:lnTo>
                  <a:pt x="23" y="468"/>
                </a:lnTo>
                <a:lnTo>
                  <a:pt x="19" y="466"/>
                </a:lnTo>
                <a:lnTo>
                  <a:pt x="13" y="464"/>
                </a:lnTo>
                <a:lnTo>
                  <a:pt x="11" y="464"/>
                </a:lnTo>
                <a:lnTo>
                  <a:pt x="17" y="464"/>
                </a:lnTo>
                <a:lnTo>
                  <a:pt x="17" y="460"/>
                </a:lnTo>
                <a:lnTo>
                  <a:pt x="19" y="460"/>
                </a:lnTo>
                <a:close/>
                <a:moveTo>
                  <a:pt x="30" y="441"/>
                </a:moveTo>
                <a:lnTo>
                  <a:pt x="30" y="443"/>
                </a:lnTo>
                <a:lnTo>
                  <a:pt x="29" y="445"/>
                </a:lnTo>
                <a:lnTo>
                  <a:pt x="29" y="441"/>
                </a:lnTo>
                <a:lnTo>
                  <a:pt x="30" y="441"/>
                </a:lnTo>
                <a:close/>
                <a:moveTo>
                  <a:pt x="113" y="307"/>
                </a:moveTo>
                <a:lnTo>
                  <a:pt x="113" y="311"/>
                </a:lnTo>
                <a:lnTo>
                  <a:pt x="115" y="311"/>
                </a:lnTo>
                <a:lnTo>
                  <a:pt x="117" y="309"/>
                </a:lnTo>
                <a:lnTo>
                  <a:pt x="115" y="307"/>
                </a:lnTo>
                <a:lnTo>
                  <a:pt x="113" y="307"/>
                </a:lnTo>
                <a:close/>
                <a:moveTo>
                  <a:pt x="159" y="305"/>
                </a:moveTo>
                <a:lnTo>
                  <a:pt x="161" y="305"/>
                </a:lnTo>
                <a:lnTo>
                  <a:pt x="161" y="309"/>
                </a:lnTo>
                <a:lnTo>
                  <a:pt x="155" y="309"/>
                </a:lnTo>
                <a:lnTo>
                  <a:pt x="153" y="307"/>
                </a:lnTo>
                <a:lnTo>
                  <a:pt x="155" y="305"/>
                </a:lnTo>
                <a:lnTo>
                  <a:pt x="159" y="305"/>
                </a:lnTo>
                <a:close/>
                <a:moveTo>
                  <a:pt x="126" y="301"/>
                </a:moveTo>
                <a:lnTo>
                  <a:pt x="123" y="303"/>
                </a:lnTo>
                <a:lnTo>
                  <a:pt x="121" y="307"/>
                </a:lnTo>
                <a:lnTo>
                  <a:pt x="123" y="307"/>
                </a:lnTo>
                <a:lnTo>
                  <a:pt x="128" y="305"/>
                </a:lnTo>
                <a:lnTo>
                  <a:pt x="128" y="301"/>
                </a:lnTo>
                <a:lnTo>
                  <a:pt x="126" y="301"/>
                </a:lnTo>
                <a:close/>
                <a:moveTo>
                  <a:pt x="130" y="290"/>
                </a:moveTo>
                <a:lnTo>
                  <a:pt x="128" y="290"/>
                </a:lnTo>
                <a:lnTo>
                  <a:pt x="128" y="291"/>
                </a:lnTo>
                <a:lnTo>
                  <a:pt x="130" y="293"/>
                </a:lnTo>
                <a:lnTo>
                  <a:pt x="132" y="295"/>
                </a:lnTo>
                <a:lnTo>
                  <a:pt x="132" y="293"/>
                </a:lnTo>
                <a:lnTo>
                  <a:pt x="134" y="291"/>
                </a:lnTo>
                <a:lnTo>
                  <a:pt x="134" y="290"/>
                </a:lnTo>
                <a:lnTo>
                  <a:pt x="130" y="290"/>
                </a:lnTo>
                <a:close/>
                <a:moveTo>
                  <a:pt x="140" y="288"/>
                </a:moveTo>
                <a:lnTo>
                  <a:pt x="138" y="291"/>
                </a:lnTo>
                <a:lnTo>
                  <a:pt x="136" y="297"/>
                </a:lnTo>
                <a:lnTo>
                  <a:pt x="132" y="297"/>
                </a:lnTo>
                <a:lnTo>
                  <a:pt x="134" y="301"/>
                </a:lnTo>
                <a:lnTo>
                  <a:pt x="136" y="307"/>
                </a:lnTo>
                <a:lnTo>
                  <a:pt x="144" y="303"/>
                </a:lnTo>
                <a:lnTo>
                  <a:pt x="149" y="297"/>
                </a:lnTo>
                <a:lnTo>
                  <a:pt x="149" y="293"/>
                </a:lnTo>
                <a:lnTo>
                  <a:pt x="151" y="291"/>
                </a:lnTo>
                <a:lnTo>
                  <a:pt x="151" y="290"/>
                </a:lnTo>
                <a:lnTo>
                  <a:pt x="149" y="290"/>
                </a:lnTo>
                <a:lnTo>
                  <a:pt x="144" y="291"/>
                </a:lnTo>
                <a:lnTo>
                  <a:pt x="142" y="293"/>
                </a:lnTo>
                <a:lnTo>
                  <a:pt x="142" y="290"/>
                </a:lnTo>
                <a:lnTo>
                  <a:pt x="140" y="288"/>
                </a:lnTo>
                <a:close/>
                <a:moveTo>
                  <a:pt x="149" y="280"/>
                </a:moveTo>
                <a:lnTo>
                  <a:pt x="148" y="282"/>
                </a:lnTo>
                <a:lnTo>
                  <a:pt x="149" y="284"/>
                </a:lnTo>
                <a:lnTo>
                  <a:pt x="151" y="280"/>
                </a:lnTo>
                <a:lnTo>
                  <a:pt x="149" y="280"/>
                </a:lnTo>
                <a:close/>
                <a:moveTo>
                  <a:pt x="171" y="261"/>
                </a:moveTo>
                <a:lnTo>
                  <a:pt x="171" y="265"/>
                </a:lnTo>
                <a:lnTo>
                  <a:pt x="169" y="268"/>
                </a:lnTo>
                <a:lnTo>
                  <a:pt x="172" y="267"/>
                </a:lnTo>
                <a:lnTo>
                  <a:pt x="176" y="267"/>
                </a:lnTo>
                <a:lnTo>
                  <a:pt x="174" y="265"/>
                </a:lnTo>
                <a:lnTo>
                  <a:pt x="174" y="263"/>
                </a:lnTo>
                <a:lnTo>
                  <a:pt x="174" y="261"/>
                </a:lnTo>
                <a:lnTo>
                  <a:pt x="171" y="261"/>
                </a:lnTo>
                <a:close/>
                <a:moveTo>
                  <a:pt x="176" y="253"/>
                </a:moveTo>
                <a:lnTo>
                  <a:pt x="176" y="257"/>
                </a:lnTo>
                <a:lnTo>
                  <a:pt x="178" y="261"/>
                </a:lnTo>
                <a:lnTo>
                  <a:pt x="180" y="261"/>
                </a:lnTo>
                <a:lnTo>
                  <a:pt x="182" y="259"/>
                </a:lnTo>
                <a:lnTo>
                  <a:pt x="182" y="255"/>
                </a:lnTo>
                <a:lnTo>
                  <a:pt x="176" y="253"/>
                </a:lnTo>
                <a:close/>
                <a:moveTo>
                  <a:pt x="196" y="249"/>
                </a:moveTo>
                <a:lnTo>
                  <a:pt x="197" y="253"/>
                </a:lnTo>
                <a:lnTo>
                  <a:pt x="197" y="249"/>
                </a:lnTo>
                <a:lnTo>
                  <a:pt x="196" y="249"/>
                </a:lnTo>
                <a:close/>
                <a:moveTo>
                  <a:pt x="186" y="247"/>
                </a:moveTo>
                <a:lnTo>
                  <a:pt x="188" y="249"/>
                </a:lnTo>
                <a:lnTo>
                  <a:pt x="188" y="253"/>
                </a:lnTo>
                <a:lnTo>
                  <a:pt x="190" y="253"/>
                </a:lnTo>
                <a:lnTo>
                  <a:pt x="190" y="251"/>
                </a:lnTo>
                <a:lnTo>
                  <a:pt x="190" y="249"/>
                </a:lnTo>
                <a:lnTo>
                  <a:pt x="186" y="247"/>
                </a:lnTo>
                <a:close/>
                <a:moveTo>
                  <a:pt x="301" y="245"/>
                </a:moveTo>
                <a:lnTo>
                  <a:pt x="301" y="247"/>
                </a:lnTo>
                <a:lnTo>
                  <a:pt x="303" y="251"/>
                </a:lnTo>
                <a:lnTo>
                  <a:pt x="301" y="251"/>
                </a:lnTo>
                <a:lnTo>
                  <a:pt x="299" y="253"/>
                </a:lnTo>
                <a:lnTo>
                  <a:pt x="299" y="247"/>
                </a:lnTo>
                <a:lnTo>
                  <a:pt x="301" y="245"/>
                </a:lnTo>
                <a:close/>
                <a:moveTo>
                  <a:pt x="219" y="245"/>
                </a:moveTo>
                <a:lnTo>
                  <a:pt x="219" y="249"/>
                </a:lnTo>
                <a:lnTo>
                  <a:pt x="222" y="249"/>
                </a:lnTo>
                <a:lnTo>
                  <a:pt x="220" y="247"/>
                </a:lnTo>
                <a:lnTo>
                  <a:pt x="219" y="245"/>
                </a:lnTo>
                <a:close/>
                <a:moveTo>
                  <a:pt x="232" y="242"/>
                </a:moveTo>
                <a:lnTo>
                  <a:pt x="228" y="244"/>
                </a:lnTo>
                <a:lnTo>
                  <a:pt x="226" y="245"/>
                </a:lnTo>
                <a:lnTo>
                  <a:pt x="228" y="249"/>
                </a:lnTo>
                <a:lnTo>
                  <a:pt x="232" y="251"/>
                </a:lnTo>
                <a:lnTo>
                  <a:pt x="234" y="245"/>
                </a:lnTo>
                <a:lnTo>
                  <a:pt x="232" y="242"/>
                </a:lnTo>
                <a:close/>
                <a:moveTo>
                  <a:pt x="240" y="232"/>
                </a:moveTo>
                <a:lnTo>
                  <a:pt x="242" y="236"/>
                </a:lnTo>
                <a:lnTo>
                  <a:pt x="242" y="232"/>
                </a:lnTo>
                <a:lnTo>
                  <a:pt x="240" y="232"/>
                </a:lnTo>
                <a:close/>
                <a:moveTo>
                  <a:pt x="224" y="232"/>
                </a:moveTo>
                <a:lnTo>
                  <a:pt x="222" y="234"/>
                </a:lnTo>
                <a:lnTo>
                  <a:pt x="220" y="238"/>
                </a:lnTo>
                <a:lnTo>
                  <a:pt x="215" y="238"/>
                </a:lnTo>
                <a:lnTo>
                  <a:pt x="211" y="240"/>
                </a:lnTo>
                <a:lnTo>
                  <a:pt x="211" y="242"/>
                </a:lnTo>
                <a:lnTo>
                  <a:pt x="211" y="245"/>
                </a:lnTo>
                <a:lnTo>
                  <a:pt x="213" y="245"/>
                </a:lnTo>
                <a:lnTo>
                  <a:pt x="219" y="242"/>
                </a:lnTo>
                <a:lnTo>
                  <a:pt x="224" y="236"/>
                </a:lnTo>
                <a:lnTo>
                  <a:pt x="226" y="234"/>
                </a:lnTo>
                <a:lnTo>
                  <a:pt x="228" y="232"/>
                </a:lnTo>
                <a:lnTo>
                  <a:pt x="226" y="232"/>
                </a:lnTo>
                <a:lnTo>
                  <a:pt x="224" y="232"/>
                </a:lnTo>
                <a:close/>
                <a:moveTo>
                  <a:pt x="261" y="230"/>
                </a:moveTo>
                <a:lnTo>
                  <a:pt x="261" y="238"/>
                </a:lnTo>
                <a:lnTo>
                  <a:pt x="265" y="236"/>
                </a:lnTo>
                <a:lnTo>
                  <a:pt x="267" y="234"/>
                </a:lnTo>
                <a:lnTo>
                  <a:pt x="265" y="230"/>
                </a:lnTo>
                <a:lnTo>
                  <a:pt x="261" y="230"/>
                </a:lnTo>
                <a:close/>
                <a:moveTo>
                  <a:pt x="203" y="78"/>
                </a:moveTo>
                <a:lnTo>
                  <a:pt x="199" y="80"/>
                </a:lnTo>
                <a:lnTo>
                  <a:pt x="197" y="84"/>
                </a:lnTo>
                <a:lnTo>
                  <a:pt x="199" y="88"/>
                </a:lnTo>
                <a:lnTo>
                  <a:pt x="201" y="92"/>
                </a:lnTo>
                <a:lnTo>
                  <a:pt x="197" y="94"/>
                </a:lnTo>
                <a:lnTo>
                  <a:pt x="197" y="98"/>
                </a:lnTo>
                <a:lnTo>
                  <a:pt x="217" y="96"/>
                </a:lnTo>
                <a:lnTo>
                  <a:pt x="242" y="94"/>
                </a:lnTo>
                <a:lnTo>
                  <a:pt x="244" y="86"/>
                </a:lnTo>
                <a:lnTo>
                  <a:pt x="240" y="86"/>
                </a:lnTo>
                <a:lnTo>
                  <a:pt x="234" y="88"/>
                </a:lnTo>
                <a:lnTo>
                  <a:pt x="228" y="82"/>
                </a:lnTo>
                <a:lnTo>
                  <a:pt x="222" y="78"/>
                </a:lnTo>
                <a:lnTo>
                  <a:pt x="203" y="78"/>
                </a:lnTo>
                <a:close/>
                <a:moveTo>
                  <a:pt x="199" y="63"/>
                </a:moveTo>
                <a:lnTo>
                  <a:pt x="192" y="65"/>
                </a:lnTo>
                <a:lnTo>
                  <a:pt x="188" y="67"/>
                </a:lnTo>
                <a:lnTo>
                  <a:pt x="188" y="69"/>
                </a:lnTo>
                <a:lnTo>
                  <a:pt x="190" y="73"/>
                </a:lnTo>
                <a:lnTo>
                  <a:pt x="194" y="75"/>
                </a:lnTo>
                <a:lnTo>
                  <a:pt x="197" y="77"/>
                </a:lnTo>
                <a:lnTo>
                  <a:pt x="203" y="77"/>
                </a:lnTo>
                <a:lnTo>
                  <a:pt x="209" y="77"/>
                </a:lnTo>
                <a:lnTo>
                  <a:pt x="209" y="73"/>
                </a:lnTo>
                <a:lnTo>
                  <a:pt x="209" y="71"/>
                </a:lnTo>
                <a:lnTo>
                  <a:pt x="211" y="71"/>
                </a:lnTo>
                <a:lnTo>
                  <a:pt x="211" y="69"/>
                </a:lnTo>
                <a:lnTo>
                  <a:pt x="209" y="67"/>
                </a:lnTo>
                <a:lnTo>
                  <a:pt x="205" y="65"/>
                </a:lnTo>
                <a:lnTo>
                  <a:pt x="199" y="63"/>
                </a:lnTo>
                <a:close/>
                <a:moveTo>
                  <a:pt x="278" y="55"/>
                </a:moveTo>
                <a:lnTo>
                  <a:pt x="280" y="61"/>
                </a:lnTo>
                <a:lnTo>
                  <a:pt x="282" y="61"/>
                </a:lnTo>
                <a:lnTo>
                  <a:pt x="282" y="59"/>
                </a:lnTo>
                <a:lnTo>
                  <a:pt x="280" y="57"/>
                </a:lnTo>
                <a:lnTo>
                  <a:pt x="278" y="55"/>
                </a:lnTo>
                <a:close/>
                <a:moveTo>
                  <a:pt x="299" y="48"/>
                </a:moveTo>
                <a:lnTo>
                  <a:pt x="297" y="54"/>
                </a:lnTo>
                <a:lnTo>
                  <a:pt x="301" y="54"/>
                </a:lnTo>
                <a:lnTo>
                  <a:pt x="309" y="52"/>
                </a:lnTo>
                <a:lnTo>
                  <a:pt x="313" y="52"/>
                </a:lnTo>
                <a:lnTo>
                  <a:pt x="315" y="52"/>
                </a:lnTo>
                <a:lnTo>
                  <a:pt x="315" y="50"/>
                </a:lnTo>
                <a:lnTo>
                  <a:pt x="313" y="50"/>
                </a:lnTo>
                <a:lnTo>
                  <a:pt x="307" y="48"/>
                </a:lnTo>
                <a:lnTo>
                  <a:pt x="299" y="48"/>
                </a:lnTo>
                <a:close/>
                <a:moveTo>
                  <a:pt x="138" y="46"/>
                </a:moveTo>
                <a:lnTo>
                  <a:pt x="138" y="48"/>
                </a:lnTo>
                <a:lnTo>
                  <a:pt x="136" y="50"/>
                </a:lnTo>
                <a:lnTo>
                  <a:pt x="136" y="46"/>
                </a:lnTo>
                <a:lnTo>
                  <a:pt x="138" y="46"/>
                </a:lnTo>
                <a:close/>
                <a:moveTo>
                  <a:pt x="84" y="42"/>
                </a:moveTo>
                <a:lnTo>
                  <a:pt x="86" y="52"/>
                </a:lnTo>
                <a:lnTo>
                  <a:pt x="88" y="59"/>
                </a:lnTo>
                <a:lnTo>
                  <a:pt x="90" y="59"/>
                </a:lnTo>
                <a:lnTo>
                  <a:pt x="92" y="57"/>
                </a:lnTo>
                <a:lnTo>
                  <a:pt x="88" y="50"/>
                </a:lnTo>
                <a:lnTo>
                  <a:pt x="84" y="42"/>
                </a:lnTo>
                <a:close/>
                <a:moveTo>
                  <a:pt x="144" y="15"/>
                </a:moveTo>
                <a:lnTo>
                  <a:pt x="138" y="23"/>
                </a:lnTo>
                <a:lnTo>
                  <a:pt x="134" y="27"/>
                </a:lnTo>
                <a:lnTo>
                  <a:pt x="134" y="34"/>
                </a:lnTo>
                <a:lnTo>
                  <a:pt x="136" y="46"/>
                </a:lnTo>
                <a:lnTo>
                  <a:pt x="126" y="34"/>
                </a:lnTo>
                <a:lnTo>
                  <a:pt x="119" y="23"/>
                </a:lnTo>
                <a:lnTo>
                  <a:pt x="115" y="27"/>
                </a:lnTo>
                <a:lnTo>
                  <a:pt x="113" y="30"/>
                </a:lnTo>
                <a:lnTo>
                  <a:pt x="113" y="34"/>
                </a:lnTo>
                <a:lnTo>
                  <a:pt x="109" y="30"/>
                </a:lnTo>
                <a:lnTo>
                  <a:pt x="107" y="29"/>
                </a:lnTo>
                <a:lnTo>
                  <a:pt x="107" y="27"/>
                </a:lnTo>
                <a:lnTo>
                  <a:pt x="113" y="23"/>
                </a:lnTo>
                <a:lnTo>
                  <a:pt x="111" y="23"/>
                </a:lnTo>
                <a:lnTo>
                  <a:pt x="111" y="21"/>
                </a:lnTo>
                <a:lnTo>
                  <a:pt x="103" y="21"/>
                </a:lnTo>
                <a:lnTo>
                  <a:pt x="98" y="21"/>
                </a:lnTo>
                <a:lnTo>
                  <a:pt x="96" y="23"/>
                </a:lnTo>
                <a:lnTo>
                  <a:pt x="96" y="25"/>
                </a:lnTo>
                <a:lnTo>
                  <a:pt x="92" y="23"/>
                </a:lnTo>
                <a:lnTo>
                  <a:pt x="90" y="23"/>
                </a:lnTo>
                <a:lnTo>
                  <a:pt x="88" y="29"/>
                </a:lnTo>
                <a:lnTo>
                  <a:pt x="88" y="34"/>
                </a:lnTo>
                <a:lnTo>
                  <a:pt x="90" y="32"/>
                </a:lnTo>
                <a:lnTo>
                  <a:pt x="94" y="32"/>
                </a:lnTo>
                <a:lnTo>
                  <a:pt x="92" y="36"/>
                </a:lnTo>
                <a:lnTo>
                  <a:pt x="94" y="40"/>
                </a:lnTo>
                <a:lnTo>
                  <a:pt x="90" y="38"/>
                </a:lnTo>
                <a:lnTo>
                  <a:pt x="90" y="40"/>
                </a:lnTo>
                <a:lnTo>
                  <a:pt x="90" y="44"/>
                </a:lnTo>
                <a:lnTo>
                  <a:pt x="90" y="46"/>
                </a:lnTo>
                <a:lnTo>
                  <a:pt x="94" y="48"/>
                </a:lnTo>
                <a:lnTo>
                  <a:pt x="98" y="50"/>
                </a:lnTo>
                <a:lnTo>
                  <a:pt x="100" y="57"/>
                </a:lnTo>
                <a:lnTo>
                  <a:pt x="100" y="63"/>
                </a:lnTo>
                <a:lnTo>
                  <a:pt x="103" y="63"/>
                </a:lnTo>
                <a:lnTo>
                  <a:pt x="109" y="63"/>
                </a:lnTo>
                <a:lnTo>
                  <a:pt x="109" y="59"/>
                </a:lnTo>
                <a:lnTo>
                  <a:pt x="111" y="57"/>
                </a:lnTo>
                <a:lnTo>
                  <a:pt x="113" y="59"/>
                </a:lnTo>
                <a:lnTo>
                  <a:pt x="119" y="59"/>
                </a:lnTo>
                <a:lnTo>
                  <a:pt x="121" y="52"/>
                </a:lnTo>
                <a:lnTo>
                  <a:pt x="125" y="52"/>
                </a:lnTo>
                <a:lnTo>
                  <a:pt x="128" y="52"/>
                </a:lnTo>
                <a:lnTo>
                  <a:pt x="128" y="55"/>
                </a:lnTo>
                <a:lnTo>
                  <a:pt x="128" y="59"/>
                </a:lnTo>
                <a:lnTo>
                  <a:pt x="144" y="61"/>
                </a:lnTo>
                <a:lnTo>
                  <a:pt x="149" y="65"/>
                </a:lnTo>
                <a:lnTo>
                  <a:pt x="144" y="65"/>
                </a:lnTo>
                <a:lnTo>
                  <a:pt x="138" y="67"/>
                </a:lnTo>
                <a:lnTo>
                  <a:pt x="132" y="67"/>
                </a:lnTo>
                <a:lnTo>
                  <a:pt x="123" y="69"/>
                </a:lnTo>
                <a:lnTo>
                  <a:pt x="119" y="71"/>
                </a:lnTo>
                <a:lnTo>
                  <a:pt x="117" y="71"/>
                </a:lnTo>
                <a:lnTo>
                  <a:pt x="115" y="67"/>
                </a:lnTo>
                <a:lnTo>
                  <a:pt x="111" y="67"/>
                </a:lnTo>
                <a:lnTo>
                  <a:pt x="107" y="69"/>
                </a:lnTo>
                <a:lnTo>
                  <a:pt x="109" y="80"/>
                </a:lnTo>
                <a:lnTo>
                  <a:pt x="111" y="78"/>
                </a:lnTo>
                <a:lnTo>
                  <a:pt x="113" y="77"/>
                </a:lnTo>
                <a:lnTo>
                  <a:pt x="123" y="77"/>
                </a:lnTo>
                <a:lnTo>
                  <a:pt x="134" y="77"/>
                </a:lnTo>
                <a:lnTo>
                  <a:pt x="130" y="78"/>
                </a:lnTo>
                <a:lnTo>
                  <a:pt x="125" y="82"/>
                </a:lnTo>
                <a:lnTo>
                  <a:pt x="125" y="84"/>
                </a:lnTo>
                <a:lnTo>
                  <a:pt x="125" y="86"/>
                </a:lnTo>
                <a:lnTo>
                  <a:pt x="125" y="88"/>
                </a:lnTo>
                <a:lnTo>
                  <a:pt x="128" y="90"/>
                </a:lnTo>
                <a:lnTo>
                  <a:pt x="117" y="88"/>
                </a:lnTo>
                <a:lnTo>
                  <a:pt x="111" y="88"/>
                </a:lnTo>
                <a:lnTo>
                  <a:pt x="111" y="92"/>
                </a:lnTo>
                <a:lnTo>
                  <a:pt x="113" y="98"/>
                </a:lnTo>
                <a:lnTo>
                  <a:pt x="119" y="98"/>
                </a:lnTo>
                <a:lnTo>
                  <a:pt x="126" y="100"/>
                </a:lnTo>
                <a:lnTo>
                  <a:pt x="126" y="103"/>
                </a:lnTo>
                <a:lnTo>
                  <a:pt x="130" y="103"/>
                </a:lnTo>
                <a:lnTo>
                  <a:pt x="132" y="105"/>
                </a:lnTo>
                <a:lnTo>
                  <a:pt x="136" y="103"/>
                </a:lnTo>
                <a:lnTo>
                  <a:pt x="138" y="103"/>
                </a:lnTo>
                <a:lnTo>
                  <a:pt x="138" y="107"/>
                </a:lnTo>
                <a:lnTo>
                  <a:pt x="140" y="113"/>
                </a:lnTo>
                <a:lnTo>
                  <a:pt x="142" y="113"/>
                </a:lnTo>
                <a:lnTo>
                  <a:pt x="144" y="115"/>
                </a:lnTo>
                <a:lnTo>
                  <a:pt x="146" y="113"/>
                </a:lnTo>
                <a:lnTo>
                  <a:pt x="149" y="113"/>
                </a:lnTo>
                <a:lnTo>
                  <a:pt x="149" y="109"/>
                </a:lnTo>
                <a:lnTo>
                  <a:pt x="148" y="107"/>
                </a:lnTo>
                <a:lnTo>
                  <a:pt x="148" y="103"/>
                </a:lnTo>
                <a:lnTo>
                  <a:pt x="151" y="101"/>
                </a:lnTo>
                <a:lnTo>
                  <a:pt x="157" y="103"/>
                </a:lnTo>
                <a:lnTo>
                  <a:pt x="159" y="100"/>
                </a:lnTo>
                <a:lnTo>
                  <a:pt x="163" y="98"/>
                </a:lnTo>
                <a:lnTo>
                  <a:pt x="165" y="96"/>
                </a:lnTo>
                <a:lnTo>
                  <a:pt x="165" y="92"/>
                </a:lnTo>
                <a:lnTo>
                  <a:pt x="169" y="92"/>
                </a:lnTo>
                <a:lnTo>
                  <a:pt x="172" y="92"/>
                </a:lnTo>
                <a:lnTo>
                  <a:pt x="172" y="86"/>
                </a:lnTo>
                <a:lnTo>
                  <a:pt x="172" y="82"/>
                </a:lnTo>
                <a:lnTo>
                  <a:pt x="178" y="80"/>
                </a:lnTo>
                <a:lnTo>
                  <a:pt x="178" y="78"/>
                </a:lnTo>
                <a:lnTo>
                  <a:pt x="176" y="78"/>
                </a:lnTo>
                <a:lnTo>
                  <a:pt x="176" y="71"/>
                </a:lnTo>
                <a:lnTo>
                  <a:pt x="176" y="65"/>
                </a:lnTo>
                <a:lnTo>
                  <a:pt x="186" y="61"/>
                </a:lnTo>
                <a:lnTo>
                  <a:pt x="196" y="61"/>
                </a:lnTo>
                <a:lnTo>
                  <a:pt x="194" y="57"/>
                </a:lnTo>
                <a:lnTo>
                  <a:pt x="194" y="55"/>
                </a:lnTo>
                <a:lnTo>
                  <a:pt x="184" y="54"/>
                </a:lnTo>
                <a:lnTo>
                  <a:pt x="176" y="52"/>
                </a:lnTo>
                <a:lnTo>
                  <a:pt x="174" y="46"/>
                </a:lnTo>
                <a:lnTo>
                  <a:pt x="172" y="38"/>
                </a:lnTo>
                <a:lnTo>
                  <a:pt x="169" y="38"/>
                </a:lnTo>
                <a:lnTo>
                  <a:pt x="165" y="38"/>
                </a:lnTo>
                <a:lnTo>
                  <a:pt x="167" y="34"/>
                </a:lnTo>
                <a:lnTo>
                  <a:pt x="167" y="29"/>
                </a:lnTo>
                <a:lnTo>
                  <a:pt x="161" y="27"/>
                </a:lnTo>
                <a:lnTo>
                  <a:pt x="157" y="23"/>
                </a:lnTo>
                <a:lnTo>
                  <a:pt x="155" y="21"/>
                </a:lnTo>
                <a:lnTo>
                  <a:pt x="151" y="21"/>
                </a:lnTo>
                <a:lnTo>
                  <a:pt x="149" y="23"/>
                </a:lnTo>
                <a:lnTo>
                  <a:pt x="148" y="17"/>
                </a:lnTo>
                <a:lnTo>
                  <a:pt x="144" y="15"/>
                </a:lnTo>
                <a:close/>
                <a:moveTo>
                  <a:pt x="190" y="0"/>
                </a:moveTo>
                <a:lnTo>
                  <a:pt x="190" y="2"/>
                </a:lnTo>
                <a:lnTo>
                  <a:pt x="190" y="6"/>
                </a:lnTo>
                <a:lnTo>
                  <a:pt x="192" y="7"/>
                </a:lnTo>
                <a:lnTo>
                  <a:pt x="192" y="9"/>
                </a:lnTo>
                <a:lnTo>
                  <a:pt x="188" y="9"/>
                </a:lnTo>
                <a:lnTo>
                  <a:pt x="186" y="9"/>
                </a:lnTo>
                <a:lnTo>
                  <a:pt x="186" y="13"/>
                </a:lnTo>
                <a:lnTo>
                  <a:pt x="186" y="17"/>
                </a:lnTo>
                <a:lnTo>
                  <a:pt x="178" y="13"/>
                </a:lnTo>
                <a:lnTo>
                  <a:pt x="169" y="11"/>
                </a:lnTo>
                <a:lnTo>
                  <a:pt x="169" y="15"/>
                </a:lnTo>
                <a:lnTo>
                  <a:pt x="174" y="15"/>
                </a:lnTo>
                <a:lnTo>
                  <a:pt x="180" y="17"/>
                </a:lnTo>
                <a:lnTo>
                  <a:pt x="178" y="21"/>
                </a:lnTo>
                <a:lnTo>
                  <a:pt x="174" y="23"/>
                </a:lnTo>
                <a:lnTo>
                  <a:pt x="174" y="25"/>
                </a:lnTo>
                <a:lnTo>
                  <a:pt x="174" y="29"/>
                </a:lnTo>
                <a:lnTo>
                  <a:pt x="190" y="29"/>
                </a:lnTo>
                <a:lnTo>
                  <a:pt x="207" y="27"/>
                </a:lnTo>
                <a:lnTo>
                  <a:pt x="207" y="29"/>
                </a:lnTo>
                <a:lnTo>
                  <a:pt x="207" y="32"/>
                </a:lnTo>
                <a:lnTo>
                  <a:pt x="199" y="32"/>
                </a:lnTo>
                <a:lnTo>
                  <a:pt x="194" y="34"/>
                </a:lnTo>
                <a:lnTo>
                  <a:pt x="190" y="32"/>
                </a:lnTo>
                <a:lnTo>
                  <a:pt x="186" y="32"/>
                </a:lnTo>
                <a:lnTo>
                  <a:pt x="184" y="38"/>
                </a:lnTo>
                <a:lnTo>
                  <a:pt x="197" y="40"/>
                </a:lnTo>
                <a:lnTo>
                  <a:pt x="213" y="42"/>
                </a:lnTo>
                <a:lnTo>
                  <a:pt x="217" y="46"/>
                </a:lnTo>
                <a:lnTo>
                  <a:pt x="220" y="44"/>
                </a:lnTo>
                <a:lnTo>
                  <a:pt x="222" y="44"/>
                </a:lnTo>
                <a:lnTo>
                  <a:pt x="236" y="46"/>
                </a:lnTo>
                <a:lnTo>
                  <a:pt x="253" y="48"/>
                </a:lnTo>
                <a:lnTo>
                  <a:pt x="255" y="44"/>
                </a:lnTo>
                <a:lnTo>
                  <a:pt x="255" y="40"/>
                </a:lnTo>
                <a:lnTo>
                  <a:pt x="261" y="38"/>
                </a:lnTo>
                <a:lnTo>
                  <a:pt x="268" y="38"/>
                </a:lnTo>
                <a:lnTo>
                  <a:pt x="270" y="34"/>
                </a:lnTo>
                <a:lnTo>
                  <a:pt x="268" y="30"/>
                </a:lnTo>
                <a:lnTo>
                  <a:pt x="272" y="30"/>
                </a:lnTo>
                <a:lnTo>
                  <a:pt x="276" y="30"/>
                </a:lnTo>
                <a:lnTo>
                  <a:pt x="282" y="25"/>
                </a:lnTo>
                <a:lnTo>
                  <a:pt x="286" y="17"/>
                </a:lnTo>
                <a:lnTo>
                  <a:pt x="276" y="17"/>
                </a:lnTo>
                <a:lnTo>
                  <a:pt x="267" y="15"/>
                </a:lnTo>
                <a:lnTo>
                  <a:pt x="267" y="13"/>
                </a:lnTo>
                <a:lnTo>
                  <a:pt x="268" y="11"/>
                </a:lnTo>
                <a:lnTo>
                  <a:pt x="265" y="11"/>
                </a:lnTo>
                <a:lnTo>
                  <a:pt x="263" y="15"/>
                </a:lnTo>
                <a:lnTo>
                  <a:pt x="257" y="13"/>
                </a:lnTo>
                <a:lnTo>
                  <a:pt x="259" y="11"/>
                </a:lnTo>
                <a:lnTo>
                  <a:pt x="261" y="9"/>
                </a:lnTo>
                <a:lnTo>
                  <a:pt x="255" y="11"/>
                </a:lnTo>
                <a:lnTo>
                  <a:pt x="251" y="15"/>
                </a:lnTo>
                <a:lnTo>
                  <a:pt x="249" y="15"/>
                </a:lnTo>
                <a:lnTo>
                  <a:pt x="247" y="17"/>
                </a:lnTo>
                <a:lnTo>
                  <a:pt x="244" y="17"/>
                </a:lnTo>
                <a:lnTo>
                  <a:pt x="245" y="13"/>
                </a:lnTo>
                <a:lnTo>
                  <a:pt x="245" y="11"/>
                </a:lnTo>
                <a:lnTo>
                  <a:pt x="242" y="6"/>
                </a:lnTo>
                <a:lnTo>
                  <a:pt x="242" y="9"/>
                </a:lnTo>
                <a:lnTo>
                  <a:pt x="242" y="15"/>
                </a:lnTo>
                <a:lnTo>
                  <a:pt x="238" y="13"/>
                </a:lnTo>
                <a:lnTo>
                  <a:pt x="236" y="11"/>
                </a:lnTo>
                <a:lnTo>
                  <a:pt x="234" y="15"/>
                </a:lnTo>
                <a:lnTo>
                  <a:pt x="234" y="19"/>
                </a:lnTo>
                <a:lnTo>
                  <a:pt x="226" y="17"/>
                </a:lnTo>
                <a:lnTo>
                  <a:pt x="220" y="15"/>
                </a:lnTo>
                <a:lnTo>
                  <a:pt x="219" y="13"/>
                </a:lnTo>
                <a:lnTo>
                  <a:pt x="219" y="11"/>
                </a:lnTo>
                <a:lnTo>
                  <a:pt x="213" y="11"/>
                </a:lnTo>
                <a:lnTo>
                  <a:pt x="205" y="9"/>
                </a:lnTo>
                <a:lnTo>
                  <a:pt x="197" y="4"/>
                </a:lnTo>
                <a:lnTo>
                  <a:pt x="19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2" name="Freeform 117"/>
          <p:cNvSpPr>
            <a:spLocks noChangeAspect="1"/>
          </p:cNvSpPr>
          <p:nvPr/>
        </p:nvSpPr>
        <p:spPr bwMode="gray">
          <a:xfrm>
            <a:off x="7437438" y="2781300"/>
            <a:ext cx="136525" cy="188913"/>
          </a:xfrm>
          <a:custGeom>
            <a:avLst/>
            <a:gdLst>
              <a:gd name="T0" fmla="*/ 2147483647 w 75"/>
              <a:gd name="T1" fmla="*/ 2147483647 h 102"/>
              <a:gd name="T2" fmla="*/ 2147483647 w 75"/>
              <a:gd name="T3" fmla="*/ 2147483647 h 102"/>
              <a:gd name="T4" fmla="*/ 2147483647 w 75"/>
              <a:gd name="T5" fmla="*/ 2147483647 h 102"/>
              <a:gd name="T6" fmla="*/ 2147483647 w 75"/>
              <a:gd name="T7" fmla="*/ 2147483647 h 102"/>
              <a:gd name="T8" fmla="*/ 2147483647 w 75"/>
              <a:gd name="T9" fmla="*/ 2147483647 h 102"/>
              <a:gd name="T10" fmla="*/ 2147483647 w 75"/>
              <a:gd name="T11" fmla="*/ 2147483647 h 102"/>
              <a:gd name="T12" fmla="*/ 2147483647 w 75"/>
              <a:gd name="T13" fmla="*/ 2147483647 h 102"/>
              <a:gd name="T14" fmla="*/ 2147483647 w 75"/>
              <a:gd name="T15" fmla="*/ 2147483647 h 102"/>
              <a:gd name="T16" fmla="*/ 2147483647 w 75"/>
              <a:gd name="T17" fmla="*/ 2147483647 h 102"/>
              <a:gd name="T18" fmla="*/ 2147483647 w 75"/>
              <a:gd name="T19" fmla="*/ 2147483647 h 102"/>
              <a:gd name="T20" fmla="*/ 2147483647 w 75"/>
              <a:gd name="T21" fmla="*/ 2147483647 h 102"/>
              <a:gd name="T22" fmla="*/ 2147483647 w 75"/>
              <a:gd name="T23" fmla="*/ 2147483647 h 102"/>
              <a:gd name="T24" fmla="*/ 2147483647 w 75"/>
              <a:gd name="T25" fmla="*/ 2147483647 h 102"/>
              <a:gd name="T26" fmla="*/ 2147483647 w 75"/>
              <a:gd name="T27" fmla="*/ 2147483647 h 102"/>
              <a:gd name="T28" fmla="*/ 2147483647 w 75"/>
              <a:gd name="T29" fmla="*/ 2147483647 h 102"/>
              <a:gd name="T30" fmla="*/ 2147483647 w 75"/>
              <a:gd name="T31" fmla="*/ 2147483647 h 102"/>
              <a:gd name="T32" fmla="*/ 2147483647 w 75"/>
              <a:gd name="T33" fmla="*/ 2147483647 h 102"/>
              <a:gd name="T34" fmla="*/ 2147483647 w 75"/>
              <a:gd name="T35" fmla="*/ 2147483647 h 102"/>
              <a:gd name="T36" fmla="*/ 0 w 75"/>
              <a:gd name="T37" fmla="*/ 2147483647 h 102"/>
              <a:gd name="T38" fmla="*/ 2147483647 w 75"/>
              <a:gd name="T39" fmla="*/ 2147483647 h 102"/>
              <a:gd name="T40" fmla="*/ 2147483647 w 75"/>
              <a:gd name="T41" fmla="*/ 2147483647 h 102"/>
              <a:gd name="T42" fmla="*/ 2147483647 w 75"/>
              <a:gd name="T43" fmla="*/ 2147483647 h 102"/>
              <a:gd name="T44" fmla="*/ 2147483647 w 75"/>
              <a:gd name="T45" fmla="*/ 2147483647 h 102"/>
              <a:gd name="T46" fmla="*/ 2147483647 w 75"/>
              <a:gd name="T47" fmla="*/ 2147483647 h 102"/>
              <a:gd name="T48" fmla="*/ 2147483647 w 75"/>
              <a:gd name="T49" fmla="*/ 2147483647 h 102"/>
              <a:gd name="T50" fmla="*/ 2147483647 w 75"/>
              <a:gd name="T51" fmla="*/ 2147483647 h 102"/>
              <a:gd name="T52" fmla="*/ 2147483647 w 75"/>
              <a:gd name="T53" fmla="*/ 2147483647 h 102"/>
              <a:gd name="T54" fmla="*/ 2147483647 w 75"/>
              <a:gd name="T55" fmla="*/ 2147483647 h 102"/>
              <a:gd name="T56" fmla="*/ 2147483647 w 75"/>
              <a:gd name="T57" fmla="*/ 2147483647 h 102"/>
              <a:gd name="T58" fmla="*/ 2147483647 w 75"/>
              <a:gd name="T59" fmla="*/ 2147483647 h 102"/>
              <a:gd name="T60" fmla="*/ 2147483647 w 75"/>
              <a:gd name="T61" fmla="*/ 2147483647 h 102"/>
              <a:gd name="T62" fmla="*/ 2147483647 w 75"/>
              <a:gd name="T63" fmla="*/ 2147483647 h 102"/>
              <a:gd name="T64" fmla="*/ 2147483647 w 75"/>
              <a:gd name="T65" fmla="*/ 2147483647 h 102"/>
              <a:gd name="T66" fmla="*/ 2147483647 w 75"/>
              <a:gd name="T67" fmla="*/ 2147483647 h 102"/>
              <a:gd name="T68" fmla="*/ 2147483647 w 75"/>
              <a:gd name="T69" fmla="*/ 2147483647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5"/>
              <a:gd name="T106" fmla="*/ 0 h 102"/>
              <a:gd name="T107" fmla="*/ 75 w 75"/>
              <a:gd name="T108" fmla="*/ 102 h 1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5" h="102">
                <a:moveTo>
                  <a:pt x="75" y="13"/>
                </a:moveTo>
                <a:lnTo>
                  <a:pt x="67" y="21"/>
                </a:lnTo>
                <a:lnTo>
                  <a:pt x="58" y="29"/>
                </a:lnTo>
                <a:lnTo>
                  <a:pt x="58" y="31"/>
                </a:lnTo>
                <a:lnTo>
                  <a:pt x="58" y="34"/>
                </a:lnTo>
                <a:lnTo>
                  <a:pt x="59" y="36"/>
                </a:lnTo>
                <a:lnTo>
                  <a:pt x="63" y="36"/>
                </a:lnTo>
                <a:lnTo>
                  <a:pt x="61" y="44"/>
                </a:lnTo>
                <a:lnTo>
                  <a:pt x="59" y="52"/>
                </a:lnTo>
                <a:lnTo>
                  <a:pt x="56" y="52"/>
                </a:lnTo>
                <a:lnTo>
                  <a:pt x="50" y="54"/>
                </a:lnTo>
                <a:lnTo>
                  <a:pt x="48" y="57"/>
                </a:lnTo>
                <a:lnTo>
                  <a:pt x="46" y="61"/>
                </a:lnTo>
                <a:lnTo>
                  <a:pt x="40" y="63"/>
                </a:lnTo>
                <a:lnTo>
                  <a:pt x="36" y="65"/>
                </a:lnTo>
                <a:lnTo>
                  <a:pt x="34" y="71"/>
                </a:lnTo>
                <a:lnTo>
                  <a:pt x="33" y="79"/>
                </a:lnTo>
                <a:lnTo>
                  <a:pt x="40" y="80"/>
                </a:lnTo>
                <a:lnTo>
                  <a:pt x="46" y="84"/>
                </a:lnTo>
                <a:lnTo>
                  <a:pt x="46" y="86"/>
                </a:lnTo>
                <a:lnTo>
                  <a:pt x="44" y="90"/>
                </a:lnTo>
                <a:lnTo>
                  <a:pt x="46" y="92"/>
                </a:lnTo>
                <a:lnTo>
                  <a:pt x="44" y="94"/>
                </a:lnTo>
                <a:lnTo>
                  <a:pt x="40" y="96"/>
                </a:lnTo>
                <a:lnTo>
                  <a:pt x="36" y="94"/>
                </a:lnTo>
                <a:lnTo>
                  <a:pt x="34" y="92"/>
                </a:lnTo>
                <a:lnTo>
                  <a:pt x="31" y="94"/>
                </a:lnTo>
                <a:lnTo>
                  <a:pt x="23" y="102"/>
                </a:lnTo>
                <a:lnTo>
                  <a:pt x="17" y="102"/>
                </a:lnTo>
                <a:lnTo>
                  <a:pt x="13" y="102"/>
                </a:lnTo>
                <a:lnTo>
                  <a:pt x="11" y="102"/>
                </a:lnTo>
                <a:lnTo>
                  <a:pt x="6" y="102"/>
                </a:lnTo>
                <a:lnTo>
                  <a:pt x="8" y="98"/>
                </a:lnTo>
                <a:lnTo>
                  <a:pt x="8" y="96"/>
                </a:lnTo>
                <a:lnTo>
                  <a:pt x="4" y="94"/>
                </a:lnTo>
                <a:lnTo>
                  <a:pt x="0" y="94"/>
                </a:lnTo>
                <a:lnTo>
                  <a:pt x="0" y="92"/>
                </a:lnTo>
                <a:lnTo>
                  <a:pt x="0" y="88"/>
                </a:lnTo>
                <a:lnTo>
                  <a:pt x="2" y="88"/>
                </a:lnTo>
                <a:lnTo>
                  <a:pt x="4" y="86"/>
                </a:lnTo>
                <a:lnTo>
                  <a:pt x="4" y="84"/>
                </a:lnTo>
                <a:lnTo>
                  <a:pt x="8" y="84"/>
                </a:lnTo>
                <a:lnTo>
                  <a:pt x="10" y="84"/>
                </a:lnTo>
                <a:lnTo>
                  <a:pt x="8" y="80"/>
                </a:lnTo>
                <a:lnTo>
                  <a:pt x="6" y="79"/>
                </a:lnTo>
                <a:lnTo>
                  <a:pt x="8" y="75"/>
                </a:lnTo>
                <a:lnTo>
                  <a:pt x="8" y="71"/>
                </a:lnTo>
                <a:lnTo>
                  <a:pt x="4" y="67"/>
                </a:lnTo>
                <a:lnTo>
                  <a:pt x="2" y="67"/>
                </a:lnTo>
                <a:lnTo>
                  <a:pt x="6" y="56"/>
                </a:lnTo>
                <a:lnTo>
                  <a:pt x="11" y="52"/>
                </a:lnTo>
                <a:lnTo>
                  <a:pt x="15" y="44"/>
                </a:lnTo>
                <a:lnTo>
                  <a:pt x="19" y="38"/>
                </a:lnTo>
                <a:lnTo>
                  <a:pt x="27" y="31"/>
                </a:lnTo>
                <a:lnTo>
                  <a:pt x="27" y="23"/>
                </a:lnTo>
                <a:lnTo>
                  <a:pt x="33" y="21"/>
                </a:lnTo>
                <a:lnTo>
                  <a:pt x="34" y="27"/>
                </a:lnTo>
                <a:lnTo>
                  <a:pt x="40" y="29"/>
                </a:lnTo>
                <a:lnTo>
                  <a:pt x="48" y="29"/>
                </a:lnTo>
                <a:lnTo>
                  <a:pt x="48" y="25"/>
                </a:lnTo>
                <a:lnTo>
                  <a:pt x="46" y="21"/>
                </a:lnTo>
                <a:lnTo>
                  <a:pt x="52" y="17"/>
                </a:lnTo>
                <a:lnTo>
                  <a:pt x="58" y="17"/>
                </a:lnTo>
                <a:lnTo>
                  <a:pt x="59" y="15"/>
                </a:lnTo>
                <a:lnTo>
                  <a:pt x="59" y="11"/>
                </a:lnTo>
                <a:lnTo>
                  <a:pt x="65" y="9"/>
                </a:lnTo>
                <a:lnTo>
                  <a:pt x="67" y="0"/>
                </a:lnTo>
                <a:lnTo>
                  <a:pt x="75" y="13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" name="Freeform 118"/>
          <p:cNvSpPr>
            <a:spLocks noChangeAspect="1"/>
          </p:cNvSpPr>
          <p:nvPr/>
        </p:nvSpPr>
        <p:spPr bwMode="gray">
          <a:xfrm>
            <a:off x="4640263" y="3663950"/>
            <a:ext cx="271462" cy="287338"/>
          </a:xfrm>
          <a:custGeom>
            <a:avLst/>
            <a:gdLst>
              <a:gd name="T0" fmla="*/ 2147483647 w 148"/>
              <a:gd name="T1" fmla="*/ 2147483647 h 157"/>
              <a:gd name="T2" fmla="*/ 2147483647 w 148"/>
              <a:gd name="T3" fmla="*/ 2147483647 h 157"/>
              <a:gd name="T4" fmla="*/ 2147483647 w 148"/>
              <a:gd name="T5" fmla="*/ 2147483647 h 157"/>
              <a:gd name="T6" fmla="*/ 2147483647 w 148"/>
              <a:gd name="T7" fmla="*/ 2147483647 h 157"/>
              <a:gd name="T8" fmla="*/ 2147483647 w 148"/>
              <a:gd name="T9" fmla="*/ 2147483647 h 157"/>
              <a:gd name="T10" fmla="*/ 2147483647 w 148"/>
              <a:gd name="T11" fmla="*/ 2147483647 h 157"/>
              <a:gd name="T12" fmla="*/ 2147483647 w 148"/>
              <a:gd name="T13" fmla="*/ 2147483647 h 157"/>
              <a:gd name="T14" fmla="*/ 2147483647 w 148"/>
              <a:gd name="T15" fmla="*/ 2147483647 h 157"/>
              <a:gd name="T16" fmla="*/ 2147483647 w 148"/>
              <a:gd name="T17" fmla="*/ 2147483647 h 157"/>
              <a:gd name="T18" fmla="*/ 2147483647 w 148"/>
              <a:gd name="T19" fmla="*/ 2147483647 h 157"/>
              <a:gd name="T20" fmla="*/ 2147483647 w 148"/>
              <a:gd name="T21" fmla="*/ 2147483647 h 157"/>
              <a:gd name="T22" fmla="*/ 2147483647 w 148"/>
              <a:gd name="T23" fmla="*/ 2147483647 h 157"/>
              <a:gd name="T24" fmla="*/ 2147483647 w 148"/>
              <a:gd name="T25" fmla="*/ 2147483647 h 157"/>
              <a:gd name="T26" fmla="*/ 2147483647 w 148"/>
              <a:gd name="T27" fmla="*/ 2147483647 h 157"/>
              <a:gd name="T28" fmla="*/ 2147483647 w 148"/>
              <a:gd name="T29" fmla="*/ 2147483647 h 157"/>
              <a:gd name="T30" fmla="*/ 2147483647 w 148"/>
              <a:gd name="T31" fmla="*/ 2147483647 h 157"/>
              <a:gd name="T32" fmla="*/ 2147483647 w 148"/>
              <a:gd name="T33" fmla="*/ 2147483647 h 157"/>
              <a:gd name="T34" fmla="*/ 2147483647 w 148"/>
              <a:gd name="T35" fmla="*/ 2147483647 h 157"/>
              <a:gd name="T36" fmla="*/ 2147483647 w 148"/>
              <a:gd name="T37" fmla="*/ 2147483647 h 157"/>
              <a:gd name="T38" fmla="*/ 2147483647 w 148"/>
              <a:gd name="T39" fmla="*/ 2147483647 h 157"/>
              <a:gd name="T40" fmla="*/ 2147483647 w 148"/>
              <a:gd name="T41" fmla="*/ 2147483647 h 157"/>
              <a:gd name="T42" fmla="*/ 2147483647 w 148"/>
              <a:gd name="T43" fmla="*/ 2147483647 h 157"/>
              <a:gd name="T44" fmla="*/ 2147483647 w 148"/>
              <a:gd name="T45" fmla="*/ 2147483647 h 157"/>
              <a:gd name="T46" fmla="*/ 2147483647 w 148"/>
              <a:gd name="T47" fmla="*/ 2147483647 h 157"/>
              <a:gd name="T48" fmla="*/ 2147483647 w 148"/>
              <a:gd name="T49" fmla="*/ 2147483647 h 157"/>
              <a:gd name="T50" fmla="*/ 2147483647 w 148"/>
              <a:gd name="T51" fmla="*/ 2147483647 h 157"/>
              <a:gd name="T52" fmla="*/ 2147483647 w 148"/>
              <a:gd name="T53" fmla="*/ 2147483647 h 157"/>
              <a:gd name="T54" fmla="*/ 2147483647 w 148"/>
              <a:gd name="T55" fmla="*/ 2147483647 h 157"/>
              <a:gd name="T56" fmla="*/ 2147483647 w 148"/>
              <a:gd name="T57" fmla="*/ 2147483647 h 157"/>
              <a:gd name="T58" fmla="*/ 2147483647 w 148"/>
              <a:gd name="T59" fmla="*/ 2147483647 h 157"/>
              <a:gd name="T60" fmla="*/ 2147483647 w 148"/>
              <a:gd name="T61" fmla="*/ 2147483647 h 157"/>
              <a:gd name="T62" fmla="*/ 2147483647 w 148"/>
              <a:gd name="T63" fmla="*/ 2147483647 h 157"/>
              <a:gd name="T64" fmla="*/ 2147483647 w 148"/>
              <a:gd name="T65" fmla="*/ 2147483647 h 157"/>
              <a:gd name="T66" fmla="*/ 0 w 148"/>
              <a:gd name="T67" fmla="*/ 2147483647 h 157"/>
              <a:gd name="T68" fmla="*/ 2147483647 w 148"/>
              <a:gd name="T69" fmla="*/ 2147483647 h 157"/>
              <a:gd name="T70" fmla="*/ 0 w 148"/>
              <a:gd name="T71" fmla="*/ 2147483647 h 157"/>
              <a:gd name="T72" fmla="*/ 0 w 148"/>
              <a:gd name="T73" fmla="*/ 2147483647 h 157"/>
              <a:gd name="T74" fmla="*/ 2147483647 w 148"/>
              <a:gd name="T75" fmla="*/ 2147483647 h 157"/>
              <a:gd name="T76" fmla="*/ 2147483647 w 148"/>
              <a:gd name="T77" fmla="*/ 2147483647 h 157"/>
              <a:gd name="T78" fmla="*/ 2147483647 w 148"/>
              <a:gd name="T79" fmla="*/ 2147483647 h 157"/>
              <a:gd name="T80" fmla="*/ 2147483647 w 148"/>
              <a:gd name="T81" fmla="*/ 2147483647 h 157"/>
              <a:gd name="T82" fmla="*/ 2147483647 w 148"/>
              <a:gd name="T83" fmla="*/ 2147483647 h 157"/>
              <a:gd name="T84" fmla="*/ 2147483647 w 148"/>
              <a:gd name="T85" fmla="*/ 2147483647 h 157"/>
              <a:gd name="T86" fmla="*/ 2147483647 w 148"/>
              <a:gd name="T87" fmla="*/ 2147483647 h 157"/>
              <a:gd name="T88" fmla="*/ 2147483647 w 148"/>
              <a:gd name="T89" fmla="*/ 2147483647 h 157"/>
              <a:gd name="T90" fmla="*/ 2147483647 w 148"/>
              <a:gd name="T91" fmla="*/ 2147483647 h 157"/>
              <a:gd name="T92" fmla="*/ 2147483647 w 148"/>
              <a:gd name="T93" fmla="*/ 2147483647 h 157"/>
              <a:gd name="T94" fmla="*/ 2147483647 w 148"/>
              <a:gd name="T95" fmla="*/ 2147483647 h 157"/>
              <a:gd name="T96" fmla="*/ 2147483647 w 148"/>
              <a:gd name="T97" fmla="*/ 2147483647 h 157"/>
              <a:gd name="T98" fmla="*/ 2147483647 w 148"/>
              <a:gd name="T99" fmla="*/ 0 h 157"/>
              <a:gd name="T100" fmla="*/ 2147483647 w 148"/>
              <a:gd name="T101" fmla="*/ 0 h 157"/>
              <a:gd name="T102" fmla="*/ 2147483647 w 148"/>
              <a:gd name="T103" fmla="*/ 2147483647 h 157"/>
              <a:gd name="T104" fmla="*/ 2147483647 w 148"/>
              <a:gd name="T105" fmla="*/ 2147483647 h 157"/>
              <a:gd name="T106" fmla="*/ 2147483647 w 148"/>
              <a:gd name="T107" fmla="*/ 2147483647 h 157"/>
              <a:gd name="T108" fmla="*/ 2147483647 w 148"/>
              <a:gd name="T109" fmla="*/ 2147483647 h 157"/>
              <a:gd name="T110" fmla="*/ 2147483647 w 148"/>
              <a:gd name="T111" fmla="*/ 2147483647 h 157"/>
              <a:gd name="T112" fmla="*/ 2147483647 w 148"/>
              <a:gd name="T113" fmla="*/ 2147483647 h 157"/>
              <a:gd name="T114" fmla="*/ 2147483647 w 148"/>
              <a:gd name="T115" fmla="*/ 2147483647 h 157"/>
              <a:gd name="T116" fmla="*/ 2147483647 w 148"/>
              <a:gd name="T117" fmla="*/ 2147483647 h 157"/>
              <a:gd name="T118" fmla="*/ 2147483647 w 148"/>
              <a:gd name="T119" fmla="*/ 2147483647 h 157"/>
              <a:gd name="T120" fmla="*/ 2147483647 w 148"/>
              <a:gd name="T121" fmla="*/ 2147483647 h 157"/>
              <a:gd name="T122" fmla="*/ 2147483647 w 148"/>
              <a:gd name="T123" fmla="*/ 2147483647 h 157"/>
              <a:gd name="T124" fmla="*/ 2147483647 w 148"/>
              <a:gd name="T125" fmla="*/ 2147483647 h 15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8"/>
              <a:gd name="T190" fmla="*/ 0 h 157"/>
              <a:gd name="T191" fmla="*/ 148 w 148"/>
              <a:gd name="T192" fmla="*/ 157 h 15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8" h="157">
                <a:moveTo>
                  <a:pt x="146" y="11"/>
                </a:moveTo>
                <a:lnTo>
                  <a:pt x="144" y="23"/>
                </a:lnTo>
                <a:lnTo>
                  <a:pt x="146" y="24"/>
                </a:lnTo>
                <a:lnTo>
                  <a:pt x="148" y="26"/>
                </a:lnTo>
                <a:lnTo>
                  <a:pt x="148" y="32"/>
                </a:lnTo>
                <a:lnTo>
                  <a:pt x="144" y="38"/>
                </a:lnTo>
                <a:lnTo>
                  <a:pt x="142" y="38"/>
                </a:lnTo>
                <a:lnTo>
                  <a:pt x="140" y="40"/>
                </a:lnTo>
                <a:lnTo>
                  <a:pt x="138" y="44"/>
                </a:lnTo>
                <a:lnTo>
                  <a:pt x="134" y="48"/>
                </a:lnTo>
                <a:lnTo>
                  <a:pt x="134" y="51"/>
                </a:lnTo>
                <a:lnTo>
                  <a:pt x="134" y="53"/>
                </a:lnTo>
                <a:lnTo>
                  <a:pt x="132" y="59"/>
                </a:lnTo>
                <a:lnTo>
                  <a:pt x="130" y="61"/>
                </a:lnTo>
                <a:lnTo>
                  <a:pt x="129" y="63"/>
                </a:lnTo>
                <a:lnTo>
                  <a:pt x="129" y="65"/>
                </a:lnTo>
                <a:lnTo>
                  <a:pt x="130" y="69"/>
                </a:lnTo>
                <a:lnTo>
                  <a:pt x="129" y="72"/>
                </a:lnTo>
                <a:lnTo>
                  <a:pt x="125" y="74"/>
                </a:lnTo>
                <a:lnTo>
                  <a:pt x="121" y="76"/>
                </a:lnTo>
                <a:lnTo>
                  <a:pt x="117" y="78"/>
                </a:lnTo>
                <a:lnTo>
                  <a:pt x="115" y="82"/>
                </a:lnTo>
                <a:lnTo>
                  <a:pt x="115" y="86"/>
                </a:lnTo>
                <a:lnTo>
                  <a:pt x="113" y="90"/>
                </a:lnTo>
                <a:lnTo>
                  <a:pt x="113" y="92"/>
                </a:lnTo>
                <a:lnTo>
                  <a:pt x="111" y="95"/>
                </a:lnTo>
                <a:lnTo>
                  <a:pt x="107" y="99"/>
                </a:lnTo>
                <a:lnTo>
                  <a:pt x="106" y="101"/>
                </a:lnTo>
                <a:lnTo>
                  <a:pt x="104" y="107"/>
                </a:lnTo>
                <a:lnTo>
                  <a:pt x="102" y="111"/>
                </a:lnTo>
                <a:lnTo>
                  <a:pt x="104" y="115"/>
                </a:lnTo>
                <a:lnTo>
                  <a:pt x="102" y="117"/>
                </a:lnTo>
                <a:lnTo>
                  <a:pt x="100" y="122"/>
                </a:lnTo>
                <a:lnTo>
                  <a:pt x="94" y="124"/>
                </a:lnTo>
                <a:lnTo>
                  <a:pt x="94" y="120"/>
                </a:lnTo>
                <a:lnTo>
                  <a:pt x="92" y="117"/>
                </a:lnTo>
                <a:lnTo>
                  <a:pt x="88" y="115"/>
                </a:lnTo>
                <a:lnTo>
                  <a:pt x="86" y="115"/>
                </a:lnTo>
                <a:lnTo>
                  <a:pt x="84" y="117"/>
                </a:lnTo>
                <a:lnTo>
                  <a:pt x="79" y="119"/>
                </a:lnTo>
                <a:lnTo>
                  <a:pt x="75" y="120"/>
                </a:lnTo>
                <a:lnTo>
                  <a:pt x="73" y="126"/>
                </a:lnTo>
                <a:lnTo>
                  <a:pt x="71" y="130"/>
                </a:lnTo>
                <a:lnTo>
                  <a:pt x="71" y="134"/>
                </a:lnTo>
                <a:lnTo>
                  <a:pt x="71" y="136"/>
                </a:lnTo>
                <a:lnTo>
                  <a:pt x="73" y="138"/>
                </a:lnTo>
                <a:lnTo>
                  <a:pt x="71" y="143"/>
                </a:lnTo>
                <a:lnTo>
                  <a:pt x="71" y="153"/>
                </a:lnTo>
                <a:lnTo>
                  <a:pt x="69" y="151"/>
                </a:lnTo>
                <a:lnTo>
                  <a:pt x="69" y="149"/>
                </a:lnTo>
                <a:lnTo>
                  <a:pt x="67" y="151"/>
                </a:lnTo>
                <a:lnTo>
                  <a:pt x="65" y="153"/>
                </a:lnTo>
                <a:lnTo>
                  <a:pt x="63" y="151"/>
                </a:lnTo>
                <a:lnTo>
                  <a:pt x="59" y="149"/>
                </a:lnTo>
                <a:lnTo>
                  <a:pt x="59" y="153"/>
                </a:lnTo>
                <a:lnTo>
                  <a:pt x="50" y="155"/>
                </a:lnTo>
                <a:lnTo>
                  <a:pt x="40" y="157"/>
                </a:lnTo>
                <a:lnTo>
                  <a:pt x="36" y="153"/>
                </a:lnTo>
                <a:lnTo>
                  <a:pt x="33" y="147"/>
                </a:lnTo>
                <a:lnTo>
                  <a:pt x="33" y="142"/>
                </a:lnTo>
                <a:lnTo>
                  <a:pt x="35" y="136"/>
                </a:lnTo>
                <a:lnTo>
                  <a:pt x="27" y="128"/>
                </a:lnTo>
                <a:lnTo>
                  <a:pt x="19" y="122"/>
                </a:lnTo>
                <a:lnTo>
                  <a:pt x="10" y="120"/>
                </a:lnTo>
                <a:lnTo>
                  <a:pt x="0" y="122"/>
                </a:lnTo>
                <a:lnTo>
                  <a:pt x="0" y="117"/>
                </a:lnTo>
                <a:lnTo>
                  <a:pt x="2" y="111"/>
                </a:lnTo>
                <a:lnTo>
                  <a:pt x="2" y="107"/>
                </a:lnTo>
                <a:lnTo>
                  <a:pt x="0" y="101"/>
                </a:lnTo>
                <a:lnTo>
                  <a:pt x="0" y="94"/>
                </a:lnTo>
                <a:lnTo>
                  <a:pt x="0" y="84"/>
                </a:lnTo>
                <a:lnTo>
                  <a:pt x="0" y="80"/>
                </a:lnTo>
                <a:lnTo>
                  <a:pt x="2" y="80"/>
                </a:lnTo>
                <a:lnTo>
                  <a:pt x="4" y="80"/>
                </a:lnTo>
                <a:lnTo>
                  <a:pt x="4" y="78"/>
                </a:lnTo>
                <a:lnTo>
                  <a:pt x="4" y="76"/>
                </a:lnTo>
                <a:lnTo>
                  <a:pt x="4" y="72"/>
                </a:lnTo>
                <a:lnTo>
                  <a:pt x="6" y="71"/>
                </a:lnTo>
                <a:lnTo>
                  <a:pt x="6" y="67"/>
                </a:lnTo>
                <a:lnTo>
                  <a:pt x="6" y="63"/>
                </a:lnTo>
                <a:lnTo>
                  <a:pt x="8" y="59"/>
                </a:lnTo>
                <a:lnTo>
                  <a:pt x="10" y="57"/>
                </a:lnTo>
                <a:lnTo>
                  <a:pt x="10" y="55"/>
                </a:lnTo>
                <a:lnTo>
                  <a:pt x="10" y="49"/>
                </a:lnTo>
                <a:lnTo>
                  <a:pt x="11" y="46"/>
                </a:lnTo>
                <a:lnTo>
                  <a:pt x="8" y="42"/>
                </a:lnTo>
                <a:lnTo>
                  <a:pt x="6" y="40"/>
                </a:lnTo>
                <a:lnTo>
                  <a:pt x="6" y="38"/>
                </a:lnTo>
                <a:lnTo>
                  <a:pt x="8" y="34"/>
                </a:lnTo>
                <a:lnTo>
                  <a:pt x="8" y="30"/>
                </a:lnTo>
                <a:lnTo>
                  <a:pt x="11" y="21"/>
                </a:lnTo>
                <a:lnTo>
                  <a:pt x="13" y="19"/>
                </a:lnTo>
                <a:lnTo>
                  <a:pt x="17" y="13"/>
                </a:lnTo>
                <a:lnTo>
                  <a:pt x="17" y="9"/>
                </a:lnTo>
                <a:lnTo>
                  <a:pt x="17" y="5"/>
                </a:lnTo>
                <a:lnTo>
                  <a:pt x="23" y="3"/>
                </a:lnTo>
                <a:lnTo>
                  <a:pt x="31" y="0"/>
                </a:lnTo>
                <a:lnTo>
                  <a:pt x="35" y="0"/>
                </a:lnTo>
                <a:lnTo>
                  <a:pt x="40" y="0"/>
                </a:lnTo>
                <a:lnTo>
                  <a:pt x="44" y="0"/>
                </a:lnTo>
                <a:lnTo>
                  <a:pt x="46" y="1"/>
                </a:lnTo>
                <a:lnTo>
                  <a:pt x="50" y="5"/>
                </a:lnTo>
                <a:lnTo>
                  <a:pt x="52" y="9"/>
                </a:lnTo>
                <a:lnTo>
                  <a:pt x="56" y="9"/>
                </a:lnTo>
                <a:lnTo>
                  <a:pt x="61" y="7"/>
                </a:lnTo>
                <a:lnTo>
                  <a:pt x="65" y="5"/>
                </a:lnTo>
                <a:lnTo>
                  <a:pt x="71" y="7"/>
                </a:lnTo>
                <a:lnTo>
                  <a:pt x="71" y="9"/>
                </a:lnTo>
                <a:lnTo>
                  <a:pt x="77" y="11"/>
                </a:lnTo>
                <a:lnTo>
                  <a:pt x="84" y="11"/>
                </a:lnTo>
                <a:lnTo>
                  <a:pt x="88" y="11"/>
                </a:lnTo>
                <a:lnTo>
                  <a:pt x="92" y="7"/>
                </a:lnTo>
                <a:lnTo>
                  <a:pt x="96" y="5"/>
                </a:lnTo>
                <a:lnTo>
                  <a:pt x="102" y="5"/>
                </a:lnTo>
                <a:lnTo>
                  <a:pt x="109" y="5"/>
                </a:lnTo>
                <a:lnTo>
                  <a:pt x="117" y="7"/>
                </a:lnTo>
                <a:lnTo>
                  <a:pt x="125" y="7"/>
                </a:lnTo>
                <a:lnTo>
                  <a:pt x="129" y="3"/>
                </a:lnTo>
                <a:lnTo>
                  <a:pt x="130" y="1"/>
                </a:lnTo>
                <a:lnTo>
                  <a:pt x="138" y="0"/>
                </a:lnTo>
                <a:lnTo>
                  <a:pt x="144" y="9"/>
                </a:lnTo>
                <a:lnTo>
                  <a:pt x="146" y="9"/>
                </a:lnTo>
                <a:lnTo>
                  <a:pt x="146" y="11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4" name="Freeform 119"/>
          <p:cNvSpPr>
            <a:spLocks noChangeAspect="1"/>
          </p:cNvSpPr>
          <p:nvPr/>
        </p:nvSpPr>
        <p:spPr bwMode="gray">
          <a:xfrm>
            <a:off x="4572000" y="3387725"/>
            <a:ext cx="365125" cy="330200"/>
          </a:xfrm>
          <a:custGeom>
            <a:avLst/>
            <a:gdLst>
              <a:gd name="T0" fmla="*/ 2147483647 w 199"/>
              <a:gd name="T1" fmla="*/ 2147483647 h 180"/>
              <a:gd name="T2" fmla="*/ 2147483647 w 199"/>
              <a:gd name="T3" fmla="*/ 2147483647 h 180"/>
              <a:gd name="T4" fmla="*/ 2147483647 w 199"/>
              <a:gd name="T5" fmla="*/ 2147483647 h 180"/>
              <a:gd name="T6" fmla="*/ 2147483647 w 199"/>
              <a:gd name="T7" fmla="*/ 2147483647 h 180"/>
              <a:gd name="T8" fmla="*/ 2147483647 w 199"/>
              <a:gd name="T9" fmla="*/ 2147483647 h 180"/>
              <a:gd name="T10" fmla="*/ 2147483647 w 199"/>
              <a:gd name="T11" fmla="*/ 2147483647 h 180"/>
              <a:gd name="T12" fmla="*/ 2147483647 w 199"/>
              <a:gd name="T13" fmla="*/ 2147483647 h 180"/>
              <a:gd name="T14" fmla="*/ 2147483647 w 199"/>
              <a:gd name="T15" fmla="*/ 2147483647 h 180"/>
              <a:gd name="T16" fmla="*/ 2147483647 w 199"/>
              <a:gd name="T17" fmla="*/ 2147483647 h 180"/>
              <a:gd name="T18" fmla="*/ 2147483647 w 199"/>
              <a:gd name="T19" fmla="*/ 2147483647 h 180"/>
              <a:gd name="T20" fmla="*/ 2147483647 w 199"/>
              <a:gd name="T21" fmla="*/ 2147483647 h 180"/>
              <a:gd name="T22" fmla="*/ 2147483647 w 199"/>
              <a:gd name="T23" fmla="*/ 2147483647 h 180"/>
              <a:gd name="T24" fmla="*/ 2147483647 w 199"/>
              <a:gd name="T25" fmla="*/ 2147483647 h 180"/>
              <a:gd name="T26" fmla="*/ 2147483647 w 199"/>
              <a:gd name="T27" fmla="*/ 2147483647 h 180"/>
              <a:gd name="T28" fmla="*/ 2147483647 w 199"/>
              <a:gd name="T29" fmla="*/ 2147483647 h 180"/>
              <a:gd name="T30" fmla="*/ 2147483647 w 199"/>
              <a:gd name="T31" fmla="*/ 2147483647 h 180"/>
              <a:gd name="T32" fmla="*/ 2147483647 w 199"/>
              <a:gd name="T33" fmla="*/ 2147483647 h 180"/>
              <a:gd name="T34" fmla="*/ 2147483647 w 199"/>
              <a:gd name="T35" fmla="*/ 2147483647 h 180"/>
              <a:gd name="T36" fmla="*/ 2147483647 w 199"/>
              <a:gd name="T37" fmla="*/ 2147483647 h 180"/>
              <a:gd name="T38" fmla="*/ 2147483647 w 199"/>
              <a:gd name="T39" fmla="*/ 2147483647 h 180"/>
              <a:gd name="T40" fmla="*/ 2147483647 w 199"/>
              <a:gd name="T41" fmla="*/ 2147483647 h 180"/>
              <a:gd name="T42" fmla="*/ 2147483647 w 199"/>
              <a:gd name="T43" fmla="*/ 2147483647 h 180"/>
              <a:gd name="T44" fmla="*/ 0 w 199"/>
              <a:gd name="T45" fmla="*/ 2147483647 h 180"/>
              <a:gd name="T46" fmla="*/ 2147483647 w 199"/>
              <a:gd name="T47" fmla="*/ 2147483647 h 180"/>
              <a:gd name="T48" fmla="*/ 2147483647 w 199"/>
              <a:gd name="T49" fmla="*/ 2147483647 h 180"/>
              <a:gd name="T50" fmla="*/ 2147483647 w 199"/>
              <a:gd name="T51" fmla="*/ 2147483647 h 180"/>
              <a:gd name="T52" fmla="*/ 2147483647 w 199"/>
              <a:gd name="T53" fmla="*/ 2147483647 h 180"/>
              <a:gd name="T54" fmla="*/ 2147483647 w 199"/>
              <a:gd name="T55" fmla="*/ 2147483647 h 180"/>
              <a:gd name="T56" fmla="*/ 2147483647 w 199"/>
              <a:gd name="T57" fmla="*/ 2147483647 h 180"/>
              <a:gd name="T58" fmla="*/ 2147483647 w 199"/>
              <a:gd name="T59" fmla="*/ 2147483647 h 180"/>
              <a:gd name="T60" fmla="*/ 2147483647 w 199"/>
              <a:gd name="T61" fmla="*/ 2147483647 h 180"/>
              <a:gd name="T62" fmla="*/ 2147483647 w 199"/>
              <a:gd name="T63" fmla="*/ 2147483647 h 180"/>
              <a:gd name="T64" fmla="*/ 2147483647 w 199"/>
              <a:gd name="T65" fmla="*/ 2147483647 h 180"/>
              <a:gd name="T66" fmla="*/ 2147483647 w 199"/>
              <a:gd name="T67" fmla="*/ 2147483647 h 180"/>
              <a:gd name="T68" fmla="*/ 2147483647 w 199"/>
              <a:gd name="T69" fmla="*/ 2147483647 h 180"/>
              <a:gd name="T70" fmla="*/ 2147483647 w 199"/>
              <a:gd name="T71" fmla="*/ 2147483647 h 180"/>
              <a:gd name="T72" fmla="*/ 2147483647 w 199"/>
              <a:gd name="T73" fmla="*/ 2147483647 h 180"/>
              <a:gd name="T74" fmla="*/ 2147483647 w 199"/>
              <a:gd name="T75" fmla="*/ 2147483647 h 180"/>
              <a:gd name="T76" fmla="*/ 2147483647 w 199"/>
              <a:gd name="T77" fmla="*/ 2147483647 h 180"/>
              <a:gd name="T78" fmla="*/ 2147483647 w 199"/>
              <a:gd name="T79" fmla="*/ 2147483647 h 1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9"/>
              <a:gd name="T121" fmla="*/ 0 h 180"/>
              <a:gd name="T122" fmla="*/ 199 w 199"/>
              <a:gd name="T123" fmla="*/ 180 h 18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9" h="180">
                <a:moveTo>
                  <a:pt x="176" y="150"/>
                </a:moveTo>
                <a:lnTo>
                  <a:pt x="168" y="151"/>
                </a:lnTo>
                <a:lnTo>
                  <a:pt x="167" y="153"/>
                </a:lnTo>
                <a:lnTo>
                  <a:pt x="163" y="157"/>
                </a:lnTo>
                <a:lnTo>
                  <a:pt x="155" y="157"/>
                </a:lnTo>
                <a:lnTo>
                  <a:pt x="147" y="155"/>
                </a:lnTo>
                <a:lnTo>
                  <a:pt x="140" y="155"/>
                </a:lnTo>
                <a:lnTo>
                  <a:pt x="134" y="155"/>
                </a:lnTo>
                <a:lnTo>
                  <a:pt x="130" y="157"/>
                </a:lnTo>
                <a:lnTo>
                  <a:pt x="126" y="161"/>
                </a:lnTo>
                <a:lnTo>
                  <a:pt x="122" y="161"/>
                </a:lnTo>
                <a:lnTo>
                  <a:pt x="115" y="161"/>
                </a:lnTo>
                <a:lnTo>
                  <a:pt x="109" y="159"/>
                </a:lnTo>
                <a:lnTo>
                  <a:pt x="109" y="157"/>
                </a:lnTo>
                <a:lnTo>
                  <a:pt x="103" y="155"/>
                </a:lnTo>
                <a:lnTo>
                  <a:pt x="99" y="157"/>
                </a:lnTo>
                <a:lnTo>
                  <a:pt x="94" y="159"/>
                </a:lnTo>
                <a:lnTo>
                  <a:pt x="90" y="159"/>
                </a:lnTo>
                <a:lnTo>
                  <a:pt x="88" y="155"/>
                </a:lnTo>
                <a:lnTo>
                  <a:pt x="84" y="151"/>
                </a:lnTo>
                <a:lnTo>
                  <a:pt x="82" y="150"/>
                </a:lnTo>
                <a:lnTo>
                  <a:pt x="78" y="150"/>
                </a:lnTo>
                <a:lnTo>
                  <a:pt x="73" y="150"/>
                </a:lnTo>
                <a:lnTo>
                  <a:pt x="69" y="150"/>
                </a:lnTo>
                <a:lnTo>
                  <a:pt x="61" y="153"/>
                </a:lnTo>
                <a:lnTo>
                  <a:pt x="55" y="155"/>
                </a:lnTo>
                <a:lnTo>
                  <a:pt x="55" y="159"/>
                </a:lnTo>
                <a:lnTo>
                  <a:pt x="55" y="163"/>
                </a:lnTo>
                <a:lnTo>
                  <a:pt x="51" y="169"/>
                </a:lnTo>
                <a:lnTo>
                  <a:pt x="49" y="171"/>
                </a:lnTo>
                <a:lnTo>
                  <a:pt x="46" y="180"/>
                </a:lnTo>
                <a:lnTo>
                  <a:pt x="38" y="178"/>
                </a:lnTo>
                <a:lnTo>
                  <a:pt x="38" y="176"/>
                </a:lnTo>
                <a:lnTo>
                  <a:pt x="36" y="173"/>
                </a:lnTo>
                <a:lnTo>
                  <a:pt x="32" y="173"/>
                </a:lnTo>
                <a:lnTo>
                  <a:pt x="30" y="173"/>
                </a:lnTo>
                <a:lnTo>
                  <a:pt x="26" y="178"/>
                </a:lnTo>
                <a:lnTo>
                  <a:pt x="23" y="167"/>
                </a:lnTo>
                <a:lnTo>
                  <a:pt x="23" y="165"/>
                </a:lnTo>
                <a:lnTo>
                  <a:pt x="23" y="161"/>
                </a:lnTo>
                <a:lnTo>
                  <a:pt x="21" y="159"/>
                </a:lnTo>
                <a:lnTo>
                  <a:pt x="19" y="161"/>
                </a:lnTo>
                <a:lnTo>
                  <a:pt x="13" y="150"/>
                </a:lnTo>
                <a:lnTo>
                  <a:pt x="15" y="144"/>
                </a:lnTo>
                <a:lnTo>
                  <a:pt x="5" y="138"/>
                </a:lnTo>
                <a:lnTo>
                  <a:pt x="0" y="132"/>
                </a:lnTo>
                <a:lnTo>
                  <a:pt x="3" y="128"/>
                </a:lnTo>
                <a:lnTo>
                  <a:pt x="5" y="128"/>
                </a:lnTo>
                <a:lnTo>
                  <a:pt x="7" y="127"/>
                </a:lnTo>
                <a:lnTo>
                  <a:pt x="9" y="127"/>
                </a:lnTo>
                <a:lnTo>
                  <a:pt x="15" y="125"/>
                </a:lnTo>
                <a:lnTo>
                  <a:pt x="21" y="123"/>
                </a:lnTo>
                <a:lnTo>
                  <a:pt x="28" y="123"/>
                </a:lnTo>
                <a:lnTo>
                  <a:pt x="38" y="119"/>
                </a:lnTo>
                <a:lnTo>
                  <a:pt x="44" y="117"/>
                </a:lnTo>
                <a:lnTo>
                  <a:pt x="51" y="117"/>
                </a:lnTo>
                <a:lnTo>
                  <a:pt x="51" y="115"/>
                </a:lnTo>
                <a:lnTo>
                  <a:pt x="53" y="113"/>
                </a:lnTo>
                <a:lnTo>
                  <a:pt x="53" y="107"/>
                </a:lnTo>
                <a:lnTo>
                  <a:pt x="53" y="105"/>
                </a:lnTo>
                <a:lnTo>
                  <a:pt x="57" y="103"/>
                </a:lnTo>
                <a:lnTo>
                  <a:pt x="55" y="67"/>
                </a:lnTo>
                <a:lnTo>
                  <a:pt x="73" y="63"/>
                </a:lnTo>
                <a:lnTo>
                  <a:pt x="80" y="52"/>
                </a:lnTo>
                <a:lnTo>
                  <a:pt x="147" y="0"/>
                </a:lnTo>
                <a:lnTo>
                  <a:pt x="176" y="17"/>
                </a:lnTo>
                <a:lnTo>
                  <a:pt x="178" y="15"/>
                </a:lnTo>
                <a:lnTo>
                  <a:pt x="188" y="8"/>
                </a:lnTo>
                <a:lnTo>
                  <a:pt x="195" y="40"/>
                </a:lnTo>
                <a:lnTo>
                  <a:pt x="197" y="46"/>
                </a:lnTo>
                <a:lnTo>
                  <a:pt x="199" y="54"/>
                </a:lnTo>
                <a:lnTo>
                  <a:pt x="197" y="59"/>
                </a:lnTo>
                <a:lnTo>
                  <a:pt x="195" y="65"/>
                </a:lnTo>
                <a:lnTo>
                  <a:pt x="195" y="94"/>
                </a:lnTo>
                <a:lnTo>
                  <a:pt x="195" y="117"/>
                </a:lnTo>
                <a:lnTo>
                  <a:pt x="176" y="134"/>
                </a:lnTo>
                <a:lnTo>
                  <a:pt x="176" y="146"/>
                </a:lnTo>
                <a:lnTo>
                  <a:pt x="176" y="148"/>
                </a:lnTo>
                <a:lnTo>
                  <a:pt x="176" y="15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5" name="Freeform 120"/>
          <p:cNvSpPr>
            <a:spLocks noChangeAspect="1" noEditPoints="1"/>
          </p:cNvSpPr>
          <p:nvPr/>
        </p:nvSpPr>
        <p:spPr bwMode="gray">
          <a:xfrm>
            <a:off x="2582863" y="3641725"/>
            <a:ext cx="87312" cy="111125"/>
          </a:xfrm>
          <a:custGeom>
            <a:avLst/>
            <a:gdLst>
              <a:gd name="T0" fmla="*/ 2147483647 w 50"/>
              <a:gd name="T1" fmla="*/ 2147483647 h 61"/>
              <a:gd name="T2" fmla="*/ 2147483647 w 50"/>
              <a:gd name="T3" fmla="*/ 2147483647 h 61"/>
              <a:gd name="T4" fmla="*/ 2147483647 w 50"/>
              <a:gd name="T5" fmla="*/ 2147483647 h 61"/>
              <a:gd name="T6" fmla="*/ 2147483647 w 50"/>
              <a:gd name="T7" fmla="*/ 2147483647 h 61"/>
              <a:gd name="T8" fmla="*/ 2147483647 w 50"/>
              <a:gd name="T9" fmla="*/ 2147483647 h 61"/>
              <a:gd name="T10" fmla="*/ 2147483647 w 50"/>
              <a:gd name="T11" fmla="*/ 2147483647 h 61"/>
              <a:gd name="T12" fmla="*/ 2147483647 w 50"/>
              <a:gd name="T13" fmla="*/ 2147483647 h 61"/>
              <a:gd name="T14" fmla="*/ 2147483647 w 50"/>
              <a:gd name="T15" fmla="*/ 2147483647 h 61"/>
              <a:gd name="T16" fmla="*/ 2147483647 w 50"/>
              <a:gd name="T17" fmla="*/ 2147483647 h 61"/>
              <a:gd name="T18" fmla="*/ 2147483647 w 50"/>
              <a:gd name="T19" fmla="*/ 2147483647 h 61"/>
              <a:gd name="T20" fmla="*/ 2147483647 w 50"/>
              <a:gd name="T21" fmla="*/ 2147483647 h 61"/>
              <a:gd name="T22" fmla="*/ 2147483647 w 50"/>
              <a:gd name="T23" fmla="*/ 2147483647 h 61"/>
              <a:gd name="T24" fmla="*/ 2147483647 w 50"/>
              <a:gd name="T25" fmla="*/ 2147483647 h 61"/>
              <a:gd name="T26" fmla="*/ 2147483647 w 50"/>
              <a:gd name="T27" fmla="*/ 2147483647 h 61"/>
              <a:gd name="T28" fmla="*/ 2147483647 w 50"/>
              <a:gd name="T29" fmla="*/ 2147483647 h 61"/>
              <a:gd name="T30" fmla="*/ 2147483647 w 50"/>
              <a:gd name="T31" fmla="*/ 0 h 61"/>
              <a:gd name="T32" fmla="*/ 2147483647 w 50"/>
              <a:gd name="T33" fmla="*/ 2147483647 h 61"/>
              <a:gd name="T34" fmla="*/ 2147483647 w 50"/>
              <a:gd name="T35" fmla="*/ 2147483647 h 61"/>
              <a:gd name="T36" fmla="*/ 2147483647 w 50"/>
              <a:gd name="T37" fmla="*/ 2147483647 h 61"/>
              <a:gd name="T38" fmla="*/ 2147483647 w 50"/>
              <a:gd name="T39" fmla="*/ 2147483647 h 61"/>
              <a:gd name="T40" fmla="*/ 2147483647 w 50"/>
              <a:gd name="T41" fmla="*/ 2147483647 h 61"/>
              <a:gd name="T42" fmla="*/ 2147483647 w 50"/>
              <a:gd name="T43" fmla="*/ 2147483647 h 61"/>
              <a:gd name="T44" fmla="*/ 2147483647 w 50"/>
              <a:gd name="T45" fmla="*/ 2147483647 h 61"/>
              <a:gd name="T46" fmla="*/ 2147483647 w 50"/>
              <a:gd name="T47" fmla="*/ 2147483647 h 61"/>
              <a:gd name="T48" fmla="*/ 2147483647 w 50"/>
              <a:gd name="T49" fmla="*/ 2147483647 h 61"/>
              <a:gd name="T50" fmla="*/ 2147483647 w 50"/>
              <a:gd name="T51" fmla="*/ 2147483647 h 61"/>
              <a:gd name="T52" fmla="*/ 2147483647 w 50"/>
              <a:gd name="T53" fmla="*/ 2147483647 h 61"/>
              <a:gd name="T54" fmla="*/ 2147483647 w 50"/>
              <a:gd name="T55" fmla="*/ 2147483647 h 61"/>
              <a:gd name="T56" fmla="*/ 2147483647 w 50"/>
              <a:gd name="T57" fmla="*/ 2147483647 h 61"/>
              <a:gd name="T58" fmla="*/ 2147483647 w 50"/>
              <a:gd name="T59" fmla="*/ 2147483647 h 61"/>
              <a:gd name="T60" fmla="*/ 0 w 50"/>
              <a:gd name="T61" fmla="*/ 2147483647 h 61"/>
              <a:gd name="T62" fmla="*/ 0 w 50"/>
              <a:gd name="T63" fmla="*/ 2147483647 h 61"/>
              <a:gd name="T64" fmla="*/ 0 w 50"/>
              <a:gd name="T65" fmla="*/ 2147483647 h 61"/>
              <a:gd name="T66" fmla="*/ 2147483647 w 50"/>
              <a:gd name="T67" fmla="*/ 2147483647 h 61"/>
              <a:gd name="T68" fmla="*/ 2147483647 w 50"/>
              <a:gd name="T69" fmla="*/ 2147483647 h 61"/>
              <a:gd name="T70" fmla="*/ 2147483647 w 50"/>
              <a:gd name="T71" fmla="*/ 2147483647 h 61"/>
              <a:gd name="T72" fmla="*/ 2147483647 w 50"/>
              <a:gd name="T73" fmla="*/ 2147483647 h 61"/>
              <a:gd name="T74" fmla="*/ 2147483647 w 50"/>
              <a:gd name="T75" fmla="*/ 2147483647 h 61"/>
              <a:gd name="T76" fmla="*/ 2147483647 w 50"/>
              <a:gd name="T77" fmla="*/ 2147483647 h 61"/>
              <a:gd name="T78" fmla="*/ 2147483647 w 50"/>
              <a:gd name="T79" fmla="*/ 2147483647 h 61"/>
              <a:gd name="T80" fmla="*/ 2147483647 w 50"/>
              <a:gd name="T81" fmla="*/ 2147483647 h 61"/>
              <a:gd name="T82" fmla="*/ 2147483647 w 50"/>
              <a:gd name="T83" fmla="*/ 2147483647 h 61"/>
              <a:gd name="T84" fmla="*/ 2147483647 w 50"/>
              <a:gd name="T85" fmla="*/ 2147483647 h 61"/>
              <a:gd name="T86" fmla="*/ 2147483647 w 50"/>
              <a:gd name="T87" fmla="*/ 2147483647 h 61"/>
              <a:gd name="T88" fmla="*/ 2147483647 w 50"/>
              <a:gd name="T89" fmla="*/ 2147483647 h 61"/>
              <a:gd name="T90" fmla="*/ 2147483647 w 50"/>
              <a:gd name="T91" fmla="*/ 2147483647 h 61"/>
              <a:gd name="T92" fmla="*/ 2147483647 w 50"/>
              <a:gd name="T93" fmla="*/ 2147483647 h 61"/>
              <a:gd name="T94" fmla="*/ 2147483647 w 50"/>
              <a:gd name="T95" fmla="*/ 2147483647 h 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"/>
              <a:gd name="T145" fmla="*/ 0 h 61"/>
              <a:gd name="T146" fmla="*/ 50 w 50"/>
              <a:gd name="T147" fmla="*/ 61 h 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" h="61">
                <a:moveTo>
                  <a:pt x="21" y="54"/>
                </a:moveTo>
                <a:lnTo>
                  <a:pt x="19" y="50"/>
                </a:lnTo>
                <a:lnTo>
                  <a:pt x="17" y="46"/>
                </a:lnTo>
                <a:lnTo>
                  <a:pt x="17" y="44"/>
                </a:lnTo>
                <a:lnTo>
                  <a:pt x="21" y="44"/>
                </a:lnTo>
                <a:lnTo>
                  <a:pt x="27" y="50"/>
                </a:lnTo>
                <a:lnTo>
                  <a:pt x="31" y="58"/>
                </a:lnTo>
                <a:lnTo>
                  <a:pt x="35" y="58"/>
                </a:lnTo>
                <a:lnTo>
                  <a:pt x="37" y="58"/>
                </a:lnTo>
                <a:lnTo>
                  <a:pt x="37" y="60"/>
                </a:lnTo>
                <a:lnTo>
                  <a:pt x="41" y="61"/>
                </a:lnTo>
                <a:lnTo>
                  <a:pt x="42" y="60"/>
                </a:lnTo>
                <a:lnTo>
                  <a:pt x="42" y="58"/>
                </a:lnTo>
                <a:lnTo>
                  <a:pt x="50" y="0"/>
                </a:lnTo>
                <a:lnTo>
                  <a:pt x="41" y="2"/>
                </a:lnTo>
                <a:lnTo>
                  <a:pt x="39" y="4"/>
                </a:lnTo>
                <a:lnTo>
                  <a:pt x="37" y="8"/>
                </a:lnTo>
                <a:lnTo>
                  <a:pt x="33" y="10"/>
                </a:lnTo>
                <a:lnTo>
                  <a:pt x="27" y="12"/>
                </a:lnTo>
                <a:lnTo>
                  <a:pt x="23" y="13"/>
                </a:lnTo>
                <a:lnTo>
                  <a:pt x="21" y="12"/>
                </a:lnTo>
                <a:lnTo>
                  <a:pt x="19" y="10"/>
                </a:lnTo>
                <a:lnTo>
                  <a:pt x="14" y="10"/>
                </a:lnTo>
                <a:lnTo>
                  <a:pt x="8" y="13"/>
                </a:lnTo>
                <a:lnTo>
                  <a:pt x="4" y="13"/>
                </a:lnTo>
                <a:lnTo>
                  <a:pt x="6" y="19"/>
                </a:lnTo>
                <a:lnTo>
                  <a:pt x="4" y="25"/>
                </a:lnTo>
                <a:lnTo>
                  <a:pt x="2" y="27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4" y="36"/>
                </a:lnTo>
                <a:lnTo>
                  <a:pt x="8" y="38"/>
                </a:lnTo>
                <a:lnTo>
                  <a:pt x="10" y="44"/>
                </a:lnTo>
                <a:lnTo>
                  <a:pt x="12" y="50"/>
                </a:lnTo>
                <a:lnTo>
                  <a:pt x="14" y="52"/>
                </a:lnTo>
                <a:lnTo>
                  <a:pt x="17" y="54"/>
                </a:lnTo>
                <a:lnTo>
                  <a:pt x="21" y="54"/>
                </a:lnTo>
                <a:close/>
                <a:moveTo>
                  <a:pt x="12" y="36"/>
                </a:moveTo>
                <a:lnTo>
                  <a:pt x="14" y="38"/>
                </a:lnTo>
                <a:lnTo>
                  <a:pt x="16" y="38"/>
                </a:lnTo>
                <a:lnTo>
                  <a:pt x="14" y="40"/>
                </a:lnTo>
                <a:lnTo>
                  <a:pt x="12" y="40"/>
                </a:lnTo>
                <a:lnTo>
                  <a:pt x="10" y="38"/>
                </a:lnTo>
                <a:lnTo>
                  <a:pt x="12" y="3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6" name="Freeform 121"/>
          <p:cNvSpPr>
            <a:spLocks noChangeAspect="1"/>
          </p:cNvSpPr>
          <p:nvPr/>
        </p:nvSpPr>
        <p:spPr bwMode="gray">
          <a:xfrm>
            <a:off x="8515350" y="5089525"/>
            <a:ext cx="139700" cy="220663"/>
          </a:xfrm>
          <a:custGeom>
            <a:avLst/>
            <a:gdLst>
              <a:gd name="T0" fmla="*/ 0 w 75"/>
              <a:gd name="T1" fmla="*/ 2147483647 h 123"/>
              <a:gd name="T2" fmla="*/ 2147483647 w 75"/>
              <a:gd name="T3" fmla="*/ 2147483647 h 123"/>
              <a:gd name="T4" fmla="*/ 2147483647 w 75"/>
              <a:gd name="T5" fmla="*/ 2147483647 h 123"/>
              <a:gd name="T6" fmla="*/ 2147483647 w 75"/>
              <a:gd name="T7" fmla="*/ 2147483647 h 123"/>
              <a:gd name="T8" fmla="*/ 2147483647 w 75"/>
              <a:gd name="T9" fmla="*/ 2147483647 h 123"/>
              <a:gd name="T10" fmla="*/ 2147483647 w 75"/>
              <a:gd name="T11" fmla="*/ 2147483647 h 123"/>
              <a:gd name="T12" fmla="*/ 2147483647 w 75"/>
              <a:gd name="T13" fmla="*/ 2147483647 h 123"/>
              <a:gd name="T14" fmla="*/ 2147483647 w 75"/>
              <a:gd name="T15" fmla="*/ 2147483647 h 123"/>
              <a:gd name="T16" fmla="*/ 2147483647 w 75"/>
              <a:gd name="T17" fmla="*/ 2147483647 h 123"/>
              <a:gd name="T18" fmla="*/ 2147483647 w 75"/>
              <a:gd name="T19" fmla="*/ 2147483647 h 123"/>
              <a:gd name="T20" fmla="*/ 2147483647 w 75"/>
              <a:gd name="T21" fmla="*/ 2147483647 h 123"/>
              <a:gd name="T22" fmla="*/ 2147483647 w 75"/>
              <a:gd name="T23" fmla="*/ 2147483647 h 123"/>
              <a:gd name="T24" fmla="*/ 2147483647 w 75"/>
              <a:gd name="T25" fmla="*/ 2147483647 h 123"/>
              <a:gd name="T26" fmla="*/ 2147483647 w 75"/>
              <a:gd name="T27" fmla="*/ 2147483647 h 123"/>
              <a:gd name="T28" fmla="*/ 2147483647 w 75"/>
              <a:gd name="T29" fmla="*/ 2147483647 h 123"/>
              <a:gd name="T30" fmla="*/ 2147483647 w 75"/>
              <a:gd name="T31" fmla="*/ 2147483647 h 123"/>
              <a:gd name="T32" fmla="*/ 2147483647 w 75"/>
              <a:gd name="T33" fmla="*/ 2147483647 h 123"/>
              <a:gd name="T34" fmla="*/ 2147483647 w 75"/>
              <a:gd name="T35" fmla="*/ 2147483647 h 123"/>
              <a:gd name="T36" fmla="*/ 2147483647 w 75"/>
              <a:gd name="T37" fmla="*/ 2147483647 h 123"/>
              <a:gd name="T38" fmla="*/ 2147483647 w 75"/>
              <a:gd name="T39" fmla="*/ 2147483647 h 123"/>
              <a:gd name="T40" fmla="*/ 2147483647 w 75"/>
              <a:gd name="T41" fmla="*/ 2147483647 h 123"/>
              <a:gd name="T42" fmla="*/ 2147483647 w 75"/>
              <a:gd name="T43" fmla="*/ 2147483647 h 123"/>
              <a:gd name="T44" fmla="*/ 2147483647 w 75"/>
              <a:gd name="T45" fmla="*/ 2147483647 h 123"/>
              <a:gd name="T46" fmla="*/ 2147483647 w 75"/>
              <a:gd name="T47" fmla="*/ 2147483647 h 123"/>
              <a:gd name="T48" fmla="*/ 2147483647 w 75"/>
              <a:gd name="T49" fmla="*/ 2147483647 h 123"/>
              <a:gd name="T50" fmla="*/ 2147483647 w 75"/>
              <a:gd name="T51" fmla="*/ 2147483647 h 123"/>
              <a:gd name="T52" fmla="*/ 2147483647 w 75"/>
              <a:gd name="T53" fmla="*/ 2147483647 h 123"/>
              <a:gd name="T54" fmla="*/ 2147483647 w 75"/>
              <a:gd name="T55" fmla="*/ 2147483647 h 123"/>
              <a:gd name="T56" fmla="*/ 2147483647 w 75"/>
              <a:gd name="T57" fmla="*/ 2147483647 h 123"/>
              <a:gd name="T58" fmla="*/ 2147483647 w 75"/>
              <a:gd name="T59" fmla="*/ 2147483647 h 123"/>
              <a:gd name="T60" fmla="*/ 2147483647 w 75"/>
              <a:gd name="T61" fmla="*/ 2147483647 h 123"/>
              <a:gd name="T62" fmla="*/ 2147483647 w 75"/>
              <a:gd name="T63" fmla="*/ 2147483647 h 123"/>
              <a:gd name="T64" fmla="*/ 2147483647 w 75"/>
              <a:gd name="T65" fmla="*/ 2147483647 h 123"/>
              <a:gd name="T66" fmla="*/ 2147483647 w 75"/>
              <a:gd name="T67" fmla="*/ 2147483647 h 123"/>
              <a:gd name="T68" fmla="*/ 2147483647 w 75"/>
              <a:gd name="T69" fmla="*/ 2147483647 h 123"/>
              <a:gd name="T70" fmla="*/ 2147483647 w 75"/>
              <a:gd name="T71" fmla="*/ 2147483647 h 123"/>
              <a:gd name="T72" fmla="*/ 2147483647 w 75"/>
              <a:gd name="T73" fmla="*/ 2147483647 h 123"/>
              <a:gd name="T74" fmla="*/ 2147483647 w 75"/>
              <a:gd name="T75" fmla="*/ 2147483647 h 123"/>
              <a:gd name="T76" fmla="*/ 2147483647 w 75"/>
              <a:gd name="T77" fmla="*/ 2147483647 h 123"/>
              <a:gd name="T78" fmla="*/ 2147483647 w 75"/>
              <a:gd name="T79" fmla="*/ 0 h 12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5"/>
              <a:gd name="T121" fmla="*/ 0 h 123"/>
              <a:gd name="T122" fmla="*/ 75 w 75"/>
              <a:gd name="T123" fmla="*/ 123 h 12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5" h="123">
                <a:moveTo>
                  <a:pt x="2" y="0"/>
                </a:moveTo>
                <a:lnTo>
                  <a:pt x="0" y="2"/>
                </a:lnTo>
                <a:lnTo>
                  <a:pt x="0" y="4"/>
                </a:lnTo>
                <a:lnTo>
                  <a:pt x="8" y="13"/>
                </a:lnTo>
                <a:lnTo>
                  <a:pt x="12" y="23"/>
                </a:lnTo>
                <a:lnTo>
                  <a:pt x="16" y="27"/>
                </a:lnTo>
                <a:lnTo>
                  <a:pt x="19" y="32"/>
                </a:lnTo>
                <a:lnTo>
                  <a:pt x="19" y="34"/>
                </a:lnTo>
                <a:lnTo>
                  <a:pt x="23" y="34"/>
                </a:lnTo>
                <a:lnTo>
                  <a:pt x="23" y="40"/>
                </a:lnTo>
                <a:lnTo>
                  <a:pt x="21" y="44"/>
                </a:lnTo>
                <a:lnTo>
                  <a:pt x="25" y="46"/>
                </a:lnTo>
                <a:lnTo>
                  <a:pt x="27" y="48"/>
                </a:lnTo>
                <a:lnTo>
                  <a:pt x="27" y="52"/>
                </a:lnTo>
                <a:lnTo>
                  <a:pt x="25" y="53"/>
                </a:lnTo>
                <a:lnTo>
                  <a:pt x="27" y="59"/>
                </a:lnTo>
                <a:lnTo>
                  <a:pt x="27" y="67"/>
                </a:lnTo>
                <a:lnTo>
                  <a:pt x="25" y="75"/>
                </a:lnTo>
                <a:lnTo>
                  <a:pt x="23" y="80"/>
                </a:lnTo>
                <a:lnTo>
                  <a:pt x="14" y="86"/>
                </a:lnTo>
                <a:lnTo>
                  <a:pt x="19" y="90"/>
                </a:lnTo>
                <a:lnTo>
                  <a:pt x="27" y="96"/>
                </a:lnTo>
                <a:lnTo>
                  <a:pt x="31" y="98"/>
                </a:lnTo>
                <a:lnTo>
                  <a:pt x="33" y="101"/>
                </a:lnTo>
                <a:lnTo>
                  <a:pt x="33" y="105"/>
                </a:lnTo>
                <a:lnTo>
                  <a:pt x="33" y="109"/>
                </a:lnTo>
                <a:lnTo>
                  <a:pt x="29" y="113"/>
                </a:lnTo>
                <a:lnTo>
                  <a:pt x="29" y="117"/>
                </a:lnTo>
                <a:lnTo>
                  <a:pt x="29" y="121"/>
                </a:lnTo>
                <a:lnTo>
                  <a:pt x="35" y="123"/>
                </a:lnTo>
                <a:lnTo>
                  <a:pt x="41" y="123"/>
                </a:lnTo>
                <a:lnTo>
                  <a:pt x="42" y="123"/>
                </a:lnTo>
                <a:lnTo>
                  <a:pt x="44" y="121"/>
                </a:lnTo>
                <a:lnTo>
                  <a:pt x="46" y="115"/>
                </a:lnTo>
                <a:lnTo>
                  <a:pt x="50" y="105"/>
                </a:lnTo>
                <a:lnTo>
                  <a:pt x="54" y="103"/>
                </a:lnTo>
                <a:lnTo>
                  <a:pt x="58" y="96"/>
                </a:lnTo>
                <a:lnTo>
                  <a:pt x="58" y="92"/>
                </a:lnTo>
                <a:lnTo>
                  <a:pt x="56" y="90"/>
                </a:lnTo>
                <a:lnTo>
                  <a:pt x="60" y="88"/>
                </a:lnTo>
                <a:lnTo>
                  <a:pt x="65" y="84"/>
                </a:lnTo>
                <a:lnTo>
                  <a:pt x="69" y="88"/>
                </a:lnTo>
                <a:lnTo>
                  <a:pt x="69" y="84"/>
                </a:lnTo>
                <a:lnTo>
                  <a:pt x="67" y="80"/>
                </a:lnTo>
                <a:lnTo>
                  <a:pt x="71" y="75"/>
                </a:lnTo>
                <a:lnTo>
                  <a:pt x="75" y="69"/>
                </a:lnTo>
                <a:lnTo>
                  <a:pt x="75" y="65"/>
                </a:lnTo>
                <a:lnTo>
                  <a:pt x="75" y="61"/>
                </a:lnTo>
                <a:lnTo>
                  <a:pt x="71" y="61"/>
                </a:lnTo>
                <a:lnTo>
                  <a:pt x="69" y="59"/>
                </a:lnTo>
                <a:lnTo>
                  <a:pt x="67" y="63"/>
                </a:lnTo>
                <a:lnTo>
                  <a:pt x="64" y="65"/>
                </a:lnTo>
                <a:lnTo>
                  <a:pt x="58" y="67"/>
                </a:lnTo>
                <a:lnTo>
                  <a:pt x="54" y="65"/>
                </a:lnTo>
                <a:lnTo>
                  <a:pt x="50" y="61"/>
                </a:lnTo>
                <a:lnTo>
                  <a:pt x="44" y="59"/>
                </a:lnTo>
                <a:lnTo>
                  <a:pt x="44" y="53"/>
                </a:lnTo>
                <a:lnTo>
                  <a:pt x="44" y="46"/>
                </a:lnTo>
                <a:lnTo>
                  <a:pt x="41" y="44"/>
                </a:lnTo>
                <a:lnTo>
                  <a:pt x="41" y="40"/>
                </a:lnTo>
                <a:lnTo>
                  <a:pt x="39" y="46"/>
                </a:lnTo>
                <a:lnTo>
                  <a:pt x="35" y="48"/>
                </a:lnTo>
                <a:lnTo>
                  <a:pt x="33" y="48"/>
                </a:lnTo>
                <a:lnTo>
                  <a:pt x="31" y="46"/>
                </a:lnTo>
                <a:lnTo>
                  <a:pt x="29" y="42"/>
                </a:lnTo>
                <a:lnTo>
                  <a:pt x="29" y="38"/>
                </a:lnTo>
                <a:lnTo>
                  <a:pt x="29" y="29"/>
                </a:lnTo>
                <a:lnTo>
                  <a:pt x="27" y="19"/>
                </a:lnTo>
                <a:lnTo>
                  <a:pt x="25" y="19"/>
                </a:lnTo>
                <a:lnTo>
                  <a:pt x="21" y="19"/>
                </a:lnTo>
                <a:lnTo>
                  <a:pt x="21" y="17"/>
                </a:lnTo>
                <a:lnTo>
                  <a:pt x="23" y="15"/>
                </a:lnTo>
                <a:lnTo>
                  <a:pt x="19" y="11"/>
                </a:lnTo>
                <a:lnTo>
                  <a:pt x="14" y="7"/>
                </a:lnTo>
                <a:lnTo>
                  <a:pt x="12" y="9"/>
                </a:lnTo>
                <a:lnTo>
                  <a:pt x="10" y="11"/>
                </a:lnTo>
                <a:lnTo>
                  <a:pt x="8" y="7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7" name="Freeform 122"/>
          <p:cNvSpPr>
            <a:spLocks noChangeAspect="1"/>
          </p:cNvSpPr>
          <p:nvPr/>
        </p:nvSpPr>
        <p:spPr bwMode="gray">
          <a:xfrm>
            <a:off x="8375650" y="5280025"/>
            <a:ext cx="179388" cy="196850"/>
          </a:xfrm>
          <a:custGeom>
            <a:avLst/>
            <a:gdLst>
              <a:gd name="T0" fmla="*/ 2147483647 w 98"/>
              <a:gd name="T1" fmla="*/ 0 h 110"/>
              <a:gd name="T2" fmla="*/ 2147483647 w 98"/>
              <a:gd name="T3" fmla="*/ 2147483647 h 110"/>
              <a:gd name="T4" fmla="*/ 2147483647 w 98"/>
              <a:gd name="T5" fmla="*/ 2147483647 h 110"/>
              <a:gd name="T6" fmla="*/ 2147483647 w 98"/>
              <a:gd name="T7" fmla="*/ 2147483647 h 110"/>
              <a:gd name="T8" fmla="*/ 2147483647 w 98"/>
              <a:gd name="T9" fmla="*/ 2147483647 h 110"/>
              <a:gd name="T10" fmla="*/ 2147483647 w 98"/>
              <a:gd name="T11" fmla="*/ 2147483647 h 110"/>
              <a:gd name="T12" fmla="*/ 2147483647 w 98"/>
              <a:gd name="T13" fmla="*/ 2147483647 h 110"/>
              <a:gd name="T14" fmla="*/ 2147483647 w 98"/>
              <a:gd name="T15" fmla="*/ 2147483647 h 110"/>
              <a:gd name="T16" fmla="*/ 2147483647 w 98"/>
              <a:gd name="T17" fmla="*/ 2147483647 h 110"/>
              <a:gd name="T18" fmla="*/ 2147483647 w 98"/>
              <a:gd name="T19" fmla="*/ 2147483647 h 110"/>
              <a:gd name="T20" fmla="*/ 2147483647 w 98"/>
              <a:gd name="T21" fmla="*/ 2147483647 h 110"/>
              <a:gd name="T22" fmla="*/ 2147483647 w 98"/>
              <a:gd name="T23" fmla="*/ 2147483647 h 110"/>
              <a:gd name="T24" fmla="*/ 2147483647 w 98"/>
              <a:gd name="T25" fmla="*/ 2147483647 h 110"/>
              <a:gd name="T26" fmla="*/ 2147483647 w 98"/>
              <a:gd name="T27" fmla="*/ 2147483647 h 110"/>
              <a:gd name="T28" fmla="*/ 2147483647 w 98"/>
              <a:gd name="T29" fmla="*/ 2147483647 h 110"/>
              <a:gd name="T30" fmla="*/ 2147483647 w 98"/>
              <a:gd name="T31" fmla="*/ 2147483647 h 110"/>
              <a:gd name="T32" fmla="*/ 2147483647 w 98"/>
              <a:gd name="T33" fmla="*/ 2147483647 h 110"/>
              <a:gd name="T34" fmla="*/ 2147483647 w 98"/>
              <a:gd name="T35" fmla="*/ 2147483647 h 110"/>
              <a:gd name="T36" fmla="*/ 2147483647 w 98"/>
              <a:gd name="T37" fmla="*/ 2147483647 h 110"/>
              <a:gd name="T38" fmla="*/ 2147483647 w 98"/>
              <a:gd name="T39" fmla="*/ 2147483647 h 110"/>
              <a:gd name="T40" fmla="*/ 2147483647 w 98"/>
              <a:gd name="T41" fmla="*/ 2147483647 h 110"/>
              <a:gd name="T42" fmla="*/ 2147483647 w 98"/>
              <a:gd name="T43" fmla="*/ 2147483647 h 110"/>
              <a:gd name="T44" fmla="*/ 2147483647 w 98"/>
              <a:gd name="T45" fmla="*/ 2147483647 h 110"/>
              <a:gd name="T46" fmla="*/ 2147483647 w 98"/>
              <a:gd name="T47" fmla="*/ 2147483647 h 110"/>
              <a:gd name="T48" fmla="*/ 2147483647 w 98"/>
              <a:gd name="T49" fmla="*/ 2147483647 h 110"/>
              <a:gd name="T50" fmla="*/ 2147483647 w 98"/>
              <a:gd name="T51" fmla="*/ 2147483647 h 110"/>
              <a:gd name="T52" fmla="*/ 2147483647 w 98"/>
              <a:gd name="T53" fmla="*/ 2147483647 h 110"/>
              <a:gd name="T54" fmla="*/ 2147483647 w 98"/>
              <a:gd name="T55" fmla="*/ 2147483647 h 110"/>
              <a:gd name="T56" fmla="*/ 0 w 98"/>
              <a:gd name="T57" fmla="*/ 2147483647 h 110"/>
              <a:gd name="T58" fmla="*/ 2147483647 w 98"/>
              <a:gd name="T59" fmla="*/ 2147483647 h 110"/>
              <a:gd name="T60" fmla="*/ 2147483647 w 98"/>
              <a:gd name="T61" fmla="*/ 2147483647 h 110"/>
              <a:gd name="T62" fmla="*/ 2147483647 w 98"/>
              <a:gd name="T63" fmla="*/ 2147483647 h 110"/>
              <a:gd name="T64" fmla="*/ 2147483647 w 98"/>
              <a:gd name="T65" fmla="*/ 2147483647 h 110"/>
              <a:gd name="T66" fmla="*/ 2147483647 w 98"/>
              <a:gd name="T67" fmla="*/ 2147483647 h 110"/>
              <a:gd name="T68" fmla="*/ 2147483647 w 98"/>
              <a:gd name="T69" fmla="*/ 2147483647 h 110"/>
              <a:gd name="T70" fmla="*/ 2147483647 w 98"/>
              <a:gd name="T71" fmla="*/ 2147483647 h 110"/>
              <a:gd name="T72" fmla="*/ 2147483647 w 98"/>
              <a:gd name="T73" fmla="*/ 2147483647 h 110"/>
              <a:gd name="T74" fmla="*/ 2147483647 w 98"/>
              <a:gd name="T75" fmla="*/ 2147483647 h 110"/>
              <a:gd name="T76" fmla="*/ 2147483647 w 98"/>
              <a:gd name="T77" fmla="*/ 2147483647 h 110"/>
              <a:gd name="T78" fmla="*/ 2147483647 w 98"/>
              <a:gd name="T79" fmla="*/ 2147483647 h 110"/>
              <a:gd name="T80" fmla="*/ 2147483647 w 98"/>
              <a:gd name="T81" fmla="*/ 2147483647 h 110"/>
              <a:gd name="T82" fmla="*/ 2147483647 w 98"/>
              <a:gd name="T83" fmla="*/ 2147483647 h 110"/>
              <a:gd name="T84" fmla="*/ 2147483647 w 98"/>
              <a:gd name="T85" fmla="*/ 2147483647 h 110"/>
              <a:gd name="T86" fmla="*/ 2147483647 w 98"/>
              <a:gd name="T87" fmla="*/ 2147483647 h 110"/>
              <a:gd name="T88" fmla="*/ 2147483647 w 98"/>
              <a:gd name="T89" fmla="*/ 2147483647 h 110"/>
              <a:gd name="T90" fmla="*/ 2147483647 w 98"/>
              <a:gd name="T91" fmla="*/ 2147483647 h 110"/>
              <a:gd name="T92" fmla="*/ 2147483647 w 98"/>
              <a:gd name="T93" fmla="*/ 2147483647 h 110"/>
              <a:gd name="T94" fmla="*/ 2147483647 w 98"/>
              <a:gd name="T95" fmla="*/ 2147483647 h 110"/>
              <a:gd name="T96" fmla="*/ 2147483647 w 98"/>
              <a:gd name="T97" fmla="*/ 2147483647 h 110"/>
              <a:gd name="T98" fmla="*/ 2147483647 w 98"/>
              <a:gd name="T99" fmla="*/ 2147483647 h 110"/>
              <a:gd name="T100" fmla="*/ 2147483647 w 98"/>
              <a:gd name="T101" fmla="*/ 2147483647 h 110"/>
              <a:gd name="T102" fmla="*/ 2147483647 w 98"/>
              <a:gd name="T103" fmla="*/ 2147483647 h 110"/>
              <a:gd name="T104" fmla="*/ 2147483647 w 98"/>
              <a:gd name="T105" fmla="*/ 2147483647 h 110"/>
              <a:gd name="T106" fmla="*/ 2147483647 w 98"/>
              <a:gd name="T107" fmla="*/ 2147483647 h 110"/>
              <a:gd name="T108" fmla="*/ 2147483647 w 98"/>
              <a:gd name="T109" fmla="*/ 2147483647 h 110"/>
              <a:gd name="T110" fmla="*/ 2147483647 w 98"/>
              <a:gd name="T111" fmla="*/ 2147483647 h 110"/>
              <a:gd name="T112" fmla="*/ 2147483647 w 98"/>
              <a:gd name="T113" fmla="*/ 2147483647 h 110"/>
              <a:gd name="T114" fmla="*/ 2147483647 w 98"/>
              <a:gd name="T115" fmla="*/ 2147483647 h 110"/>
              <a:gd name="T116" fmla="*/ 2147483647 w 98"/>
              <a:gd name="T117" fmla="*/ 0 h 110"/>
              <a:gd name="T118" fmla="*/ 2147483647 w 98"/>
              <a:gd name="T119" fmla="*/ 0 h 110"/>
              <a:gd name="T120" fmla="*/ 2147483647 w 98"/>
              <a:gd name="T121" fmla="*/ 0 h 1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8"/>
              <a:gd name="T184" fmla="*/ 0 h 110"/>
              <a:gd name="T185" fmla="*/ 98 w 98"/>
              <a:gd name="T186" fmla="*/ 110 h 1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8" h="110">
                <a:moveTo>
                  <a:pt x="75" y="0"/>
                </a:moveTo>
                <a:lnTo>
                  <a:pt x="73" y="4"/>
                </a:lnTo>
                <a:lnTo>
                  <a:pt x="70" y="6"/>
                </a:lnTo>
                <a:lnTo>
                  <a:pt x="70" y="14"/>
                </a:lnTo>
                <a:lnTo>
                  <a:pt x="70" y="19"/>
                </a:lnTo>
                <a:lnTo>
                  <a:pt x="68" y="21"/>
                </a:lnTo>
                <a:lnTo>
                  <a:pt x="64" y="23"/>
                </a:lnTo>
                <a:lnTo>
                  <a:pt x="64" y="27"/>
                </a:lnTo>
                <a:lnTo>
                  <a:pt x="64" y="29"/>
                </a:lnTo>
                <a:lnTo>
                  <a:pt x="62" y="31"/>
                </a:lnTo>
                <a:lnTo>
                  <a:pt x="60" y="31"/>
                </a:lnTo>
                <a:lnTo>
                  <a:pt x="56" y="39"/>
                </a:lnTo>
                <a:lnTo>
                  <a:pt x="54" y="46"/>
                </a:lnTo>
                <a:lnTo>
                  <a:pt x="48" y="54"/>
                </a:lnTo>
                <a:lnTo>
                  <a:pt x="43" y="58"/>
                </a:lnTo>
                <a:lnTo>
                  <a:pt x="35" y="62"/>
                </a:lnTo>
                <a:lnTo>
                  <a:pt x="25" y="64"/>
                </a:lnTo>
                <a:lnTo>
                  <a:pt x="23" y="67"/>
                </a:lnTo>
                <a:lnTo>
                  <a:pt x="23" y="69"/>
                </a:lnTo>
                <a:lnTo>
                  <a:pt x="20" y="69"/>
                </a:lnTo>
                <a:lnTo>
                  <a:pt x="20" y="73"/>
                </a:lnTo>
                <a:lnTo>
                  <a:pt x="18" y="73"/>
                </a:lnTo>
                <a:lnTo>
                  <a:pt x="14" y="73"/>
                </a:lnTo>
                <a:lnTo>
                  <a:pt x="10" y="77"/>
                </a:lnTo>
                <a:lnTo>
                  <a:pt x="8" y="83"/>
                </a:lnTo>
                <a:lnTo>
                  <a:pt x="4" y="83"/>
                </a:lnTo>
                <a:lnTo>
                  <a:pt x="4" y="89"/>
                </a:lnTo>
                <a:lnTo>
                  <a:pt x="2" y="94"/>
                </a:lnTo>
                <a:lnTo>
                  <a:pt x="0" y="98"/>
                </a:lnTo>
                <a:lnTo>
                  <a:pt x="2" y="102"/>
                </a:lnTo>
                <a:lnTo>
                  <a:pt x="10" y="104"/>
                </a:lnTo>
                <a:lnTo>
                  <a:pt x="16" y="102"/>
                </a:lnTo>
                <a:lnTo>
                  <a:pt x="18" y="108"/>
                </a:lnTo>
                <a:lnTo>
                  <a:pt x="25" y="110"/>
                </a:lnTo>
                <a:lnTo>
                  <a:pt x="37" y="110"/>
                </a:lnTo>
                <a:lnTo>
                  <a:pt x="43" y="106"/>
                </a:lnTo>
                <a:lnTo>
                  <a:pt x="48" y="96"/>
                </a:lnTo>
                <a:lnTo>
                  <a:pt x="54" y="87"/>
                </a:lnTo>
                <a:lnTo>
                  <a:pt x="58" y="79"/>
                </a:lnTo>
                <a:lnTo>
                  <a:pt x="58" y="75"/>
                </a:lnTo>
                <a:lnTo>
                  <a:pt x="58" y="69"/>
                </a:lnTo>
                <a:lnTo>
                  <a:pt x="68" y="66"/>
                </a:lnTo>
                <a:lnTo>
                  <a:pt x="79" y="62"/>
                </a:lnTo>
                <a:lnTo>
                  <a:pt x="79" y="56"/>
                </a:lnTo>
                <a:lnTo>
                  <a:pt x="77" y="52"/>
                </a:lnTo>
                <a:lnTo>
                  <a:pt x="87" y="41"/>
                </a:lnTo>
                <a:lnTo>
                  <a:pt x="98" y="27"/>
                </a:lnTo>
                <a:lnTo>
                  <a:pt x="98" y="19"/>
                </a:lnTo>
                <a:lnTo>
                  <a:pt x="98" y="10"/>
                </a:lnTo>
                <a:lnTo>
                  <a:pt x="96" y="12"/>
                </a:lnTo>
                <a:lnTo>
                  <a:pt x="96" y="14"/>
                </a:lnTo>
                <a:lnTo>
                  <a:pt x="93" y="12"/>
                </a:lnTo>
                <a:lnTo>
                  <a:pt x="91" y="8"/>
                </a:lnTo>
                <a:lnTo>
                  <a:pt x="89" y="12"/>
                </a:lnTo>
                <a:lnTo>
                  <a:pt x="89" y="14"/>
                </a:lnTo>
                <a:lnTo>
                  <a:pt x="87" y="14"/>
                </a:lnTo>
                <a:lnTo>
                  <a:pt x="83" y="14"/>
                </a:lnTo>
                <a:lnTo>
                  <a:pt x="81" y="6"/>
                </a:lnTo>
                <a:lnTo>
                  <a:pt x="81" y="0"/>
                </a:lnTo>
                <a:lnTo>
                  <a:pt x="79" y="0"/>
                </a:lnTo>
                <a:lnTo>
                  <a:pt x="75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8" name="Freeform 123"/>
          <p:cNvSpPr>
            <a:spLocks noChangeAspect="1"/>
          </p:cNvSpPr>
          <p:nvPr/>
        </p:nvSpPr>
        <p:spPr bwMode="gray">
          <a:xfrm>
            <a:off x="8399463" y="5476875"/>
            <a:ext cx="17462" cy="22225"/>
          </a:xfrm>
          <a:custGeom>
            <a:avLst/>
            <a:gdLst>
              <a:gd name="T0" fmla="*/ 2147483647 w 11"/>
              <a:gd name="T1" fmla="*/ 0 h 11"/>
              <a:gd name="T2" fmla="*/ 2147483647 w 11"/>
              <a:gd name="T3" fmla="*/ 2147483647 h 11"/>
              <a:gd name="T4" fmla="*/ 0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2147483647 w 11"/>
              <a:gd name="T15" fmla="*/ 2147483647 h 11"/>
              <a:gd name="T16" fmla="*/ 2147483647 w 11"/>
              <a:gd name="T17" fmla="*/ 2147483647 h 11"/>
              <a:gd name="T18" fmla="*/ 2147483647 w 11"/>
              <a:gd name="T19" fmla="*/ 2147483647 h 11"/>
              <a:gd name="T20" fmla="*/ 2147483647 w 11"/>
              <a:gd name="T21" fmla="*/ 2147483647 h 11"/>
              <a:gd name="T22" fmla="*/ 2147483647 w 11"/>
              <a:gd name="T23" fmla="*/ 2147483647 h 11"/>
              <a:gd name="T24" fmla="*/ 2147483647 w 11"/>
              <a:gd name="T25" fmla="*/ 0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11"/>
              <a:gd name="T41" fmla="*/ 11 w 11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11">
                <a:moveTo>
                  <a:pt x="2" y="0"/>
                </a:moveTo>
                <a:lnTo>
                  <a:pt x="2" y="7"/>
                </a:lnTo>
                <a:lnTo>
                  <a:pt x="0" y="11"/>
                </a:lnTo>
                <a:lnTo>
                  <a:pt x="4" y="11"/>
                </a:lnTo>
                <a:lnTo>
                  <a:pt x="10" y="11"/>
                </a:lnTo>
                <a:lnTo>
                  <a:pt x="11" y="11"/>
                </a:lnTo>
                <a:lnTo>
                  <a:pt x="11" y="9"/>
                </a:lnTo>
                <a:lnTo>
                  <a:pt x="10" y="7"/>
                </a:lnTo>
                <a:lnTo>
                  <a:pt x="10" y="5"/>
                </a:lnTo>
                <a:lnTo>
                  <a:pt x="8" y="2"/>
                </a:lnTo>
                <a:lnTo>
                  <a:pt x="6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9" name="Freeform 124"/>
          <p:cNvSpPr>
            <a:spLocks noChangeAspect="1"/>
          </p:cNvSpPr>
          <p:nvPr/>
        </p:nvSpPr>
        <p:spPr bwMode="gray">
          <a:xfrm>
            <a:off x="4659313" y="2451100"/>
            <a:ext cx="93662" cy="76200"/>
          </a:xfrm>
          <a:custGeom>
            <a:avLst/>
            <a:gdLst>
              <a:gd name="T0" fmla="*/ 2147483647 w 50"/>
              <a:gd name="T1" fmla="*/ 2147483647 h 41"/>
              <a:gd name="T2" fmla="*/ 2147483647 w 50"/>
              <a:gd name="T3" fmla="*/ 2147483647 h 41"/>
              <a:gd name="T4" fmla="*/ 2147483647 w 50"/>
              <a:gd name="T5" fmla="*/ 2147483647 h 41"/>
              <a:gd name="T6" fmla="*/ 2147483647 w 50"/>
              <a:gd name="T7" fmla="*/ 2147483647 h 41"/>
              <a:gd name="T8" fmla="*/ 2147483647 w 50"/>
              <a:gd name="T9" fmla="*/ 2147483647 h 41"/>
              <a:gd name="T10" fmla="*/ 2147483647 w 50"/>
              <a:gd name="T11" fmla="*/ 0 h 41"/>
              <a:gd name="T12" fmla="*/ 2147483647 w 50"/>
              <a:gd name="T13" fmla="*/ 0 h 41"/>
              <a:gd name="T14" fmla="*/ 2147483647 w 50"/>
              <a:gd name="T15" fmla="*/ 2147483647 h 41"/>
              <a:gd name="T16" fmla="*/ 2147483647 w 50"/>
              <a:gd name="T17" fmla="*/ 2147483647 h 41"/>
              <a:gd name="T18" fmla="*/ 2147483647 w 50"/>
              <a:gd name="T19" fmla="*/ 2147483647 h 41"/>
              <a:gd name="T20" fmla="*/ 2147483647 w 50"/>
              <a:gd name="T21" fmla="*/ 2147483647 h 41"/>
              <a:gd name="T22" fmla="*/ 2147483647 w 50"/>
              <a:gd name="T23" fmla="*/ 2147483647 h 41"/>
              <a:gd name="T24" fmla="*/ 2147483647 w 50"/>
              <a:gd name="T25" fmla="*/ 2147483647 h 41"/>
              <a:gd name="T26" fmla="*/ 2147483647 w 50"/>
              <a:gd name="T27" fmla="*/ 2147483647 h 41"/>
              <a:gd name="T28" fmla="*/ 0 w 50"/>
              <a:gd name="T29" fmla="*/ 2147483647 h 41"/>
              <a:gd name="T30" fmla="*/ 0 w 50"/>
              <a:gd name="T31" fmla="*/ 2147483647 h 41"/>
              <a:gd name="T32" fmla="*/ 2147483647 w 50"/>
              <a:gd name="T33" fmla="*/ 2147483647 h 41"/>
              <a:gd name="T34" fmla="*/ 2147483647 w 50"/>
              <a:gd name="T35" fmla="*/ 2147483647 h 41"/>
              <a:gd name="T36" fmla="*/ 2147483647 w 50"/>
              <a:gd name="T37" fmla="*/ 2147483647 h 41"/>
              <a:gd name="T38" fmla="*/ 2147483647 w 50"/>
              <a:gd name="T39" fmla="*/ 2147483647 h 41"/>
              <a:gd name="T40" fmla="*/ 2147483647 w 50"/>
              <a:gd name="T41" fmla="*/ 2147483647 h 41"/>
              <a:gd name="T42" fmla="*/ 2147483647 w 50"/>
              <a:gd name="T43" fmla="*/ 2147483647 h 41"/>
              <a:gd name="T44" fmla="*/ 2147483647 w 50"/>
              <a:gd name="T45" fmla="*/ 2147483647 h 41"/>
              <a:gd name="T46" fmla="*/ 2147483647 w 50"/>
              <a:gd name="T47" fmla="*/ 2147483647 h 41"/>
              <a:gd name="T48" fmla="*/ 2147483647 w 50"/>
              <a:gd name="T49" fmla="*/ 2147483647 h 41"/>
              <a:gd name="T50" fmla="*/ 2147483647 w 50"/>
              <a:gd name="T51" fmla="*/ 2147483647 h 41"/>
              <a:gd name="T52" fmla="*/ 2147483647 w 50"/>
              <a:gd name="T53" fmla="*/ 2147483647 h 41"/>
              <a:gd name="T54" fmla="*/ 2147483647 w 50"/>
              <a:gd name="T55" fmla="*/ 2147483647 h 41"/>
              <a:gd name="T56" fmla="*/ 2147483647 w 50"/>
              <a:gd name="T57" fmla="*/ 2147483647 h 41"/>
              <a:gd name="T58" fmla="*/ 2147483647 w 50"/>
              <a:gd name="T59" fmla="*/ 2147483647 h 41"/>
              <a:gd name="T60" fmla="*/ 2147483647 w 50"/>
              <a:gd name="T61" fmla="*/ 2147483647 h 41"/>
              <a:gd name="T62" fmla="*/ 2147483647 w 50"/>
              <a:gd name="T63" fmla="*/ 2147483647 h 41"/>
              <a:gd name="T64" fmla="*/ 2147483647 w 50"/>
              <a:gd name="T65" fmla="*/ 2147483647 h 41"/>
              <a:gd name="T66" fmla="*/ 2147483647 w 50"/>
              <a:gd name="T67" fmla="*/ 2147483647 h 41"/>
              <a:gd name="T68" fmla="*/ 2147483647 w 50"/>
              <a:gd name="T69" fmla="*/ 2147483647 h 41"/>
              <a:gd name="T70" fmla="*/ 2147483647 w 50"/>
              <a:gd name="T71" fmla="*/ 2147483647 h 41"/>
              <a:gd name="T72" fmla="*/ 2147483647 w 50"/>
              <a:gd name="T73" fmla="*/ 2147483647 h 41"/>
              <a:gd name="T74" fmla="*/ 2147483647 w 50"/>
              <a:gd name="T75" fmla="*/ 2147483647 h 41"/>
              <a:gd name="T76" fmla="*/ 2147483647 w 50"/>
              <a:gd name="T77" fmla="*/ 2147483647 h 4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0"/>
              <a:gd name="T118" fmla="*/ 0 h 41"/>
              <a:gd name="T119" fmla="*/ 50 w 50"/>
              <a:gd name="T120" fmla="*/ 41 h 4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0" h="41">
                <a:moveTo>
                  <a:pt x="48" y="6"/>
                </a:moveTo>
                <a:lnTo>
                  <a:pt x="48" y="6"/>
                </a:lnTo>
                <a:lnTo>
                  <a:pt x="48" y="4"/>
                </a:lnTo>
                <a:lnTo>
                  <a:pt x="48" y="2"/>
                </a:lnTo>
                <a:lnTo>
                  <a:pt x="39" y="0"/>
                </a:lnTo>
                <a:lnTo>
                  <a:pt x="27" y="0"/>
                </a:lnTo>
                <a:lnTo>
                  <a:pt x="25" y="2"/>
                </a:lnTo>
                <a:lnTo>
                  <a:pt x="25" y="6"/>
                </a:lnTo>
                <a:lnTo>
                  <a:pt x="22" y="6"/>
                </a:lnTo>
                <a:lnTo>
                  <a:pt x="18" y="8"/>
                </a:lnTo>
                <a:lnTo>
                  <a:pt x="12" y="20"/>
                </a:lnTo>
                <a:lnTo>
                  <a:pt x="12" y="33"/>
                </a:lnTo>
                <a:lnTo>
                  <a:pt x="6" y="33"/>
                </a:lnTo>
                <a:lnTo>
                  <a:pt x="0" y="33"/>
                </a:lnTo>
                <a:lnTo>
                  <a:pt x="0" y="37"/>
                </a:lnTo>
                <a:lnTo>
                  <a:pt x="8" y="39"/>
                </a:lnTo>
                <a:lnTo>
                  <a:pt x="12" y="39"/>
                </a:lnTo>
                <a:lnTo>
                  <a:pt x="16" y="37"/>
                </a:lnTo>
                <a:lnTo>
                  <a:pt x="20" y="37"/>
                </a:lnTo>
                <a:lnTo>
                  <a:pt x="22" y="39"/>
                </a:lnTo>
                <a:lnTo>
                  <a:pt x="24" y="41"/>
                </a:lnTo>
                <a:lnTo>
                  <a:pt x="25" y="41"/>
                </a:lnTo>
                <a:lnTo>
                  <a:pt x="27" y="37"/>
                </a:lnTo>
                <a:lnTo>
                  <a:pt x="31" y="29"/>
                </a:lnTo>
                <a:lnTo>
                  <a:pt x="31" y="27"/>
                </a:lnTo>
                <a:lnTo>
                  <a:pt x="33" y="25"/>
                </a:lnTo>
                <a:lnTo>
                  <a:pt x="37" y="25"/>
                </a:lnTo>
                <a:lnTo>
                  <a:pt x="43" y="25"/>
                </a:lnTo>
                <a:lnTo>
                  <a:pt x="45" y="23"/>
                </a:lnTo>
                <a:lnTo>
                  <a:pt x="47" y="22"/>
                </a:lnTo>
                <a:lnTo>
                  <a:pt x="48" y="20"/>
                </a:lnTo>
                <a:lnTo>
                  <a:pt x="47" y="18"/>
                </a:lnTo>
                <a:lnTo>
                  <a:pt x="47" y="16"/>
                </a:lnTo>
                <a:lnTo>
                  <a:pt x="48" y="16"/>
                </a:lnTo>
                <a:lnTo>
                  <a:pt x="50" y="10"/>
                </a:lnTo>
                <a:lnTo>
                  <a:pt x="48" y="6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0" name="Freeform 125"/>
          <p:cNvSpPr>
            <a:spLocks noChangeAspect="1"/>
          </p:cNvSpPr>
          <p:nvPr/>
        </p:nvSpPr>
        <p:spPr bwMode="gray">
          <a:xfrm>
            <a:off x="6415088" y="3203575"/>
            <a:ext cx="188912" cy="114300"/>
          </a:xfrm>
          <a:custGeom>
            <a:avLst/>
            <a:gdLst>
              <a:gd name="T0" fmla="*/ 2147483647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2147483647 w 102"/>
              <a:gd name="T11" fmla="*/ 2147483647 h 61"/>
              <a:gd name="T12" fmla="*/ 2147483647 w 102"/>
              <a:gd name="T13" fmla="*/ 2147483647 h 61"/>
              <a:gd name="T14" fmla="*/ 2147483647 w 102"/>
              <a:gd name="T15" fmla="*/ 2147483647 h 61"/>
              <a:gd name="T16" fmla="*/ 2147483647 w 102"/>
              <a:gd name="T17" fmla="*/ 2147483647 h 61"/>
              <a:gd name="T18" fmla="*/ 2147483647 w 102"/>
              <a:gd name="T19" fmla="*/ 2147483647 h 61"/>
              <a:gd name="T20" fmla="*/ 2147483647 w 102"/>
              <a:gd name="T21" fmla="*/ 2147483647 h 61"/>
              <a:gd name="T22" fmla="*/ 2147483647 w 102"/>
              <a:gd name="T23" fmla="*/ 2147483647 h 61"/>
              <a:gd name="T24" fmla="*/ 2147483647 w 102"/>
              <a:gd name="T25" fmla="*/ 2147483647 h 61"/>
              <a:gd name="T26" fmla="*/ 2147483647 w 102"/>
              <a:gd name="T27" fmla="*/ 0 h 61"/>
              <a:gd name="T28" fmla="*/ 2147483647 w 102"/>
              <a:gd name="T29" fmla="*/ 0 h 61"/>
              <a:gd name="T30" fmla="*/ 2147483647 w 102"/>
              <a:gd name="T31" fmla="*/ 0 h 61"/>
              <a:gd name="T32" fmla="*/ 2147483647 w 102"/>
              <a:gd name="T33" fmla="*/ 0 h 61"/>
              <a:gd name="T34" fmla="*/ 2147483647 w 102"/>
              <a:gd name="T35" fmla="*/ 2147483647 h 61"/>
              <a:gd name="T36" fmla="*/ 0 w 102"/>
              <a:gd name="T37" fmla="*/ 2147483647 h 61"/>
              <a:gd name="T38" fmla="*/ 2147483647 w 102"/>
              <a:gd name="T39" fmla="*/ 2147483647 h 61"/>
              <a:gd name="T40" fmla="*/ 2147483647 w 102"/>
              <a:gd name="T41" fmla="*/ 2147483647 h 61"/>
              <a:gd name="T42" fmla="*/ 2147483647 w 102"/>
              <a:gd name="T43" fmla="*/ 2147483647 h 61"/>
              <a:gd name="T44" fmla="*/ 2147483647 w 102"/>
              <a:gd name="T45" fmla="*/ 2147483647 h 61"/>
              <a:gd name="T46" fmla="*/ 2147483647 w 102"/>
              <a:gd name="T47" fmla="*/ 2147483647 h 61"/>
              <a:gd name="T48" fmla="*/ 2147483647 w 102"/>
              <a:gd name="T49" fmla="*/ 2147483647 h 61"/>
              <a:gd name="T50" fmla="*/ 2147483647 w 102"/>
              <a:gd name="T51" fmla="*/ 2147483647 h 61"/>
              <a:gd name="T52" fmla="*/ 2147483647 w 102"/>
              <a:gd name="T53" fmla="*/ 2147483647 h 61"/>
              <a:gd name="T54" fmla="*/ 2147483647 w 102"/>
              <a:gd name="T55" fmla="*/ 2147483647 h 61"/>
              <a:gd name="T56" fmla="*/ 2147483647 w 102"/>
              <a:gd name="T57" fmla="*/ 2147483647 h 61"/>
              <a:gd name="T58" fmla="*/ 2147483647 w 102"/>
              <a:gd name="T59" fmla="*/ 2147483647 h 61"/>
              <a:gd name="T60" fmla="*/ 2147483647 w 102"/>
              <a:gd name="T61" fmla="*/ 2147483647 h 61"/>
              <a:gd name="T62" fmla="*/ 2147483647 w 102"/>
              <a:gd name="T63" fmla="*/ 2147483647 h 61"/>
              <a:gd name="T64" fmla="*/ 2147483647 w 102"/>
              <a:gd name="T65" fmla="*/ 2147483647 h 61"/>
              <a:gd name="T66" fmla="*/ 2147483647 w 102"/>
              <a:gd name="T67" fmla="*/ 2147483647 h 61"/>
              <a:gd name="T68" fmla="*/ 2147483647 w 102"/>
              <a:gd name="T69" fmla="*/ 2147483647 h 61"/>
              <a:gd name="T70" fmla="*/ 2147483647 w 102"/>
              <a:gd name="T71" fmla="*/ 2147483647 h 61"/>
              <a:gd name="T72" fmla="*/ 2147483647 w 102"/>
              <a:gd name="T73" fmla="*/ 2147483647 h 61"/>
              <a:gd name="T74" fmla="*/ 2147483647 w 102"/>
              <a:gd name="T75" fmla="*/ 2147483647 h 61"/>
              <a:gd name="T76" fmla="*/ 2147483647 w 102"/>
              <a:gd name="T77" fmla="*/ 2147483647 h 61"/>
              <a:gd name="T78" fmla="*/ 2147483647 w 102"/>
              <a:gd name="T79" fmla="*/ 2147483647 h 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2"/>
              <a:gd name="T121" fmla="*/ 0 h 61"/>
              <a:gd name="T122" fmla="*/ 102 w 102"/>
              <a:gd name="T123" fmla="*/ 61 h 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2" h="61">
                <a:moveTo>
                  <a:pt x="102" y="38"/>
                </a:moveTo>
                <a:lnTo>
                  <a:pt x="92" y="37"/>
                </a:lnTo>
                <a:lnTo>
                  <a:pt x="81" y="37"/>
                </a:lnTo>
                <a:lnTo>
                  <a:pt x="75" y="33"/>
                </a:lnTo>
                <a:lnTo>
                  <a:pt x="69" y="33"/>
                </a:lnTo>
                <a:lnTo>
                  <a:pt x="66" y="27"/>
                </a:lnTo>
                <a:lnTo>
                  <a:pt x="62" y="21"/>
                </a:lnTo>
                <a:lnTo>
                  <a:pt x="54" y="17"/>
                </a:lnTo>
                <a:lnTo>
                  <a:pt x="54" y="12"/>
                </a:lnTo>
                <a:lnTo>
                  <a:pt x="50" y="10"/>
                </a:lnTo>
                <a:lnTo>
                  <a:pt x="43" y="10"/>
                </a:lnTo>
                <a:lnTo>
                  <a:pt x="37" y="10"/>
                </a:lnTo>
                <a:lnTo>
                  <a:pt x="31" y="2"/>
                </a:lnTo>
                <a:lnTo>
                  <a:pt x="27" y="0"/>
                </a:lnTo>
                <a:lnTo>
                  <a:pt x="21" y="0"/>
                </a:lnTo>
                <a:lnTo>
                  <a:pt x="16" y="0"/>
                </a:lnTo>
                <a:lnTo>
                  <a:pt x="12" y="0"/>
                </a:lnTo>
                <a:lnTo>
                  <a:pt x="4" y="6"/>
                </a:lnTo>
                <a:lnTo>
                  <a:pt x="0" y="14"/>
                </a:lnTo>
                <a:lnTo>
                  <a:pt x="2" y="21"/>
                </a:lnTo>
                <a:lnTo>
                  <a:pt x="8" y="23"/>
                </a:lnTo>
                <a:lnTo>
                  <a:pt x="10" y="29"/>
                </a:lnTo>
                <a:lnTo>
                  <a:pt x="18" y="31"/>
                </a:lnTo>
                <a:lnTo>
                  <a:pt x="23" y="35"/>
                </a:lnTo>
                <a:lnTo>
                  <a:pt x="33" y="38"/>
                </a:lnTo>
                <a:lnTo>
                  <a:pt x="41" y="38"/>
                </a:lnTo>
                <a:lnTo>
                  <a:pt x="44" y="42"/>
                </a:lnTo>
                <a:lnTo>
                  <a:pt x="48" y="48"/>
                </a:lnTo>
                <a:lnTo>
                  <a:pt x="54" y="48"/>
                </a:lnTo>
                <a:lnTo>
                  <a:pt x="60" y="54"/>
                </a:lnTo>
                <a:lnTo>
                  <a:pt x="69" y="54"/>
                </a:lnTo>
                <a:lnTo>
                  <a:pt x="81" y="60"/>
                </a:lnTo>
                <a:lnTo>
                  <a:pt x="87" y="60"/>
                </a:lnTo>
                <a:lnTo>
                  <a:pt x="94" y="61"/>
                </a:lnTo>
                <a:lnTo>
                  <a:pt x="100" y="60"/>
                </a:lnTo>
                <a:lnTo>
                  <a:pt x="102" y="58"/>
                </a:lnTo>
                <a:lnTo>
                  <a:pt x="102" y="54"/>
                </a:lnTo>
                <a:lnTo>
                  <a:pt x="98" y="50"/>
                </a:lnTo>
                <a:lnTo>
                  <a:pt x="102" y="46"/>
                </a:lnTo>
                <a:lnTo>
                  <a:pt x="102" y="38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1" name="Freeform 126"/>
          <p:cNvSpPr>
            <a:spLocks noChangeAspect="1" noEditPoints="1"/>
          </p:cNvSpPr>
          <p:nvPr/>
        </p:nvSpPr>
        <p:spPr bwMode="gray">
          <a:xfrm>
            <a:off x="4840288" y="4552950"/>
            <a:ext cx="314325" cy="346075"/>
          </a:xfrm>
          <a:custGeom>
            <a:avLst/>
            <a:gdLst>
              <a:gd name="T0" fmla="*/ 2147483647 w 171"/>
              <a:gd name="T1" fmla="*/ 2147483647 h 190"/>
              <a:gd name="T2" fmla="*/ 2147483647 w 171"/>
              <a:gd name="T3" fmla="*/ 2147483647 h 190"/>
              <a:gd name="T4" fmla="*/ 2147483647 w 171"/>
              <a:gd name="T5" fmla="*/ 2147483647 h 190"/>
              <a:gd name="T6" fmla="*/ 2147483647 w 171"/>
              <a:gd name="T7" fmla="*/ 2147483647 h 190"/>
              <a:gd name="T8" fmla="*/ 2147483647 w 171"/>
              <a:gd name="T9" fmla="*/ 2147483647 h 190"/>
              <a:gd name="T10" fmla="*/ 2147483647 w 171"/>
              <a:gd name="T11" fmla="*/ 2147483647 h 190"/>
              <a:gd name="T12" fmla="*/ 2147483647 w 171"/>
              <a:gd name="T13" fmla="*/ 2147483647 h 190"/>
              <a:gd name="T14" fmla="*/ 2147483647 w 171"/>
              <a:gd name="T15" fmla="*/ 2147483647 h 190"/>
              <a:gd name="T16" fmla="*/ 2147483647 w 171"/>
              <a:gd name="T17" fmla="*/ 2147483647 h 190"/>
              <a:gd name="T18" fmla="*/ 2147483647 w 171"/>
              <a:gd name="T19" fmla="*/ 2147483647 h 190"/>
              <a:gd name="T20" fmla="*/ 2147483647 w 171"/>
              <a:gd name="T21" fmla="*/ 2147483647 h 190"/>
              <a:gd name="T22" fmla="*/ 2147483647 w 171"/>
              <a:gd name="T23" fmla="*/ 2147483647 h 190"/>
              <a:gd name="T24" fmla="*/ 2147483647 w 171"/>
              <a:gd name="T25" fmla="*/ 2147483647 h 190"/>
              <a:gd name="T26" fmla="*/ 2147483647 w 171"/>
              <a:gd name="T27" fmla="*/ 2147483647 h 190"/>
              <a:gd name="T28" fmla="*/ 2147483647 w 171"/>
              <a:gd name="T29" fmla="*/ 2147483647 h 190"/>
              <a:gd name="T30" fmla="*/ 2147483647 w 171"/>
              <a:gd name="T31" fmla="*/ 2147483647 h 190"/>
              <a:gd name="T32" fmla="*/ 2147483647 w 171"/>
              <a:gd name="T33" fmla="*/ 2147483647 h 190"/>
              <a:gd name="T34" fmla="*/ 2147483647 w 171"/>
              <a:gd name="T35" fmla="*/ 2147483647 h 190"/>
              <a:gd name="T36" fmla="*/ 2147483647 w 171"/>
              <a:gd name="T37" fmla="*/ 2147483647 h 190"/>
              <a:gd name="T38" fmla="*/ 2147483647 w 171"/>
              <a:gd name="T39" fmla="*/ 2147483647 h 190"/>
              <a:gd name="T40" fmla="*/ 2147483647 w 171"/>
              <a:gd name="T41" fmla="*/ 2147483647 h 190"/>
              <a:gd name="T42" fmla="*/ 2147483647 w 171"/>
              <a:gd name="T43" fmla="*/ 2147483647 h 190"/>
              <a:gd name="T44" fmla="*/ 2147483647 w 171"/>
              <a:gd name="T45" fmla="*/ 0 h 190"/>
              <a:gd name="T46" fmla="*/ 2147483647 w 171"/>
              <a:gd name="T47" fmla="*/ 2147483647 h 190"/>
              <a:gd name="T48" fmla="*/ 0 w 171"/>
              <a:gd name="T49" fmla="*/ 2147483647 h 190"/>
              <a:gd name="T50" fmla="*/ 2147483647 w 171"/>
              <a:gd name="T51" fmla="*/ 2147483647 h 190"/>
              <a:gd name="T52" fmla="*/ 2147483647 w 171"/>
              <a:gd name="T53" fmla="*/ 2147483647 h 190"/>
              <a:gd name="T54" fmla="*/ 2147483647 w 171"/>
              <a:gd name="T55" fmla="*/ 2147483647 h 190"/>
              <a:gd name="T56" fmla="*/ 2147483647 w 171"/>
              <a:gd name="T57" fmla="*/ 2147483647 h 190"/>
              <a:gd name="T58" fmla="*/ 2147483647 w 171"/>
              <a:gd name="T59" fmla="*/ 2147483647 h 190"/>
              <a:gd name="T60" fmla="*/ 2147483647 w 171"/>
              <a:gd name="T61" fmla="*/ 2147483647 h 190"/>
              <a:gd name="T62" fmla="*/ 2147483647 w 171"/>
              <a:gd name="T63" fmla="*/ 2147483647 h 190"/>
              <a:gd name="T64" fmla="*/ 2147483647 w 171"/>
              <a:gd name="T65" fmla="*/ 2147483647 h 190"/>
              <a:gd name="T66" fmla="*/ 2147483647 w 171"/>
              <a:gd name="T67" fmla="*/ 2147483647 h 190"/>
              <a:gd name="T68" fmla="*/ 2147483647 w 171"/>
              <a:gd name="T69" fmla="*/ 2147483647 h 190"/>
              <a:gd name="T70" fmla="*/ 2147483647 w 171"/>
              <a:gd name="T71" fmla="*/ 2147483647 h 190"/>
              <a:gd name="T72" fmla="*/ 2147483647 w 171"/>
              <a:gd name="T73" fmla="*/ 2147483647 h 190"/>
              <a:gd name="T74" fmla="*/ 2147483647 w 171"/>
              <a:gd name="T75" fmla="*/ 2147483647 h 190"/>
              <a:gd name="T76" fmla="*/ 2147483647 w 171"/>
              <a:gd name="T77" fmla="*/ 2147483647 h 190"/>
              <a:gd name="T78" fmla="*/ 2147483647 w 171"/>
              <a:gd name="T79" fmla="*/ 2147483647 h 1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1"/>
              <a:gd name="T121" fmla="*/ 0 h 190"/>
              <a:gd name="T122" fmla="*/ 171 w 171"/>
              <a:gd name="T123" fmla="*/ 190 h 1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1" h="190">
                <a:moveTo>
                  <a:pt x="60" y="190"/>
                </a:moveTo>
                <a:lnTo>
                  <a:pt x="64" y="188"/>
                </a:lnTo>
                <a:lnTo>
                  <a:pt x="68" y="182"/>
                </a:lnTo>
                <a:lnTo>
                  <a:pt x="69" y="180"/>
                </a:lnTo>
                <a:lnTo>
                  <a:pt x="73" y="180"/>
                </a:lnTo>
                <a:lnTo>
                  <a:pt x="73" y="182"/>
                </a:lnTo>
                <a:lnTo>
                  <a:pt x="73" y="186"/>
                </a:lnTo>
                <a:lnTo>
                  <a:pt x="77" y="188"/>
                </a:lnTo>
                <a:lnTo>
                  <a:pt x="81" y="190"/>
                </a:lnTo>
                <a:lnTo>
                  <a:pt x="85" y="190"/>
                </a:lnTo>
                <a:lnTo>
                  <a:pt x="87" y="190"/>
                </a:lnTo>
                <a:lnTo>
                  <a:pt x="91" y="188"/>
                </a:lnTo>
                <a:lnTo>
                  <a:pt x="92" y="184"/>
                </a:lnTo>
                <a:lnTo>
                  <a:pt x="98" y="182"/>
                </a:lnTo>
                <a:lnTo>
                  <a:pt x="100" y="182"/>
                </a:lnTo>
                <a:lnTo>
                  <a:pt x="102" y="132"/>
                </a:lnTo>
                <a:lnTo>
                  <a:pt x="102" y="77"/>
                </a:lnTo>
                <a:lnTo>
                  <a:pt x="116" y="77"/>
                </a:lnTo>
                <a:lnTo>
                  <a:pt x="116" y="25"/>
                </a:lnTo>
                <a:lnTo>
                  <a:pt x="125" y="25"/>
                </a:lnTo>
                <a:lnTo>
                  <a:pt x="154" y="21"/>
                </a:lnTo>
                <a:lnTo>
                  <a:pt x="156" y="23"/>
                </a:lnTo>
                <a:lnTo>
                  <a:pt x="158" y="19"/>
                </a:lnTo>
                <a:lnTo>
                  <a:pt x="162" y="19"/>
                </a:lnTo>
                <a:lnTo>
                  <a:pt x="165" y="19"/>
                </a:lnTo>
                <a:lnTo>
                  <a:pt x="167" y="15"/>
                </a:lnTo>
                <a:lnTo>
                  <a:pt x="171" y="15"/>
                </a:lnTo>
                <a:lnTo>
                  <a:pt x="169" y="15"/>
                </a:lnTo>
                <a:lnTo>
                  <a:pt x="167" y="12"/>
                </a:lnTo>
                <a:lnTo>
                  <a:pt x="164" y="10"/>
                </a:lnTo>
                <a:lnTo>
                  <a:pt x="162" y="12"/>
                </a:lnTo>
                <a:lnTo>
                  <a:pt x="146" y="13"/>
                </a:lnTo>
                <a:lnTo>
                  <a:pt x="119" y="17"/>
                </a:lnTo>
                <a:lnTo>
                  <a:pt x="116" y="15"/>
                </a:lnTo>
                <a:lnTo>
                  <a:pt x="110" y="15"/>
                </a:lnTo>
                <a:lnTo>
                  <a:pt x="108" y="13"/>
                </a:lnTo>
                <a:lnTo>
                  <a:pt x="104" y="15"/>
                </a:lnTo>
                <a:lnTo>
                  <a:pt x="100" y="13"/>
                </a:lnTo>
                <a:lnTo>
                  <a:pt x="94" y="12"/>
                </a:lnTo>
                <a:lnTo>
                  <a:pt x="91" y="12"/>
                </a:lnTo>
                <a:lnTo>
                  <a:pt x="89" y="10"/>
                </a:lnTo>
                <a:lnTo>
                  <a:pt x="85" y="8"/>
                </a:lnTo>
                <a:lnTo>
                  <a:pt x="83" y="4"/>
                </a:lnTo>
                <a:lnTo>
                  <a:pt x="27" y="4"/>
                </a:lnTo>
                <a:lnTo>
                  <a:pt x="25" y="2"/>
                </a:lnTo>
                <a:lnTo>
                  <a:pt x="21" y="0"/>
                </a:lnTo>
                <a:lnTo>
                  <a:pt x="18" y="2"/>
                </a:lnTo>
                <a:lnTo>
                  <a:pt x="14" y="4"/>
                </a:lnTo>
                <a:lnTo>
                  <a:pt x="6" y="4"/>
                </a:lnTo>
                <a:lnTo>
                  <a:pt x="0" y="4"/>
                </a:lnTo>
                <a:lnTo>
                  <a:pt x="0" y="17"/>
                </a:lnTo>
                <a:lnTo>
                  <a:pt x="2" y="23"/>
                </a:lnTo>
                <a:lnTo>
                  <a:pt x="6" y="23"/>
                </a:lnTo>
                <a:lnTo>
                  <a:pt x="18" y="37"/>
                </a:lnTo>
                <a:lnTo>
                  <a:pt x="18" y="48"/>
                </a:lnTo>
                <a:lnTo>
                  <a:pt x="20" y="58"/>
                </a:lnTo>
                <a:lnTo>
                  <a:pt x="23" y="63"/>
                </a:lnTo>
                <a:lnTo>
                  <a:pt x="29" y="69"/>
                </a:lnTo>
                <a:lnTo>
                  <a:pt x="29" y="75"/>
                </a:lnTo>
                <a:lnTo>
                  <a:pt x="29" y="79"/>
                </a:lnTo>
                <a:lnTo>
                  <a:pt x="33" y="83"/>
                </a:lnTo>
                <a:lnTo>
                  <a:pt x="37" y="86"/>
                </a:lnTo>
                <a:lnTo>
                  <a:pt x="35" y="98"/>
                </a:lnTo>
                <a:lnTo>
                  <a:pt x="35" y="109"/>
                </a:lnTo>
                <a:lnTo>
                  <a:pt x="37" y="117"/>
                </a:lnTo>
                <a:lnTo>
                  <a:pt x="41" y="125"/>
                </a:lnTo>
                <a:lnTo>
                  <a:pt x="41" y="148"/>
                </a:lnTo>
                <a:lnTo>
                  <a:pt x="45" y="169"/>
                </a:lnTo>
                <a:lnTo>
                  <a:pt x="48" y="175"/>
                </a:lnTo>
                <a:lnTo>
                  <a:pt x="52" y="180"/>
                </a:lnTo>
                <a:lnTo>
                  <a:pt x="54" y="180"/>
                </a:lnTo>
                <a:lnTo>
                  <a:pt x="58" y="180"/>
                </a:lnTo>
                <a:lnTo>
                  <a:pt x="58" y="186"/>
                </a:lnTo>
                <a:lnTo>
                  <a:pt x="60" y="190"/>
                </a:lnTo>
                <a:close/>
                <a:moveTo>
                  <a:pt x="39" y="44"/>
                </a:moveTo>
                <a:lnTo>
                  <a:pt x="39" y="46"/>
                </a:lnTo>
                <a:lnTo>
                  <a:pt x="37" y="48"/>
                </a:lnTo>
                <a:lnTo>
                  <a:pt x="37" y="46"/>
                </a:lnTo>
                <a:lnTo>
                  <a:pt x="39" y="44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2" name="Freeform 127"/>
          <p:cNvSpPr>
            <a:spLocks noChangeAspect="1"/>
          </p:cNvSpPr>
          <p:nvPr/>
        </p:nvSpPr>
        <p:spPr bwMode="gray">
          <a:xfrm>
            <a:off x="5654675" y="2867025"/>
            <a:ext cx="25400" cy="31750"/>
          </a:xfrm>
          <a:custGeom>
            <a:avLst/>
            <a:gdLst>
              <a:gd name="T0" fmla="*/ 2147483647 w 13"/>
              <a:gd name="T1" fmla="*/ 2147483647 h 15"/>
              <a:gd name="T2" fmla="*/ 2147483647 w 13"/>
              <a:gd name="T3" fmla="*/ 2147483647 h 15"/>
              <a:gd name="T4" fmla="*/ 0 w 13"/>
              <a:gd name="T5" fmla="*/ 2147483647 h 15"/>
              <a:gd name="T6" fmla="*/ 2147483647 w 13"/>
              <a:gd name="T7" fmla="*/ 0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2147483647 h 15"/>
              <a:gd name="T18" fmla="*/ 2147483647 w 13"/>
              <a:gd name="T19" fmla="*/ 2147483647 h 15"/>
              <a:gd name="T20" fmla="*/ 2147483647 w 13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"/>
              <a:gd name="T34" fmla="*/ 0 h 15"/>
              <a:gd name="T35" fmla="*/ 13 w 13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" h="15">
                <a:moveTo>
                  <a:pt x="9" y="15"/>
                </a:moveTo>
                <a:lnTo>
                  <a:pt x="4" y="9"/>
                </a:lnTo>
                <a:lnTo>
                  <a:pt x="0" y="2"/>
                </a:lnTo>
                <a:lnTo>
                  <a:pt x="6" y="0"/>
                </a:lnTo>
                <a:lnTo>
                  <a:pt x="7" y="4"/>
                </a:lnTo>
                <a:lnTo>
                  <a:pt x="6" y="4"/>
                </a:lnTo>
                <a:lnTo>
                  <a:pt x="7" y="9"/>
                </a:lnTo>
                <a:lnTo>
                  <a:pt x="11" y="9"/>
                </a:lnTo>
                <a:lnTo>
                  <a:pt x="13" y="13"/>
                </a:lnTo>
                <a:lnTo>
                  <a:pt x="11" y="15"/>
                </a:lnTo>
                <a:lnTo>
                  <a:pt x="9" y="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3" name="Freeform 128"/>
          <p:cNvSpPr>
            <a:spLocks noChangeAspect="1"/>
          </p:cNvSpPr>
          <p:nvPr/>
        </p:nvSpPr>
        <p:spPr bwMode="gray">
          <a:xfrm>
            <a:off x="5268913" y="4384675"/>
            <a:ext cx="238125" cy="447675"/>
          </a:xfrm>
          <a:custGeom>
            <a:avLst/>
            <a:gdLst>
              <a:gd name="T0" fmla="*/ 2147483647 w 128"/>
              <a:gd name="T1" fmla="*/ 2147483647 h 244"/>
              <a:gd name="T2" fmla="*/ 2147483647 w 128"/>
              <a:gd name="T3" fmla="*/ 2147483647 h 244"/>
              <a:gd name="T4" fmla="*/ 2147483647 w 128"/>
              <a:gd name="T5" fmla="*/ 2147483647 h 244"/>
              <a:gd name="T6" fmla="*/ 2147483647 w 128"/>
              <a:gd name="T7" fmla="*/ 2147483647 h 244"/>
              <a:gd name="T8" fmla="*/ 2147483647 w 128"/>
              <a:gd name="T9" fmla="*/ 2147483647 h 244"/>
              <a:gd name="T10" fmla="*/ 2147483647 w 128"/>
              <a:gd name="T11" fmla="*/ 2147483647 h 244"/>
              <a:gd name="T12" fmla="*/ 2147483647 w 128"/>
              <a:gd name="T13" fmla="*/ 2147483647 h 244"/>
              <a:gd name="T14" fmla="*/ 2147483647 w 128"/>
              <a:gd name="T15" fmla="*/ 2147483647 h 244"/>
              <a:gd name="T16" fmla="*/ 2147483647 w 128"/>
              <a:gd name="T17" fmla="*/ 2147483647 h 244"/>
              <a:gd name="T18" fmla="*/ 2147483647 w 128"/>
              <a:gd name="T19" fmla="*/ 2147483647 h 244"/>
              <a:gd name="T20" fmla="*/ 2147483647 w 128"/>
              <a:gd name="T21" fmla="*/ 2147483647 h 244"/>
              <a:gd name="T22" fmla="*/ 0 w 128"/>
              <a:gd name="T23" fmla="*/ 2147483647 h 244"/>
              <a:gd name="T24" fmla="*/ 2147483647 w 128"/>
              <a:gd name="T25" fmla="*/ 2147483647 h 244"/>
              <a:gd name="T26" fmla="*/ 2147483647 w 128"/>
              <a:gd name="T27" fmla="*/ 2147483647 h 244"/>
              <a:gd name="T28" fmla="*/ 2147483647 w 128"/>
              <a:gd name="T29" fmla="*/ 2147483647 h 244"/>
              <a:gd name="T30" fmla="*/ 2147483647 w 128"/>
              <a:gd name="T31" fmla="*/ 2147483647 h 244"/>
              <a:gd name="T32" fmla="*/ 2147483647 w 128"/>
              <a:gd name="T33" fmla="*/ 2147483647 h 244"/>
              <a:gd name="T34" fmla="*/ 2147483647 w 128"/>
              <a:gd name="T35" fmla="*/ 2147483647 h 244"/>
              <a:gd name="T36" fmla="*/ 2147483647 w 128"/>
              <a:gd name="T37" fmla="*/ 2147483647 h 244"/>
              <a:gd name="T38" fmla="*/ 2147483647 w 128"/>
              <a:gd name="T39" fmla="*/ 2147483647 h 244"/>
              <a:gd name="T40" fmla="*/ 2147483647 w 128"/>
              <a:gd name="T41" fmla="*/ 2147483647 h 244"/>
              <a:gd name="T42" fmla="*/ 2147483647 w 128"/>
              <a:gd name="T43" fmla="*/ 2147483647 h 244"/>
              <a:gd name="T44" fmla="*/ 2147483647 w 128"/>
              <a:gd name="T45" fmla="*/ 2147483647 h 244"/>
              <a:gd name="T46" fmla="*/ 2147483647 w 128"/>
              <a:gd name="T47" fmla="*/ 2147483647 h 244"/>
              <a:gd name="T48" fmla="*/ 2147483647 w 128"/>
              <a:gd name="T49" fmla="*/ 2147483647 h 244"/>
              <a:gd name="T50" fmla="*/ 2147483647 w 128"/>
              <a:gd name="T51" fmla="*/ 2147483647 h 244"/>
              <a:gd name="T52" fmla="*/ 2147483647 w 128"/>
              <a:gd name="T53" fmla="*/ 2147483647 h 244"/>
              <a:gd name="T54" fmla="*/ 2147483647 w 128"/>
              <a:gd name="T55" fmla="*/ 2147483647 h 244"/>
              <a:gd name="T56" fmla="*/ 2147483647 w 128"/>
              <a:gd name="T57" fmla="*/ 2147483647 h 244"/>
              <a:gd name="T58" fmla="*/ 2147483647 w 128"/>
              <a:gd name="T59" fmla="*/ 2147483647 h 244"/>
              <a:gd name="T60" fmla="*/ 2147483647 w 128"/>
              <a:gd name="T61" fmla="*/ 2147483647 h 244"/>
              <a:gd name="T62" fmla="*/ 2147483647 w 128"/>
              <a:gd name="T63" fmla="*/ 2147483647 h 244"/>
              <a:gd name="T64" fmla="*/ 2147483647 w 128"/>
              <a:gd name="T65" fmla="*/ 2147483647 h 244"/>
              <a:gd name="T66" fmla="*/ 2147483647 w 128"/>
              <a:gd name="T67" fmla="*/ 2147483647 h 244"/>
              <a:gd name="T68" fmla="*/ 2147483647 w 128"/>
              <a:gd name="T69" fmla="*/ 2147483647 h 244"/>
              <a:gd name="T70" fmla="*/ 2147483647 w 128"/>
              <a:gd name="T71" fmla="*/ 2147483647 h 244"/>
              <a:gd name="T72" fmla="*/ 2147483647 w 128"/>
              <a:gd name="T73" fmla="*/ 2147483647 h 244"/>
              <a:gd name="T74" fmla="*/ 2147483647 w 128"/>
              <a:gd name="T75" fmla="*/ 2147483647 h 244"/>
              <a:gd name="T76" fmla="*/ 2147483647 w 128"/>
              <a:gd name="T77" fmla="*/ 2147483647 h 244"/>
              <a:gd name="T78" fmla="*/ 2147483647 w 128"/>
              <a:gd name="T79" fmla="*/ 2147483647 h 244"/>
              <a:gd name="T80" fmla="*/ 2147483647 w 128"/>
              <a:gd name="T81" fmla="*/ 2147483647 h 244"/>
              <a:gd name="T82" fmla="*/ 2147483647 w 128"/>
              <a:gd name="T83" fmla="*/ 2147483647 h 244"/>
              <a:gd name="T84" fmla="*/ 2147483647 w 128"/>
              <a:gd name="T85" fmla="*/ 2147483647 h 244"/>
              <a:gd name="T86" fmla="*/ 2147483647 w 128"/>
              <a:gd name="T87" fmla="*/ 2147483647 h 244"/>
              <a:gd name="T88" fmla="*/ 2147483647 w 128"/>
              <a:gd name="T89" fmla="*/ 2147483647 h 244"/>
              <a:gd name="T90" fmla="*/ 2147483647 w 128"/>
              <a:gd name="T91" fmla="*/ 2147483647 h 244"/>
              <a:gd name="T92" fmla="*/ 2147483647 w 128"/>
              <a:gd name="T93" fmla="*/ 2147483647 h 244"/>
              <a:gd name="T94" fmla="*/ 2147483647 w 128"/>
              <a:gd name="T95" fmla="*/ 2147483647 h 244"/>
              <a:gd name="T96" fmla="*/ 2147483647 w 128"/>
              <a:gd name="T97" fmla="*/ 2147483647 h 244"/>
              <a:gd name="T98" fmla="*/ 2147483647 w 128"/>
              <a:gd name="T99" fmla="*/ 2147483647 h 244"/>
              <a:gd name="T100" fmla="*/ 2147483647 w 128"/>
              <a:gd name="T101" fmla="*/ 2147483647 h 2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8"/>
              <a:gd name="T154" fmla="*/ 0 h 244"/>
              <a:gd name="T155" fmla="*/ 128 w 128"/>
              <a:gd name="T156" fmla="*/ 244 h 2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8" h="244">
                <a:moveTo>
                  <a:pt x="57" y="46"/>
                </a:moveTo>
                <a:lnTo>
                  <a:pt x="57" y="46"/>
                </a:lnTo>
                <a:lnTo>
                  <a:pt x="57" y="48"/>
                </a:lnTo>
                <a:lnTo>
                  <a:pt x="61" y="52"/>
                </a:lnTo>
                <a:lnTo>
                  <a:pt x="65" y="54"/>
                </a:lnTo>
                <a:lnTo>
                  <a:pt x="69" y="57"/>
                </a:lnTo>
                <a:lnTo>
                  <a:pt x="69" y="63"/>
                </a:lnTo>
                <a:lnTo>
                  <a:pt x="69" y="67"/>
                </a:lnTo>
                <a:lnTo>
                  <a:pt x="69" y="71"/>
                </a:lnTo>
                <a:lnTo>
                  <a:pt x="69" y="73"/>
                </a:lnTo>
                <a:lnTo>
                  <a:pt x="67" y="75"/>
                </a:lnTo>
                <a:lnTo>
                  <a:pt x="63" y="75"/>
                </a:lnTo>
                <a:lnTo>
                  <a:pt x="61" y="73"/>
                </a:lnTo>
                <a:lnTo>
                  <a:pt x="61" y="79"/>
                </a:lnTo>
                <a:lnTo>
                  <a:pt x="63" y="84"/>
                </a:lnTo>
                <a:lnTo>
                  <a:pt x="63" y="88"/>
                </a:lnTo>
                <a:lnTo>
                  <a:pt x="59" y="92"/>
                </a:lnTo>
                <a:lnTo>
                  <a:pt x="57" y="88"/>
                </a:lnTo>
                <a:lnTo>
                  <a:pt x="57" y="86"/>
                </a:lnTo>
                <a:lnTo>
                  <a:pt x="53" y="84"/>
                </a:lnTo>
                <a:lnTo>
                  <a:pt x="49" y="80"/>
                </a:lnTo>
                <a:lnTo>
                  <a:pt x="46" y="77"/>
                </a:lnTo>
                <a:lnTo>
                  <a:pt x="44" y="73"/>
                </a:lnTo>
                <a:lnTo>
                  <a:pt x="46" y="71"/>
                </a:lnTo>
                <a:lnTo>
                  <a:pt x="48" y="65"/>
                </a:lnTo>
                <a:lnTo>
                  <a:pt x="48" y="61"/>
                </a:lnTo>
                <a:lnTo>
                  <a:pt x="46" y="57"/>
                </a:lnTo>
                <a:lnTo>
                  <a:pt x="46" y="56"/>
                </a:lnTo>
                <a:lnTo>
                  <a:pt x="42" y="56"/>
                </a:lnTo>
                <a:lnTo>
                  <a:pt x="36" y="57"/>
                </a:lnTo>
                <a:lnTo>
                  <a:pt x="34" y="57"/>
                </a:lnTo>
                <a:lnTo>
                  <a:pt x="34" y="54"/>
                </a:lnTo>
                <a:lnTo>
                  <a:pt x="32" y="50"/>
                </a:lnTo>
                <a:lnTo>
                  <a:pt x="28" y="48"/>
                </a:lnTo>
                <a:lnTo>
                  <a:pt x="0" y="57"/>
                </a:lnTo>
                <a:lnTo>
                  <a:pt x="3" y="61"/>
                </a:lnTo>
                <a:lnTo>
                  <a:pt x="3" y="65"/>
                </a:lnTo>
                <a:lnTo>
                  <a:pt x="3" y="75"/>
                </a:lnTo>
                <a:lnTo>
                  <a:pt x="5" y="75"/>
                </a:lnTo>
                <a:lnTo>
                  <a:pt x="9" y="75"/>
                </a:lnTo>
                <a:lnTo>
                  <a:pt x="11" y="77"/>
                </a:lnTo>
                <a:lnTo>
                  <a:pt x="15" y="79"/>
                </a:lnTo>
                <a:lnTo>
                  <a:pt x="19" y="80"/>
                </a:lnTo>
                <a:lnTo>
                  <a:pt x="23" y="82"/>
                </a:lnTo>
                <a:lnTo>
                  <a:pt x="26" y="84"/>
                </a:lnTo>
                <a:lnTo>
                  <a:pt x="30" y="86"/>
                </a:lnTo>
                <a:lnTo>
                  <a:pt x="32" y="90"/>
                </a:lnTo>
                <a:lnTo>
                  <a:pt x="32" y="94"/>
                </a:lnTo>
                <a:lnTo>
                  <a:pt x="30" y="94"/>
                </a:lnTo>
                <a:lnTo>
                  <a:pt x="28" y="100"/>
                </a:lnTo>
                <a:lnTo>
                  <a:pt x="28" y="103"/>
                </a:lnTo>
                <a:lnTo>
                  <a:pt x="30" y="109"/>
                </a:lnTo>
                <a:lnTo>
                  <a:pt x="32" y="113"/>
                </a:lnTo>
                <a:lnTo>
                  <a:pt x="34" y="115"/>
                </a:lnTo>
                <a:lnTo>
                  <a:pt x="34" y="117"/>
                </a:lnTo>
                <a:lnTo>
                  <a:pt x="30" y="121"/>
                </a:lnTo>
                <a:lnTo>
                  <a:pt x="28" y="123"/>
                </a:lnTo>
                <a:lnTo>
                  <a:pt x="28" y="127"/>
                </a:lnTo>
                <a:lnTo>
                  <a:pt x="30" y="128"/>
                </a:lnTo>
                <a:lnTo>
                  <a:pt x="30" y="130"/>
                </a:lnTo>
                <a:lnTo>
                  <a:pt x="30" y="134"/>
                </a:lnTo>
                <a:lnTo>
                  <a:pt x="28" y="140"/>
                </a:lnTo>
                <a:lnTo>
                  <a:pt x="30" y="144"/>
                </a:lnTo>
                <a:lnTo>
                  <a:pt x="30" y="150"/>
                </a:lnTo>
                <a:lnTo>
                  <a:pt x="28" y="153"/>
                </a:lnTo>
                <a:lnTo>
                  <a:pt x="32" y="155"/>
                </a:lnTo>
                <a:lnTo>
                  <a:pt x="28" y="161"/>
                </a:lnTo>
                <a:lnTo>
                  <a:pt x="26" y="165"/>
                </a:lnTo>
                <a:lnTo>
                  <a:pt x="17" y="176"/>
                </a:lnTo>
                <a:lnTo>
                  <a:pt x="17" y="182"/>
                </a:lnTo>
                <a:lnTo>
                  <a:pt x="17" y="190"/>
                </a:lnTo>
                <a:lnTo>
                  <a:pt x="15" y="196"/>
                </a:lnTo>
                <a:lnTo>
                  <a:pt x="17" y="203"/>
                </a:lnTo>
                <a:lnTo>
                  <a:pt x="17" y="211"/>
                </a:lnTo>
                <a:lnTo>
                  <a:pt x="17" y="217"/>
                </a:lnTo>
                <a:lnTo>
                  <a:pt x="15" y="221"/>
                </a:lnTo>
                <a:lnTo>
                  <a:pt x="17" y="224"/>
                </a:lnTo>
                <a:lnTo>
                  <a:pt x="19" y="226"/>
                </a:lnTo>
                <a:lnTo>
                  <a:pt x="19" y="228"/>
                </a:lnTo>
                <a:lnTo>
                  <a:pt x="21" y="230"/>
                </a:lnTo>
                <a:lnTo>
                  <a:pt x="25" y="234"/>
                </a:lnTo>
                <a:lnTo>
                  <a:pt x="23" y="240"/>
                </a:lnTo>
                <a:lnTo>
                  <a:pt x="23" y="244"/>
                </a:lnTo>
                <a:lnTo>
                  <a:pt x="30" y="244"/>
                </a:lnTo>
                <a:lnTo>
                  <a:pt x="30" y="240"/>
                </a:lnTo>
                <a:lnTo>
                  <a:pt x="26" y="238"/>
                </a:lnTo>
                <a:lnTo>
                  <a:pt x="25" y="234"/>
                </a:lnTo>
                <a:lnTo>
                  <a:pt x="34" y="226"/>
                </a:lnTo>
                <a:lnTo>
                  <a:pt x="46" y="221"/>
                </a:lnTo>
                <a:lnTo>
                  <a:pt x="53" y="219"/>
                </a:lnTo>
                <a:lnTo>
                  <a:pt x="59" y="217"/>
                </a:lnTo>
                <a:lnTo>
                  <a:pt x="61" y="213"/>
                </a:lnTo>
                <a:lnTo>
                  <a:pt x="63" y="205"/>
                </a:lnTo>
                <a:lnTo>
                  <a:pt x="63" y="196"/>
                </a:lnTo>
                <a:lnTo>
                  <a:pt x="61" y="186"/>
                </a:lnTo>
                <a:lnTo>
                  <a:pt x="59" y="167"/>
                </a:lnTo>
                <a:lnTo>
                  <a:pt x="57" y="153"/>
                </a:lnTo>
                <a:lnTo>
                  <a:pt x="53" y="153"/>
                </a:lnTo>
                <a:lnTo>
                  <a:pt x="51" y="146"/>
                </a:lnTo>
                <a:lnTo>
                  <a:pt x="53" y="140"/>
                </a:lnTo>
                <a:lnTo>
                  <a:pt x="53" y="136"/>
                </a:lnTo>
                <a:lnTo>
                  <a:pt x="55" y="136"/>
                </a:lnTo>
                <a:lnTo>
                  <a:pt x="59" y="134"/>
                </a:lnTo>
                <a:lnTo>
                  <a:pt x="61" y="130"/>
                </a:lnTo>
                <a:lnTo>
                  <a:pt x="63" y="125"/>
                </a:lnTo>
                <a:lnTo>
                  <a:pt x="67" y="125"/>
                </a:lnTo>
                <a:lnTo>
                  <a:pt x="69" y="117"/>
                </a:lnTo>
                <a:lnTo>
                  <a:pt x="71" y="109"/>
                </a:lnTo>
                <a:lnTo>
                  <a:pt x="76" y="107"/>
                </a:lnTo>
                <a:lnTo>
                  <a:pt x="84" y="107"/>
                </a:lnTo>
                <a:lnTo>
                  <a:pt x="88" y="103"/>
                </a:lnTo>
                <a:lnTo>
                  <a:pt x="92" y="100"/>
                </a:lnTo>
                <a:lnTo>
                  <a:pt x="97" y="100"/>
                </a:lnTo>
                <a:lnTo>
                  <a:pt x="103" y="98"/>
                </a:lnTo>
                <a:lnTo>
                  <a:pt x="109" y="94"/>
                </a:lnTo>
                <a:lnTo>
                  <a:pt x="117" y="84"/>
                </a:lnTo>
                <a:lnTo>
                  <a:pt x="122" y="75"/>
                </a:lnTo>
                <a:lnTo>
                  <a:pt x="126" y="67"/>
                </a:lnTo>
                <a:lnTo>
                  <a:pt x="124" y="61"/>
                </a:lnTo>
                <a:lnTo>
                  <a:pt x="124" y="54"/>
                </a:lnTo>
                <a:lnTo>
                  <a:pt x="126" y="42"/>
                </a:lnTo>
                <a:lnTo>
                  <a:pt x="128" y="32"/>
                </a:lnTo>
                <a:lnTo>
                  <a:pt x="126" y="21"/>
                </a:lnTo>
                <a:lnTo>
                  <a:pt x="124" y="8"/>
                </a:lnTo>
                <a:lnTo>
                  <a:pt x="124" y="4"/>
                </a:lnTo>
                <a:lnTo>
                  <a:pt x="124" y="0"/>
                </a:lnTo>
                <a:lnTo>
                  <a:pt x="122" y="0"/>
                </a:lnTo>
                <a:lnTo>
                  <a:pt x="117" y="2"/>
                </a:lnTo>
                <a:lnTo>
                  <a:pt x="113" y="4"/>
                </a:lnTo>
                <a:lnTo>
                  <a:pt x="107" y="4"/>
                </a:lnTo>
                <a:lnTo>
                  <a:pt x="103" y="6"/>
                </a:lnTo>
                <a:lnTo>
                  <a:pt x="101" y="8"/>
                </a:lnTo>
                <a:lnTo>
                  <a:pt x="97" y="9"/>
                </a:lnTo>
                <a:lnTo>
                  <a:pt x="96" y="8"/>
                </a:lnTo>
                <a:lnTo>
                  <a:pt x="94" y="9"/>
                </a:lnTo>
                <a:lnTo>
                  <a:pt x="92" y="11"/>
                </a:lnTo>
                <a:lnTo>
                  <a:pt x="86" y="13"/>
                </a:lnTo>
                <a:lnTo>
                  <a:pt x="82" y="13"/>
                </a:lnTo>
                <a:lnTo>
                  <a:pt x="78" y="13"/>
                </a:lnTo>
                <a:lnTo>
                  <a:pt x="73" y="15"/>
                </a:lnTo>
                <a:lnTo>
                  <a:pt x="69" y="13"/>
                </a:lnTo>
                <a:lnTo>
                  <a:pt x="67" y="9"/>
                </a:lnTo>
                <a:lnTo>
                  <a:pt x="65" y="9"/>
                </a:lnTo>
                <a:lnTo>
                  <a:pt x="61" y="11"/>
                </a:lnTo>
                <a:lnTo>
                  <a:pt x="57" y="13"/>
                </a:lnTo>
                <a:lnTo>
                  <a:pt x="51" y="13"/>
                </a:lnTo>
                <a:lnTo>
                  <a:pt x="51" y="17"/>
                </a:lnTo>
                <a:lnTo>
                  <a:pt x="51" y="21"/>
                </a:lnTo>
                <a:lnTo>
                  <a:pt x="55" y="25"/>
                </a:lnTo>
                <a:lnTo>
                  <a:pt x="55" y="34"/>
                </a:lnTo>
                <a:lnTo>
                  <a:pt x="57" y="4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4" name="Freeform 129"/>
          <p:cNvSpPr>
            <a:spLocks noChangeAspect="1" noEditPoints="1"/>
          </p:cNvSpPr>
          <p:nvPr/>
        </p:nvSpPr>
        <p:spPr bwMode="gray">
          <a:xfrm>
            <a:off x="6607175" y="2489200"/>
            <a:ext cx="717550" cy="350838"/>
          </a:xfrm>
          <a:custGeom>
            <a:avLst/>
            <a:gdLst>
              <a:gd name="T0" fmla="*/ 2147483647 w 391"/>
              <a:gd name="T1" fmla="*/ 2147483647 h 191"/>
              <a:gd name="T2" fmla="*/ 2147483647 w 391"/>
              <a:gd name="T3" fmla="*/ 2147483647 h 191"/>
              <a:gd name="T4" fmla="*/ 2147483647 w 391"/>
              <a:gd name="T5" fmla="*/ 2147483647 h 191"/>
              <a:gd name="T6" fmla="*/ 2147483647 w 391"/>
              <a:gd name="T7" fmla="*/ 2147483647 h 191"/>
              <a:gd name="T8" fmla="*/ 2147483647 w 391"/>
              <a:gd name="T9" fmla="*/ 2147483647 h 191"/>
              <a:gd name="T10" fmla="*/ 2147483647 w 391"/>
              <a:gd name="T11" fmla="*/ 2147483647 h 191"/>
              <a:gd name="T12" fmla="*/ 2147483647 w 391"/>
              <a:gd name="T13" fmla="*/ 2147483647 h 191"/>
              <a:gd name="T14" fmla="*/ 2147483647 w 391"/>
              <a:gd name="T15" fmla="*/ 2147483647 h 191"/>
              <a:gd name="T16" fmla="*/ 2147483647 w 391"/>
              <a:gd name="T17" fmla="*/ 2147483647 h 191"/>
              <a:gd name="T18" fmla="*/ 2147483647 w 391"/>
              <a:gd name="T19" fmla="*/ 2147483647 h 191"/>
              <a:gd name="T20" fmla="*/ 2147483647 w 391"/>
              <a:gd name="T21" fmla="*/ 2147483647 h 191"/>
              <a:gd name="T22" fmla="*/ 2147483647 w 391"/>
              <a:gd name="T23" fmla="*/ 2147483647 h 191"/>
              <a:gd name="T24" fmla="*/ 2147483647 w 391"/>
              <a:gd name="T25" fmla="*/ 2147483647 h 191"/>
              <a:gd name="T26" fmla="*/ 2147483647 w 391"/>
              <a:gd name="T27" fmla="*/ 2147483647 h 191"/>
              <a:gd name="T28" fmla="*/ 2147483647 w 391"/>
              <a:gd name="T29" fmla="*/ 2147483647 h 191"/>
              <a:gd name="T30" fmla="*/ 2147483647 w 391"/>
              <a:gd name="T31" fmla="*/ 2147483647 h 191"/>
              <a:gd name="T32" fmla="*/ 2147483647 w 391"/>
              <a:gd name="T33" fmla="*/ 2147483647 h 191"/>
              <a:gd name="T34" fmla="*/ 2147483647 w 391"/>
              <a:gd name="T35" fmla="*/ 2147483647 h 191"/>
              <a:gd name="T36" fmla="*/ 2147483647 w 391"/>
              <a:gd name="T37" fmla="*/ 2147483647 h 191"/>
              <a:gd name="T38" fmla="*/ 2147483647 w 391"/>
              <a:gd name="T39" fmla="*/ 2147483647 h 191"/>
              <a:gd name="T40" fmla="*/ 2147483647 w 391"/>
              <a:gd name="T41" fmla="*/ 2147483647 h 191"/>
              <a:gd name="T42" fmla="*/ 2147483647 w 391"/>
              <a:gd name="T43" fmla="*/ 2147483647 h 191"/>
              <a:gd name="T44" fmla="*/ 2147483647 w 391"/>
              <a:gd name="T45" fmla="*/ 2147483647 h 191"/>
              <a:gd name="T46" fmla="*/ 2147483647 w 391"/>
              <a:gd name="T47" fmla="*/ 2147483647 h 191"/>
              <a:gd name="T48" fmla="*/ 2147483647 w 391"/>
              <a:gd name="T49" fmla="*/ 2147483647 h 191"/>
              <a:gd name="T50" fmla="*/ 2147483647 w 391"/>
              <a:gd name="T51" fmla="*/ 2147483647 h 191"/>
              <a:gd name="T52" fmla="*/ 2147483647 w 391"/>
              <a:gd name="T53" fmla="*/ 2147483647 h 191"/>
              <a:gd name="T54" fmla="*/ 2147483647 w 391"/>
              <a:gd name="T55" fmla="*/ 2147483647 h 191"/>
              <a:gd name="T56" fmla="*/ 2147483647 w 391"/>
              <a:gd name="T57" fmla="*/ 2147483647 h 191"/>
              <a:gd name="T58" fmla="*/ 2147483647 w 391"/>
              <a:gd name="T59" fmla="*/ 2147483647 h 191"/>
              <a:gd name="T60" fmla="*/ 2147483647 w 391"/>
              <a:gd name="T61" fmla="*/ 2147483647 h 191"/>
              <a:gd name="T62" fmla="*/ 2147483647 w 391"/>
              <a:gd name="T63" fmla="*/ 2147483647 h 191"/>
              <a:gd name="T64" fmla="*/ 2147483647 w 391"/>
              <a:gd name="T65" fmla="*/ 2147483647 h 191"/>
              <a:gd name="T66" fmla="*/ 2147483647 w 391"/>
              <a:gd name="T67" fmla="*/ 2147483647 h 191"/>
              <a:gd name="T68" fmla="*/ 2147483647 w 391"/>
              <a:gd name="T69" fmla="*/ 2147483647 h 191"/>
              <a:gd name="T70" fmla="*/ 2147483647 w 391"/>
              <a:gd name="T71" fmla="*/ 2147483647 h 191"/>
              <a:gd name="T72" fmla="*/ 2147483647 w 391"/>
              <a:gd name="T73" fmla="*/ 2147483647 h 191"/>
              <a:gd name="T74" fmla="*/ 2147483647 w 391"/>
              <a:gd name="T75" fmla="*/ 2147483647 h 191"/>
              <a:gd name="T76" fmla="*/ 2147483647 w 391"/>
              <a:gd name="T77" fmla="*/ 2147483647 h 191"/>
              <a:gd name="T78" fmla="*/ 2147483647 w 391"/>
              <a:gd name="T79" fmla="*/ 2147483647 h 191"/>
              <a:gd name="T80" fmla="*/ 2147483647 w 391"/>
              <a:gd name="T81" fmla="*/ 2147483647 h 191"/>
              <a:gd name="T82" fmla="*/ 2147483647 w 391"/>
              <a:gd name="T83" fmla="*/ 2147483647 h 191"/>
              <a:gd name="T84" fmla="*/ 2147483647 w 391"/>
              <a:gd name="T85" fmla="*/ 2147483647 h 191"/>
              <a:gd name="T86" fmla="*/ 2147483647 w 391"/>
              <a:gd name="T87" fmla="*/ 2147483647 h 191"/>
              <a:gd name="T88" fmla="*/ 2147483647 w 391"/>
              <a:gd name="T89" fmla="*/ 2147483647 h 191"/>
              <a:gd name="T90" fmla="*/ 2147483647 w 391"/>
              <a:gd name="T91" fmla="*/ 2147483647 h 191"/>
              <a:gd name="T92" fmla="*/ 2147483647 w 391"/>
              <a:gd name="T93" fmla="*/ 2147483647 h 191"/>
              <a:gd name="T94" fmla="*/ 2147483647 w 391"/>
              <a:gd name="T95" fmla="*/ 2147483647 h 191"/>
              <a:gd name="T96" fmla="*/ 2147483647 w 391"/>
              <a:gd name="T97" fmla="*/ 2147483647 h 191"/>
              <a:gd name="T98" fmla="*/ 2147483647 w 391"/>
              <a:gd name="T99" fmla="*/ 2147483647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1"/>
              <a:gd name="T151" fmla="*/ 0 h 191"/>
              <a:gd name="T152" fmla="*/ 391 w 391"/>
              <a:gd name="T153" fmla="*/ 191 h 19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1" h="191">
                <a:moveTo>
                  <a:pt x="58" y="28"/>
                </a:moveTo>
                <a:lnTo>
                  <a:pt x="59" y="28"/>
                </a:lnTo>
                <a:lnTo>
                  <a:pt x="61" y="30"/>
                </a:lnTo>
                <a:lnTo>
                  <a:pt x="65" y="26"/>
                </a:lnTo>
                <a:lnTo>
                  <a:pt x="75" y="32"/>
                </a:lnTo>
                <a:lnTo>
                  <a:pt x="82" y="36"/>
                </a:lnTo>
                <a:lnTo>
                  <a:pt x="90" y="38"/>
                </a:lnTo>
                <a:lnTo>
                  <a:pt x="98" y="38"/>
                </a:lnTo>
                <a:lnTo>
                  <a:pt x="109" y="36"/>
                </a:lnTo>
                <a:lnTo>
                  <a:pt x="121" y="38"/>
                </a:lnTo>
                <a:lnTo>
                  <a:pt x="123" y="32"/>
                </a:lnTo>
                <a:lnTo>
                  <a:pt x="121" y="25"/>
                </a:lnTo>
                <a:lnTo>
                  <a:pt x="119" y="19"/>
                </a:lnTo>
                <a:lnTo>
                  <a:pt x="113" y="17"/>
                </a:lnTo>
                <a:lnTo>
                  <a:pt x="115" y="9"/>
                </a:lnTo>
                <a:lnTo>
                  <a:pt x="117" y="5"/>
                </a:lnTo>
                <a:lnTo>
                  <a:pt x="121" y="0"/>
                </a:lnTo>
                <a:lnTo>
                  <a:pt x="130" y="2"/>
                </a:lnTo>
                <a:lnTo>
                  <a:pt x="134" y="3"/>
                </a:lnTo>
                <a:lnTo>
                  <a:pt x="144" y="3"/>
                </a:lnTo>
                <a:lnTo>
                  <a:pt x="148" y="7"/>
                </a:lnTo>
                <a:lnTo>
                  <a:pt x="157" y="7"/>
                </a:lnTo>
                <a:lnTo>
                  <a:pt x="169" y="17"/>
                </a:lnTo>
                <a:lnTo>
                  <a:pt x="177" y="25"/>
                </a:lnTo>
                <a:lnTo>
                  <a:pt x="180" y="32"/>
                </a:lnTo>
                <a:lnTo>
                  <a:pt x="184" y="34"/>
                </a:lnTo>
                <a:lnTo>
                  <a:pt x="192" y="42"/>
                </a:lnTo>
                <a:lnTo>
                  <a:pt x="200" y="40"/>
                </a:lnTo>
                <a:lnTo>
                  <a:pt x="203" y="40"/>
                </a:lnTo>
                <a:lnTo>
                  <a:pt x="211" y="38"/>
                </a:lnTo>
                <a:lnTo>
                  <a:pt x="215" y="34"/>
                </a:lnTo>
                <a:lnTo>
                  <a:pt x="223" y="36"/>
                </a:lnTo>
                <a:lnTo>
                  <a:pt x="234" y="40"/>
                </a:lnTo>
                <a:lnTo>
                  <a:pt x="240" y="42"/>
                </a:lnTo>
                <a:lnTo>
                  <a:pt x="240" y="46"/>
                </a:lnTo>
                <a:lnTo>
                  <a:pt x="244" y="49"/>
                </a:lnTo>
                <a:lnTo>
                  <a:pt x="249" y="49"/>
                </a:lnTo>
                <a:lnTo>
                  <a:pt x="257" y="53"/>
                </a:lnTo>
                <a:lnTo>
                  <a:pt x="261" y="53"/>
                </a:lnTo>
                <a:lnTo>
                  <a:pt x="269" y="51"/>
                </a:lnTo>
                <a:lnTo>
                  <a:pt x="274" y="53"/>
                </a:lnTo>
                <a:lnTo>
                  <a:pt x="282" y="55"/>
                </a:lnTo>
                <a:lnTo>
                  <a:pt x="292" y="53"/>
                </a:lnTo>
                <a:lnTo>
                  <a:pt x="295" y="49"/>
                </a:lnTo>
                <a:lnTo>
                  <a:pt x="309" y="48"/>
                </a:lnTo>
                <a:lnTo>
                  <a:pt x="320" y="40"/>
                </a:lnTo>
                <a:lnTo>
                  <a:pt x="322" y="38"/>
                </a:lnTo>
                <a:lnTo>
                  <a:pt x="332" y="44"/>
                </a:lnTo>
                <a:lnTo>
                  <a:pt x="338" y="44"/>
                </a:lnTo>
                <a:lnTo>
                  <a:pt x="347" y="46"/>
                </a:lnTo>
                <a:lnTo>
                  <a:pt x="342" y="61"/>
                </a:lnTo>
                <a:lnTo>
                  <a:pt x="342" y="63"/>
                </a:lnTo>
                <a:lnTo>
                  <a:pt x="343" y="67"/>
                </a:lnTo>
                <a:lnTo>
                  <a:pt x="342" y="73"/>
                </a:lnTo>
                <a:lnTo>
                  <a:pt x="340" y="76"/>
                </a:lnTo>
                <a:lnTo>
                  <a:pt x="340" y="82"/>
                </a:lnTo>
                <a:lnTo>
                  <a:pt x="349" y="86"/>
                </a:lnTo>
                <a:lnTo>
                  <a:pt x="357" y="84"/>
                </a:lnTo>
                <a:lnTo>
                  <a:pt x="365" y="78"/>
                </a:lnTo>
                <a:lnTo>
                  <a:pt x="368" y="78"/>
                </a:lnTo>
                <a:lnTo>
                  <a:pt x="372" y="82"/>
                </a:lnTo>
                <a:lnTo>
                  <a:pt x="378" y="88"/>
                </a:lnTo>
                <a:lnTo>
                  <a:pt x="386" y="90"/>
                </a:lnTo>
                <a:lnTo>
                  <a:pt x="391" y="96"/>
                </a:lnTo>
                <a:lnTo>
                  <a:pt x="390" y="101"/>
                </a:lnTo>
                <a:lnTo>
                  <a:pt x="386" y="101"/>
                </a:lnTo>
                <a:lnTo>
                  <a:pt x="378" y="101"/>
                </a:lnTo>
                <a:lnTo>
                  <a:pt x="372" y="105"/>
                </a:lnTo>
                <a:lnTo>
                  <a:pt x="370" y="109"/>
                </a:lnTo>
                <a:lnTo>
                  <a:pt x="363" y="107"/>
                </a:lnTo>
                <a:lnTo>
                  <a:pt x="353" y="115"/>
                </a:lnTo>
                <a:lnTo>
                  <a:pt x="347" y="111"/>
                </a:lnTo>
                <a:lnTo>
                  <a:pt x="343" y="113"/>
                </a:lnTo>
                <a:lnTo>
                  <a:pt x="342" y="119"/>
                </a:lnTo>
                <a:lnTo>
                  <a:pt x="338" y="122"/>
                </a:lnTo>
                <a:lnTo>
                  <a:pt x="320" y="126"/>
                </a:lnTo>
                <a:lnTo>
                  <a:pt x="319" y="136"/>
                </a:lnTo>
                <a:lnTo>
                  <a:pt x="309" y="140"/>
                </a:lnTo>
                <a:lnTo>
                  <a:pt x="301" y="138"/>
                </a:lnTo>
                <a:lnTo>
                  <a:pt x="295" y="132"/>
                </a:lnTo>
                <a:lnTo>
                  <a:pt x="290" y="130"/>
                </a:lnTo>
                <a:lnTo>
                  <a:pt x="284" y="134"/>
                </a:lnTo>
                <a:lnTo>
                  <a:pt x="282" y="140"/>
                </a:lnTo>
                <a:lnTo>
                  <a:pt x="280" y="147"/>
                </a:lnTo>
                <a:lnTo>
                  <a:pt x="282" y="155"/>
                </a:lnTo>
                <a:lnTo>
                  <a:pt x="284" y="161"/>
                </a:lnTo>
                <a:lnTo>
                  <a:pt x="280" y="168"/>
                </a:lnTo>
                <a:lnTo>
                  <a:pt x="274" y="170"/>
                </a:lnTo>
                <a:lnTo>
                  <a:pt x="265" y="172"/>
                </a:lnTo>
                <a:lnTo>
                  <a:pt x="253" y="176"/>
                </a:lnTo>
                <a:lnTo>
                  <a:pt x="242" y="176"/>
                </a:lnTo>
                <a:lnTo>
                  <a:pt x="234" y="178"/>
                </a:lnTo>
                <a:lnTo>
                  <a:pt x="230" y="178"/>
                </a:lnTo>
                <a:lnTo>
                  <a:pt x="223" y="186"/>
                </a:lnTo>
                <a:lnTo>
                  <a:pt x="215" y="188"/>
                </a:lnTo>
                <a:lnTo>
                  <a:pt x="205" y="188"/>
                </a:lnTo>
                <a:lnTo>
                  <a:pt x="198" y="191"/>
                </a:lnTo>
                <a:lnTo>
                  <a:pt x="184" y="191"/>
                </a:lnTo>
                <a:lnTo>
                  <a:pt x="178" y="188"/>
                </a:lnTo>
                <a:lnTo>
                  <a:pt x="173" y="180"/>
                </a:lnTo>
                <a:lnTo>
                  <a:pt x="169" y="180"/>
                </a:lnTo>
                <a:lnTo>
                  <a:pt x="150" y="178"/>
                </a:lnTo>
                <a:lnTo>
                  <a:pt x="138" y="176"/>
                </a:lnTo>
                <a:lnTo>
                  <a:pt x="129" y="176"/>
                </a:lnTo>
                <a:lnTo>
                  <a:pt x="119" y="176"/>
                </a:lnTo>
                <a:lnTo>
                  <a:pt x="111" y="176"/>
                </a:lnTo>
                <a:lnTo>
                  <a:pt x="104" y="172"/>
                </a:lnTo>
                <a:lnTo>
                  <a:pt x="98" y="165"/>
                </a:lnTo>
                <a:lnTo>
                  <a:pt x="90" y="159"/>
                </a:lnTo>
                <a:lnTo>
                  <a:pt x="86" y="155"/>
                </a:lnTo>
                <a:lnTo>
                  <a:pt x="84" y="149"/>
                </a:lnTo>
                <a:lnTo>
                  <a:pt x="79" y="144"/>
                </a:lnTo>
                <a:lnTo>
                  <a:pt x="71" y="140"/>
                </a:lnTo>
                <a:lnTo>
                  <a:pt x="67" y="138"/>
                </a:lnTo>
                <a:lnTo>
                  <a:pt x="61" y="134"/>
                </a:lnTo>
                <a:lnTo>
                  <a:pt x="52" y="132"/>
                </a:lnTo>
                <a:lnTo>
                  <a:pt x="46" y="130"/>
                </a:lnTo>
                <a:lnTo>
                  <a:pt x="44" y="124"/>
                </a:lnTo>
                <a:lnTo>
                  <a:pt x="46" y="117"/>
                </a:lnTo>
                <a:lnTo>
                  <a:pt x="48" y="111"/>
                </a:lnTo>
                <a:lnTo>
                  <a:pt x="42" y="105"/>
                </a:lnTo>
                <a:lnTo>
                  <a:pt x="36" y="101"/>
                </a:lnTo>
                <a:lnTo>
                  <a:pt x="36" y="97"/>
                </a:lnTo>
                <a:lnTo>
                  <a:pt x="29" y="88"/>
                </a:lnTo>
                <a:lnTo>
                  <a:pt x="21" y="84"/>
                </a:lnTo>
                <a:lnTo>
                  <a:pt x="13" y="86"/>
                </a:lnTo>
                <a:lnTo>
                  <a:pt x="8" y="84"/>
                </a:lnTo>
                <a:lnTo>
                  <a:pt x="2" y="80"/>
                </a:lnTo>
                <a:lnTo>
                  <a:pt x="2" y="76"/>
                </a:lnTo>
                <a:lnTo>
                  <a:pt x="0" y="65"/>
                </a:lnTo>
                <a:lnTo>
                  <a:pt x="0" y="53"/>
                </a:lnTo>
                <a:lnTo>
                  <a:pt x="6" y="51"/>
                </a:lnTo>
                <a:lnTo>
                  <a:pt x="11" y="49"/>
                </a:lnTo>
                <a:lnTo>
                  <a:pt x="13" y="46"/>
                </a:lnTo>
                <a:lnTo>
                  <a:pt x="13" y="42"/>
                </a:lnTo>
                <a:lnTo>
                  <a:pt x="17" y="38"/>
                </a:lnTo>
                <a:lnTo>
                  <a:pt x="23" y="34"/>
                </a:lnTo>
                <a:lnTo>
                  <a:pt x="29" y="32"/>
                </a:lnTo>
                <a:lnTo>
                  <a:pt x="36" y="28"/>
                </a:lnTo>
                <a:lnTo>
                  <a:pt x="40" y="26"/>
                </a:lnTo>
                <a:lnTo>
                  <a:pt x="48" y="25"/>
                </a:lnTo>
                <a:lnTo>
                  <a:pt x="56" y="26"/>
                </a:lnTo>
                <a:lnTo>
                  <a:pt x="58" y="28"/>
                </a:lnTo>
                <a:close/>
                <a:moveTo>
                  <a:pt x="153" y="17"/>
                </a:moveTo>
                <a:lnTo>
                  <a:pt x="153" y="19"/>
                </a:lnTo>
                <a:lnTo>
                  <a:pt x="155" y="21"/>
                </a:lnTo>
                <a:lnTo>
                  <a:pt x="153" y="23"/>
                </a:lnTo>
                <a:lnTo>
                  <a:pt x="152" y="26"/>
                </a:lnTo>
                <a:lnTo>
                  <a:pt x="152" y="21"/>
                </a:lnTo>
                <a:lnTo>
                  <a:pt x="153" y="17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5" name="Freeform 130"/>
          <p:cNvSpPr>
            <a:spLocks noChangeAspect="1"/>
          </p:cNvSpPr>
          <p:nvPr/>
        </p:nvSpPr>
        <p:spPr bwMode="gray">
          <a:xfrm>
            <a:off x="4730750" y="2770188"/>
            <a:ext cx="14288" cy="15875"/>
          </a:xfrm>
          <a:custGeom>
            <a:avLst/>
            <a:gdLst>
              <a:gd name="T0" fmla="*/ 2147483647 w 8"/>
              <a:gd name="T1" fmla="*/ 2147483647 h 10"/>
              <a:gd name="T2" fmla="*/ 2147483647 w 8"/>
              <a:gd name="T3" fmla="*/ 0 h 10"/>
              <a:gd name="T4" fmla="*/ 0 w 8"/>
              <a:gd name="T5" fmla="*/ 2147483647 h 10"/>
              <a:gd name="T6" fmla="*/ 2147483647 w 8"/>
              <a:gd name="T7" fmla="*/ 2147483647 h 10"/>
              <a:gd name="T8" fmla="*/ 2147483647 w 8"/>
              <a:gd name="T9" fmla="*/ 2147483647 h 10"/>
              <a:gd name="T10" fmla="*/ 2147483647 w 8"/>
              <a:gd name="T11" fmla="*/ 2147483647 h 10"/>
              <a:gd name="T12" fmla="*/ 2147483647 w 8"/>
              <a:gd name="T13" fmla="*/ 2147483647 h 10"/>
              <a:gd name="T14" fmla="*/ 2147483647 w 8"/>
              <a:gd name="T15" fmla="*/ 2147483647 h 10"/>
              <a:gd name="T16" fmla="*/ 2147483647 w 8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10"/>
              <a:gd name="T29" fmla="*/ 8 w 8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10">
                <a:moveTo>
                  <a:pt x="8" y="4"/>
                </a:move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6" name="Freeform 131"/>
          <p:cNvSpPr>
            <a:spLocks noChangeAspect="1"/>
          </p:cNvSpPr>
          <p:nvPr/>
        </p:nvSpPr>
        <p:spPr bwMode="gray">
          <a:xfrm>
            <a:off x="5200650" y="2603500"/>
            <a:ext cx="79375" cy="111125"/>
          </a:xfrm>
          <a:custGeom>
            <a:avLst/>
            <a:gdLst>
              <a:gd name="T0" fmla="*/ 2147483647 w 48"/>
              <a:gd name="T1" fmla="*/ 2147483647 h 59"/>
              <a:gd name="T2" fmla="*/ 2147483647 w 48"/>
              <a:gd name="T3" fmla="*/ 2147483647 h 59"/>
              <a:gd name="T4" fmla="*/ 2147483647 w 48"/>
              <a:gd name="T5" fmla="*/ 2147483647 h 59"/>
              <a:gd name="T6" fmla="*/ 2147483647 w 48"/>
              <a:gd name="T7" fmla="*/ 2147483647 h 59"/>
              <a:gd name="T8" fmla="*/ 2147483647 w 48"/>
              <a:gd name="T9" fmla="*/ 2147483647 h 59"/>
              <a:gd name="T10" fmla="*/ 2147483647 w 48"/>
              <a:gd name="T11" fmla="*/ 2147483647 h 59"/>
              <a:gd name="T12" fmla="*/ 2147483647 w 48"/>
              <a:gd name="T13" fmla="*/ 2147483647 h 59"/>
              <a:gd name="T14" fmla="*/ 2147483647 w 48"/>
              <a:gd name="T15" fmla="*/ 2147483647 h 59"/>
              <a:gd name="T16" fmla="*/ 2147483647 w 48"/>
              <a:gd name="T17" fmla="*/ 2147483647 h 59"/>
              <a:gd name="T18" fmla="*/ 2147483647 w 48"/>
              <a:gd name="T19" fmla="*/ 2147483647 h 59"/>
              <a:gd name="T20" fmla="*/ 2147483647 w 48"/>
              <a:gd name="T21" fmla="*/ 2147483647 h 59"/>
              <a:gd name="T22" fmla="*/ 2147483647 w 48"/>
              <a:gd name="T23" fmla="*/ 2147483647 h 59"/>
              <a:gd name="T24" fmla="*/ 2147483647 w 48"/>
              <a:gd name="T25" fmla="*/ 2147483647 h 59"/>
              <a:gd name="T26" fmla="*/ 2147483647 w 48"/>
              <a:gd name="T27" fmla="*/ 2147483647 h 59"/>
              <a:gd name="T28" fmla="*/ 2147483647 w 48"/>
              <a:gd name="T29" fmla="*/ 2147483647 h 59"/>
              <a:gd name="T30" fmla="*/ 2147483647 w 48"/>
              <a:gd name="T31" fmla="*/ 2147483647 h 59"/>
              <a:gd name="T32" fmla="*/ 2147483647 w 48"/>
              <a:gd name="T33" fmla="*/ 2147483647 h 59"/>
              <a:gd name="T34" fmla="*/ 2147483647 w 48"/>
              <a:gd name="T35" fmla="*/ 2147483647 h 59"/>
              <a:gd name="T36" fmla="*/ 2147483647 w 48"/>
              <a:gd name="T37" fmla="*/ 2147483647 h 59"/>
              <a:gd name="T38" fmla="*/ 2147483647 w 48"/>
              <a:gd name="T39" fmla="*/ 2147483647 h 59"/>
              <a:gd name="T40" fmla="*/ 2147483647 w 48"/>
              <a:gd name="T41" fmla="*/ 2147483647 h 59"/>
              <a:gd name="T42" fmla="*/ 2147483647 w 48"/>
              <a:gd name="T43" fmla="*/ 2147483647 h 59"/>
              <a:gd name="T44" fmla="*/ 2147483647 w 48"/>
              <a:gd name="T45" fmla="*/ 0 h 59"/>
              <a:gd name="T46" fmla="*/ 2147483647 w 48"/>
              <a:gd name="T47" fmla="*/ 0 h 59"/>
              <a:gd name="T48" fmla="*/ 2147483647 w 48"/>
              <a:gd name="T49" fmla="*/ 2147483647 h 59"/>
              <a:gd name="T50" fmla="*/ 0 w 48"/>
              <a:gd name="T51" fmla="*/ 2147483647 h 59"/>
              <a:gd name="T52" fmla="*/ 2147483647 w 48"/>
              <a:gd name="T53" fmla="*/ 2147483647 h 59"/>
              <a:gd name="T54" fmla="*/ 2147483647 w 48"/>
              <a:gd name="T55" fmla="*/ 2147483647 h 59"/>
              <a:gd name="T56" fmla="*/ 2147483647 w 48"/>
              <a:gd name="T57" fmla="*/ 2147483647 h 59"/>
              <a:gd name="T58" fmla="*/ 2147483647 w 48"/>
              <a:gd name="T59" fmla="*/ 2147483647 h 59"/>
              <a:gd name="T60" fmla="*/ 2147483647 w 48"/>
              <a:gd name="T61" fmla="*/ 2147483647 h 59"/>
              <a:gd name="T62" fmla="*/ 2147483647 w 48"/>
              <a:gd name="T63" fmla="*/ 2147483647 h 59"/>
              <a:gd name="T64" fmla="*/ 2147483647 w 48"/>
              <a:gd name="T65" fmla="*/ 2147483647 h 59"/>
              <a:gd name="T66" fmla="*/ 2147483647 w 48"/>
              <a:gd name="T67" fmla="*/ 2147483647 h 59"/>
              <a:gd name="T68" fmla="*/ 2147483647 w 48"/>
              <a:gd name="T69" fmla="*/ 2147483647 h 59"/>
              <a:gd name="T70" fmla="*/ 2147483647 w 48"/>
              <a:gd name="T71" fmla="*/ 2147483647 h 59"/>
              <a:gd name="T72" fmla="*/ 2147483647 w 48"/>
              <a:gd name="T73" fmla="*/ 2147483647 h 59"/>
              <a:gd name="T74" fmla="*/ 2147483647 w 48"/>
              <a:gd name="T75" fmla="*/ 2147483647 h 59"/>
              <a:gd name="T76" fmla="*/ 2147483647 w 48"/>
              <a:gd name="T77" fmla="*/ 2147483647 h 59"/>
              <a:gd name="T78" fmla="*/ 2147483647 w 48"/>
              <a:gd name="T79" fmla="*/ 2147483647 h 59"/>
              <a:gd name="T80" fmla="*/ 2147483647 w 48"/>
              <a:gd name="T81" fmla="*/ 2147483647 h 59"/>
              <a:gd name="T82" fmla="*/ 2147483647 w 48"/>
              <a:gd name="T83" fmla="*/ 2147483647 h 5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59"/>
              <a:gd name="T128" fmla="*/ 48 w 48"/>
              <a:gd name="T129" fmla="*/ 59 h 5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59">
                <a:moveTo>
                  <a:pt x="25" y="59"/>
                </a:moveTo>
                <a:lnTo>
                  <a:pt x="27" y="57"/>
                </a:lnTo>
                <a:lnTo>
                  <a:pt x="29" y="52"/>
                </a:lnTo>
                <a:lnTo>
                  <a:pt x="31" y="48"/>
                </a:lnTo>
                <a:lnTo>
                  <a:pt x="35" y="44"/>
                </a:lnTo>
                <a:lnTo>
                  <a:pt x="37" y="44"/>
                </a:lnTo>
                <a:lnTo>
                  <a:pt x="41" y="46"/>
                </a:lnTo>
                <a:lnTo>
                  <a:pt x="44" y="48"/>
                </a:lnTo>
                <a:lnTo>
                  <a:pt x="48" y="50"/>
                </a:lnTo>
                <a:lnTo>
                  <a:pt x="41" y="40"/>
                </a:lnTo>
                <a:lnTo>
                  <a:pt x="39" y="38"/>
                </a:lnTo>
                <a:lnTo>
                  <a:pt x="37" y="31"/>
                </a:lnTo>
                <a:lnTo>
                  <a:pt x="37" y="29"/>
                </a:lnTo>
                <a:lnTo>
                  <a:pt x="35" y="25"/>
                </a:lnTo>
                <a:lnTo>
                  <a:pt x="33" y="21"/>
                </a:lnTo>
                <a:lnTo>
                  <a:pt x="31" y="17"/>
                </a:lnTo>
                <a:lnTo>
                  <a:pt x="31" y="13"/>
                </a:lnTo>
                <a:lnTo>
                  <a:pt x="27" y="10"/>
                </a:lnTo>
                <a:lnTo>
                  <a:pt x="25" y="8"/>
                </a:lnTo>
                <a:lnTo>
                  <a:pt x="21" y="6"/>
                </a:lnTo>
                <a:lnTo>
                  <a:pt x="19" y="2"/>
                </a:ln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0" y="6"/>
                </a:lnTo>
                <a:lnTo>
                  <a:pt x="4" y="8"/>
                </a:lnTo>
                <a:lnTo>
                  <a:pt x="10" y="13"/>
                </a:lnTo>
                <a:lnTo>
                  <a:pt x="12" y="19"/>
                </a:lnTo>
                <a:lnTo>
                  <a:pt x="14" y="23"/>
                </a:lnTo>
                <a:lnTo>
                  <a:pt x="18" y="27"/>
                </a:lnTo>
                <a:lnTo>
                  <a:pt x="19" y="31"/>
                </a:lnTo>
                <a:lnTo>
                  <a:pt x="19" y="36"/>
                </a:lnTo>
                <a:lnTo>
                  <a:pt x="19" y="38"/>
                </a:lnTo>
                <a:lnTo>
                  <a:pt x="21" y="42"/>
                </a:lnTo>
                <a:lnTo>
                  <a:pt x="19" y="44"/>
                </a:lnTo>
                <a:lnTo>
                  <a:pt x="19" y="50"/>
                </a:lnTo>
                <a:lnTo>
                  <a:pt x="19" y="52"/>
                </a:lnTo>
                <a:lnTo>
                  <a:pt x="19" y="56"/>
                </a:lnTo>
                <a:lnTo>
                  <a:pt x="21" y="59"/>
                </a:lnTo>
                <a:lnTo>
                  <a:pt x="23" y="59"/>
                </a:lnTo>
                <a:lnTo>
                  <a:pt x="25" y="59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7" name="Freeform 132"/>
          <p:cNvSpPr>
            <a:spLocks noChangeAspect="1"/>
          </p:cNvSpPr>
          <p:nvPr/>
        </p:nvSpPr>
        <p:spPr bwMode="gray">
          <a:xfrm>
            <a:off x="1895475" y="3111500"/>
            <a:ext cx="688975" cy="517525"/>
          </a:xfrm>
          <a:custGeom>
            <a:avLst/>
            <a:gdLst>
              <a:gd name="T0" fmla="*/ 2147483647 w 372"/>
              <a:gd name="T1" fmla="*/ 2147483647 h 284"/>
              <a:gd name="T2" fmla="*/ 2147483647 w 372"/>
              <a:gd name="T3" fmla="*/ 2147483647 h 284"/>
              <a:gd name="T4" fmla="*/ 2147483647 w 372"/>
              <a:gd name="T5" fmla="*/ 2147483647 h 284"/>
              <a:gd name="T6" fmla="*/ 2147483647 w 372"/>
              <a:gd name="T7" fmla="*/ 2147483647 h 284"/>
              <a:gd name="T8" fmla="*/ 2147483647 w 372"/>
              <a:gd name="T9" fmla="*/ 2147483647 h 284"/>
              <a:gd name="T10" fmla="*/ 2147483647 w 372"/>
              <a:gd name="T11" fmla="*/ 2147483647 h 284"/>
              <a:gd name="T12" fmla="*/ 2147483647 w 372"/>
              <a:gd name="T13" fmla="*/ 2147483647 h 284"/>
              <a:gd name="T14" fmla="*/ 2147483647 w 372"/>
              <a:gd name="T15" fmla="*/ 2147483647 h 284"/>
              <a:gd name="T16" fmla="*/ 2147483647 w 372"/>
              <a:gd name="T17" fmla="*/ 2147483647 h 284"/>
              <a:gd name="T18" fmla="*/ 2147483647 w 372"/>
              <a:gd name="T19" fmla="*/ 2147483647 h 284"/>
              <a:gd name="T20" fmla="*/ 2147483647 w 372"/>
              <a:gd name="T21" fmla="*/ 2147483647 h 284"/>
              <a:gd name="T22" fmla="*/ 2147483647 w 372"/>
              <a:gd name="T23" fmla="*/ 2147483647 h 284"/>
              <a:gd name="T24" fmla="*/ 2147483647 w 372"/>
              <a:gd name="T25" fmla="*/ 2147483647 h 284"/>
              <a:gd name="T26" fmla="*/ 2147483647 w 372"/>
              <a:gd name="T27" fmla="*/ 2147483647 h 284"/>
              <a:gd name="T28" fmla="*/ 2147483647 w 372"/>
              <a:gd name="T29" fmla="*/ 2147483647 h 284"/>
              <a:gd name="T30" fmla="*/ 2147483647 w 372"/>
              <a:gd name="T31" fmla="*/ 2147483647 h 284"/>
              <a:gd name="T32" fmla="*/ 2147483647 w 372"/>
              <a:gd name="T33" fmla="*/ 2147483647 h 284"/>
              <a:gd name="T34" fmla="*/ 2147483647 w 372"/>
              <a:gd name="T35" fmla="*/ 2147483647 h 284"/>
              <a:gd name="T36" fmla="*/ 2147483647 w 372"/>
              <a:gd name="T37" fmla="*/ 2147483647 h 284"/>
              <a:gd name="T38" fmla="*/ 2147483647 w 372"/>
              <a:gd name="T39" fmla="*/ 2147483647 h 284"/>
              <a:gd name="T40" fmla="*/ 2147483647 w 372"/>
              <a:gd name="T41" fmla="*/ 2147483647 h 284"/>
              <a:gd name="T42" fmla="*/ 2147483647 w 372"/>
              <a:gd name="T43" fmla="*/ 2147483647 h 284"/>
              <a:gd name="T44" fmla="*/ 2147483647 w 372"/>
              <a:gd name="T45" fmla="*/ 2147483647 h 284"/>
              <a:gd name="T46" fmla="*/ 2147483647 w 372"/>
              <a:gd name="T47" fmla="*/ 2147483647 h 284"/>
              <a:gd name="T48" fmla="*/ 2147483647 w 372"/>
              <a:gd name="T49" fmla="*/ 2147483647 h 284"/>
              <a:gd name="T50" fmla="*/ 2147483647 w 372"/>
              <a:gd name="T51" fmla="*/ 2147483647 h 284"/>
              <a:gd name="T52" fmla="*/ 2147483647 w 372"/>
              <a:gd name="T53" fmla="*/ 2147483647 h 284"/>
              <a:gd name="T54" fmla="*/ 2147483647 w 372"/>
              <a:gd name="T55" fmla="*/ 2147483647 h 284"/>
              <a:gd name="T56" fmla="*/ 2147483647 w 372"/>
              <a:gd name="T57" fmla="*/ 2147483647 h 284"/>
              <a:gd name="T58" fmla="*/ 2147483647 w 372"/>
              <a:gd name="T59" fmla="*/ 2147483647 h 284"/>
              <a:gd name="T60" fmla="*/ 2147483647 w 372"/>
              <a:gd name="T61" fmla="*/ 2147483647 h 284"/>
              <a:gd name="T62" fmla="*/ 2147483647 w 372"/>
              <a:gd name="T63" fmla="*/ 2147483647 h 284"/>
              <a:gd name="T64" fmla="*/ 2147483647 w 372"/>
              <a:gd name="T65" fmla="*/ 2147483647 h 284"/>
              <a:gd name="T66" fmla="*/ 2147483647 w 372"/>
              <a:gd name="T67" fmla="*/ 2147483647 h 284"/>
              <a:gd name="T68" fmla="*/ 2147483647 w 372"/>
              <a:gd name="T69" fmla="*/ 2147483647 h 284"/>
              <a:gd name="T70" fmla="*/ 2147483647 w 372"/>
              <a:gd name="T71" fmla="*/ 2147483647 h 284"/>
              <a:gd name="T72" fmla="*/ 2147483647 w 372"/>
              <a:gd name="T73" fmla="*/ 2147483647 h 284"/>
              <a:gd name="T74" fmla="*/ 2147483647 w 372"/>
              <a:gd name="T75" fmla="*/ 2147483647 h 284"/>
              <a:gd name="T76" fmla="*/ 2147483647 w 372"/>
              <a:gd name="T77" fmla="*/ 2147483647 h 284"/>
              <a:gd name="T78" fmla="*/ 2147483647 w 372"/>
              <a:gd name="T79" fmla="*/ 2147483647 h 284"/>
              <a:gd name="T80" fmla="*/ 2147483647 w 372"/>
              <a:gd name="T81" fmla="*/ 2147483647 h 284"/>
              <a:gd name="T82" fmla="*/ 2147483647 w 372"/>
              <a:gd name="T83" fmla="*/ 2147483647 h 284"/>
              <a:gd name="T84" fmla="*/ 2147483647 w 372"/>
              <a:gd name="T85" fmla="*/ 2147483647 h 284"/>
              <a:gd name="T86" fmla="*/ 2147483647 w 372"/>
              <a:gd name="T87" fmla="*/ 2147483647 h 284"/>
              <a:gd name="T88" fmla="*/ 2147483647 w 372"/>
              <a:gd name="T89" fmla="*/ 2147483647 h 284"/>
              <a:gd name="T90" fmla="*/ 2147483647 w 372"/>
              <a:gd name="T91" fmla="*/ 2147483647 h 284"/>
              <a:gd name="T92" fmla="*/ 2147483647 w 372"/>
              <a:gd name="T93" fmla="*/ 2147483647 h 284"/>
              <a:gd name="T94" fmla="*/ 2147483647 w 372"/>
              <a:gd name="T95" fmla="*/ 2147483647 h 284"/>
              <a:gd name="T96" fmla="*/ 2147483647 w 372"/>
              <a:gd name="T97" fmla="*/ 2147483647 h 284"/>
              <a:gd name="T98" fmla="*/ 2147483647 w 372"/>
              <a:gd name="T99" fmla="*/ 2147483647 h 284"/>
              <a:gd name="T100" fmla="*/ 2147483647 w 372"/>
              <a:gd name="T101" fmla="*/ 2147483647 h 284"/>
              <a:gd name="T102" fmla="*/ 2147483647 w 372"/>
              <a:gd name="T103" fmla="*/ 2147483647 h 284"/>
              <a:gd name="T104" fmla="*/ 2147483647 w 372"/>
              <a:gd name="T105" fmla="*/ 2147483647 h 284"/>
              <a:gd name="T106" fmla="*/ 2147483647 w 372"/>
              <a:gd name="T107" fmla="*/ 2147483647 h 2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72"/>
              <a:gd name="T163" fmla="*/ 0 h 284"/>
              <a:gd name="T164" fmla="*/ 372 w 372"/>
              <a:gd name="T165" fmla="*/ 284 h 28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72" h="284">
                <a:moveTo>
                  <a:pt x="0" y="4"/>
                </a:moveTo>
                <a:lnTo>
                  <a:pt x="0" y="8"/>
                </a:lnTo>
                <a:lnTo>
                  <a:pt x="2" y="12"/>
                </a:lnTo>
                <a:lnTo>
                  <a:pt x="2" y="14"/>
                </a:lnTo>
                <a:lnTo>
                  <a:pt x="4" y="18"/>
                </a:lnTo>
                <a:lnTo>
                  <a:pt x="7" y="18"/>
                </a:lnTo>
                <a:lnTo>
                  <a:pt x="9" y="25"/>
                </a:lnTo>
                <a:lnTo>
                  <a:pt x="11" y="35"/>
                </a:lnTo>
                <a:lnTo>
                  <a:pt x="17" y="42"/>
                </a:lnTo>
                <a:lnTo>
                  <a:pt x="27" y="50"/>
                </a:lnTo>
                <a:lnTo>
                  <a:pt x="29" y="50"/>
                </a:lnTo>
                <a:lnTo>
                  <a:pt x="32" y="52"/>
                </a:lnTo>
                <a:lnTo>
                  <a:pt x="34" y="58"/>
                </a:lnTo>
                <a:lnTo>
                  <a:pt x="36" y="66"/>
                </a:lnTo>
                <a:lnTo>
                  <a:pt x="36" y="75"/>
                </a:lnTo>
                <a:lnTo>
                  <a:pt x="38" y="83"/>
                </a:lnTo>
                <a:lnTo>
                  <a:pt x="31" y="85"/>
                </a:lnTo>
                <a:lnTo>
                  <a:pt x="27" y="87"/>
                </a:lnTo>
                <a:lnTo>
                  <a:pt x="34" y="92"/>
                </a:lnTo>
                <a:lnTo>
                  <a:pt x="42" y="96"/>
                </a:lnTo>
                <a:lnTo>
                  <a:pt x="42" y="100"/>
                </a:lnTo>
                <a:lnTo>
                  <a:pt x="48" y="102"/>
                </a:lnTo>
                <a:lnTo>
                  <a:pt x="54" y="104"/>
                </a:lnTo>
                <a:lnTo>
                  <a:pt x="55" y="108"/>
                </a:lnTo>
                <a:lnTo>
                  <a:pt x="57" y="112"/>
                </a:lnTo>
                <a:lnTo>
                  <a:pt x="61" y="112"/>
                </a:lnTo>
                <a:lnTo>
                  <a:pt x="61" y="123"/>
                </a:lnTo>
                <a:lnTo>
                  <a:pt x="63" y="135"/>
                </a:lnTo>
                <a:lnTo>
                  <a:pt x="65" y="137"/>
                </a:lnTo>
                <a:lnTo>
                  <a:pt x="71" y="138"/>
                </a:lnTo>
                <a:lnTo>
                  <a:pt x="71" y="142"/>
                </a:lnTo>
                <a:lnTo>
                  <a:pt x="78" y="152"/>
                </a:lnTo>
                <a:lnTo>
                  <a:pt x="90" y="165"/>
                </a:lnTo>
                <a:lnTo>
                  <a:pt x="90" y="161"/>
                </a:lnTo>
                <a:lnTo>
                  <a:pt x="94" y="161"/>
                </a:lnTo>
                <a:lnTo>
                  <a:pt x="94" y="158"/>
                </a:lnTo>
                <a:lnTo>
                  <a:pt x="94" y="154"/>
                </a:lnTo>
                <a:lnTo>
                  <a:pt x="90" y="150"/>
                </a:lnTo>
                <a:lnTo>
                  <a:pt x="86" y="148"/>
                </a:lnTo>
                <a:lnTo>
                  <a:pt x="84" y="144"/>
                </a:lnTo>
                <a:lnTo>
                  <a:pt x="84" y="142"/>
                </a:lnTo>
                <a:lnTo>
                  <a:pt x="80" y="142"/>
                </a:lnTo>
                <a:lnTo>
                  <a:pt x="78" y="140"/>
                </a:lnTo>
                <a:lnTo>
                  <a:pt x="78" y="137"/>
                </a:lnTo>
                <a:lnTo>
                  <a:pt x="80" y="133"/>
                </a:lnTo>
                <a:lnTo>
                  <a:pt x="77" y="133"/>
                </a:lnTo>
                <a:lnTo>
                  <a:pt x="73" y="117"/>
                </a:lnTo>
                <a:lnTo>
                  <a:pt x="69" y="102"/>
                </a:lnTo>
                <a:lnTo>
                  <a:pt x="65" y="102"/>
                </a:lnTo>
                <a:lnTo>
                  <a:pt x="63" y="100"/>
                </a:lnTo>
                <a:lnTo>
                  <a:pt x="63" y="94"/>
                </a:lnTo>
                <a:lnTo>
                  <a:pt x="63" y="90"/>
                </a:lnTo>
                <a:lnTo>
                  <a:pt x="59" y="90"/>
                </a:lnTo>
                <a:lnTo>
                  <a:pt x="54" y="79"/>
                </a:lnTo>
                <a:lnTo>
                  <a:pt x="52" y="67"/>
                </a:lnTo>
                <a:lnTo>
                  <a:pt x="48" y="67"/>
                </a:lnTo>
                <a:lnTo>
                  <a:pt x="46" y="67"/>
                </a:lnTo>
                <a:lnTo>
                  <a:pt x="44" y="60"/>
                </a:lnTo>
                <a:lnTo>
                  <a:pt x="44" y="52"/>
                </a:lnTo>
                <a:lnTo>
                  <a:pt x="40" y="52"/>
                </a:lnTo>
                <a:lnTo>
                  <a:pt x="38" y="52"/>
                </a:lnTo>
                <a:lnTo>
                  <a:pt x="34" y="44"/>
                </a:lnTo>
                <a:lnTo>
                  <a:pt x="32" y="35"/>
                </a:lnTo>
                <a:lnTo>
                  <a:pt x="29" y="33"/>
                </a:lnTo>
                <a:lnTo>
                  <a:pt x="27" y="29"/>
                </a:lnTo>
                <a:lnTo>
                  <a:pt x="27" y="25"/>
                </a:lnTo>
                <a:lnTo>
                  <a:pt x="29" y="19"/>
                </a:lnTo>
                <a:lnTo>
                  <a:pt x="32" y="23"/>
                </a:lnTo>
                <a:lnTo>
                  <a:pt x="38" y="25"/>
                </a:lnTo>
                <a:lnTo>
                  <a:pt x="40" y="23"/>
                </a:lnTo>
                <a:lnTo>
                  <a:pt x="42" y="21"/>
                </a:lnTo>
                <a:lnTo>
                  <a:pt x="44" y="21"/>
                </a:lnTo>
                <a:lnTo>
                  <a:pt x="48" y="21"/>
                </a:lnTo>
                <a:lnTo>
                  <a:pt x="48" y="23"/>
                </a:lnTo>
                <a:lnTo>
                  <a:pt x="48" y="27"/>
                </a:lnTo>
                <a:lnTo>
                  <a:pt x="52" y="27"/>
                </a:lnTo>
                <a:lnTo>
                  <a:pt x="50" y="33"/>
                </a:lnTo>
                <a:lnTo>
                  <a:pt x="50" y="37"/>
                </a:lnTo>
                <a:lnTo>
                  <a:pt x="54" y="41"/>
                </a:lnTo>
                <a:lnTo>
                  <a:pt x="57" y="44"/>
                </a:lnTo>
                <a:lnTo>
                  <a:pt x="57" y="50"/>
                </a:lnTo>
                <a:lnTo>
                  <a:pt x="59" y="56"/>
                </a:lnTo>
                <a:lnTo>
                  <a:pt x="63" y="60"/>
                </a:lnTo>
                <a:lnTo>
                  <a:pt x="69" y="64"/>
                </a:lnTo>
                <a:lnTo>
                  <a:pt x="69" y="67"/>
                </a:lnTo>
                <a:lnTo>
                  <a:pt x="69" y="71"/>
                </a:lnTo>
                <a:lnTo>
                  <a:pt x="71" y="71"/>
                </a:lnTo>
                <a:lnTo>
                  <a:pt x="77" y="77"/>
                </a:lnTo>
                <a:lnTo>
                  <a:pt x="80" y="85"/>
                </a:lnTo>
                <a:lnTo>
                  <a:pt x="82" y="85"/>
                </a:lnTo>
                <a:lnTo>
                  <a:pt x="86" y="85"/>
                </a:lnTo>
                <a:lnTo>
                  <a:pt x="86" y="89"/>
                </a:lnTo>
                <a:lnTo>
                  <a:pt x="86" y="92"/>
                </a:lnTo>
                <a:lnTo>
                  <a:pt x="88" y="94"/>
                </a:lnTo>
                <a:lnTo>
                  <a:pt x="92" y="94"/>
                </a:lnTo>
                <a:lnTo>
                  <a:pt x="92" y="98"/>
                </a:lnTo>
                <a:lnTo>
                  <a:pt x="94" y="102"/>
                </a:lnTo>
                <a:lnTo>
                  <a:pt x="98" y="104"/>
                </a:lnTo>
                <a:lnTo>
                  <a:pt x="103" y="106"/>
                </a:lnTo>
                <a:lnTo>
                  <a:pt x="100" y="110"/>
                </a:lnTo>
                <a:lnTo>
                  <a:pt x="98" y="112"/>
                </a:lnTo>
                <a:lnTo>
                  <a:pt x="98" y="113"/>
                </a:lnTo>
                <a:lnTo>
                  <a:pt x="98" y="117"/>
                </a:lnTo>
                <a:lnTo>
                  <a:pt x="107" y="125"/>
                </a:lnTo>
                <a:lnTo>
                  <a:pt x="117" y="133"/>
                </a:lnTo>
                <a:lnTo>
                  <a:pt x="117" y="138"/>
                </a:lnTo>
                <a:lnTo>
                  <a:pt x="121" y="142"/>
                </a:lnTo>
                <a:lnTo>
                  <a:pt x="123" y="142"/>
                </a:lnTo>
                <a:lnTo>
                  <a:pt x="126" y="144"/>
                </a:lnTo>
                <a:lnTo>
                  <a:pt x="126" y="148"/>
                </a:lnTo>
                <a:lnTo>
                  <a:pt x="126" y="150"/>
                </a:lnTo>
                <a:lnTo>
                  <a:pt x="130" y="150"/>
                </a:lnTo>
                <a:lnTo>
                  <a:pt x="132" y="156"/>
                </a:lnTo>
                <a:lnTo>
                  <a:pt x="136" y="160"/>
                </a:lnTo>
                <a:lnTo>
                  <a:pt x="136" y="163"/>
                </a:lnTo>
                <a:lnTo>
                  <a:pt x="136" y="165"/>
                </a:lnTo>
                <a:lnTo>
                  <a:pt x="142" y="173"/>
                </a:lnTo>
                <a:lnTo>
                  <a:pt x="148" y="181"/>
                </a:lnTo>
                <a:lnTo>
                  <a:pt x="146" y="204"/>
                </a:lnTo>
                <a:lnTo>
                  <a:pt x="148" y="223"/>
                </a:lnTo>
                <a:lnTo>
                  <a:pt x="153" y="227"/>
                </a:lnTo>
                <a:lnTo>
                  <a:pt x="161" y="229"/>
                </a:lnTo>
                <a:lnTo>
                  <a:pt x="167" y="238"/>
                </a:lnTo>
                <a:lnTo>
                  <a:pt x="173" y="246"/>
                </a:lnTo>
                <a:lnTo>
                  <a:pt x="180" y="248"/>
                </a:lnTo>
                <a:lnTo>
                  <a:pt x="190" y="250"/>
                </a:lnTo>
                <a:lnTo>
                  <a:pt x="197" y="257"/>
                </a:lnTo>
                <a:lnTo>
                  <a:pt x="205" y="263"/>
                </a:lnTo>
                <a:lnTo>
                  <a:pt x="213" y="265"/>
                </a:lnTo>
                <a:lnTo>
                  <a:pt x="224" y="267"/>
                </a:lnTo>
                <a:lnTo>
                  <a:pt x="228" y="271"/>
                </a:lnTo>
                <a:lnTo>
                  <a:pt x="232" y="275"/>
                </a:lnTo>
                <a:lnTo>
                  <a:pt x="240" y="277"/>
                </a:lnTo>
                <a:lnTo>
                  <a:pt x="249" y="279"/>
                </a:lnTo>
                <a:lnTo>
                  <a:pt x="257" y="277"/>
                </a:lnTo>
                <a:lnTo>
                  <a:pt x="263" y="275"/>
                </a:lnTo>
                <a:lnTo>
                  <a:pt x="270" y="273"/>
                </a:lnTo>
                <a:lnTo>
                  <a:pt x="276" y="275"/>
                </a:lnTo>
                <a:lnTo>
                  <a:pt x="284" y="275"/>
                </a:lnTo>
                <a:lnTo>
                  <a:pt x="292" y="277"/>
                </a:lnTo>
                <a:lnTo>
                  <a:pt x="292" y="273"/>
                </a:lnTo>
                <a:lnTo>
                  <a:pt x="293" y="273"/>
                </a:lnTo>
                <a:lnTo>
                  <a:pt x="297" y="279"/>
                </a:lnTo>
                <a:lnTo>
                  <a:pt x="303" y="284"/>
                </a:lnTo>
                <a:lnTo>
                  <a:pt x="305" y="282"/>
                </a:lnTo>
                <a:lnTo>
                  <a:pt x="305" y="279"/>
                </a:lnTo>
                <a:lnTo>
                  <a:pt x="309" y="273"/>
                </a:lnTo>
                <a:lnTo>
                  <a:pt x="313" y="267"/>
                </a:lnTo>
                <a:lnTo>
                  <a:pt x="328" y="267"/>
                </a:lnTo>
                <a:lnTo>
                  <a:pt x="328" y="265"/>
                </a:lnTo>
                <a:lnTo>
                  <a:pt x="324" y="259"/>
                </a:lnTo>
                <a:lnTo>
                  <a:pt x="320" y="255"/>
                </a:lnTo>
                <a:lnTo>
                  <a:pt x="318" y="252"/>
                </a:lnTo>
                <a:lnTo>
                  <a:pt x="318" y="248"/>
                </a:lnTo>
                <a:lnTo>
                  <a:pt x="322" y="248"/>
                </a:lnTo>
                <a:lnTo>
                  <a:pt x="324" y="240"/>
                </a:lnTo>
                <a:lnTo>
                  <a:pt x="345" y="240"/>
                </a:lnTo>
                <a:lnTo>
                  <a:pt x="349" y="238"/>
                </a:lnTo>
                <a:lnTo>
                  <a:pt x="351" y="236"/>
                </a:lnTo>
                <a:lnTo>
                  <a:pt x="355" y="236"/>
                </a:lnTo>
                <a:lnTo>
                  <a:pt x="357" y="234"/>
                </a:lnTo>
                <a:lnTo>
                  <a:pt x="359" y="232"/>
                </a:lnTo>
                <a:lnTo>
                  <a:pt x="361" y="231"/>
                </a:lnTo>
                <a:lnTo>
                  <a:pt x="361" y="232"/>
                </a:lnTo>
                <a:lnTo>
                  <a:pt x="361" y="236"/>
                </a:lnTo>
                <a:lnTo>
                  <a:pt x="364" y="238"/>
                </a:lnTo>
                <a:lnTo>
                  <a:pt x="366" y="236"/>
                </a:lnTo>
                <a:lnTo>
                  <a:pt x="364" y="232"/>
                </a:lnTo>
                <a:lnTo>
                  <a:pt x="366" y="225"/>
                </a:lnTo>
                <a:lnTo>
                  <a:pt x="370" y="204"/>
                </a:lnTo>
                <a:lnTo>
                  <a:pt x="372" y="184"/>
                </a:lnTo>
                <a:lnTo>
                  <a:pt x="368" y="183"/>
                </a:lnTo>
                <a:lnTo>
                  <a:pt x="363" y="183"/>
                </a:lnTo>
                <a:lnTo>
                  <a:pt x="357" y="184"/>
                </a:lnTo>
                <a:lnTo>
                  <a:pt x="353" y="186"/>
                </a:lnTo>
                <a:lnTo>
                  <a:pt x="341" y="190"/>
                </a:lnTo>
                <a:lnTo>
                  <a:pt x="334" y="194"/>
                </a:lnTo>
                <a:lnTo>
                  <a:pt x="332" y="204"/>
                </a:lnTo>
                <a:lnTo>
                  <a:pt x="332" y="213"/>
                </a:lnTo>
                <a:lnTo>
                  <a:pt x="328" y="215"/>
                </a:lnTo>
                <a:lnTo>
                  <a:pt x="328" y="221"/>
                </a:lnTo>
                <a:lnTo>
                  <a:pt x="328" y="225"/>
                </a:lnTo>
                <a:lnTo>
                  <a:pt x="324" y="227"/>
                </a:lnTo>
                <a:lnTo>
                  <a:pt x="322" y="227"/>
                </a:lnTo>
                <a:lnTo>
                  <a:pt x="320" y="231"/>
                </a:lnTo>
                <a:lnTo>
                  <a:pt x="320" y="232"/>
                </a:lnTo>
                <a:lnTo>
                  <a:pt x="316" y="234"/>
                </a:lnTo>
                <a:lnTo>
                  <a:pt x="315" y="234"/>
                </a:lnTo>
                <a:lnTo>
                  <a:pt x="315" y="231"/>
                </a:lnTo>
                <a:lnTo>
                  <a:pt x="309" y="231"/>
                </a:lnTo>
                <a:lnTo>
                  <a:pt x="305" y="231"/>
                </a:lnTo>
                <a:lnTo>
                  <a:pt x="303" y="232"/>
                </a:lnTo>
                <a:lnTo>
                  <a:pt x="301" y="236"/>
                </a:lnTo>
                <a:lnTo>
                  <a:pt x="295" y="236"/>
                </a:lnTo>
                <a:lnTo>
                  <a:pt x="292" y="238"/>
                </a:lnTo>
                <a:lnTo>
                  <a:pt x="290" y="242"/>
                </a:lnTo>
                <a:lnTo>
                  <a:pt x="290" y="244"/>
                </a:lnTo>
                <a:lnTo>
                  <a:pt x="288" y="244"/>
                </a:lnTo>
                <a:lnTo>
                  <a:pt x="286" y="244"/>
                </a:lnTo>
                <a:lnTo>
                  <a:pt x="288" y="242"/>
                </a:lnTo>
                <a:lnTo>
                  <a:pt x="282" y="242"/>
                </a:lnTo>
                <a:lnTo>
                  <a:pt x="278" y="244"/>
                </a:lnTo>
                <a:lnTo>
                  <a:pt x="276" y="240"/>
                </a:lnTo>
                <a:lnTo>
                  <a:pt x="276" y="236"/>
                </a:lnTo>
                <a:lnTo>
                  <a:pt x="268" y="236"/>
                </a:lnTo>
                <a:lnTo>
                  <a:pt x="263" y="234"/>
                </a:lnTo>
                <a:lnTo>
                  <a:pt x="261" y="231"/>
                </a:lnTo>
                <a:lnTo>
                  <a:pt x="259" y="225"/>
                </a:lnTo>
                <a:lnTo>
                  <a:pt x="249" y="209"/>
                </a:lnTo>
                <a:lnTo>
                  <a:pt x="242" y="192"/>
                </a:lnTo>
                <a:lnTo>
                  <a:pt x="240" y="194"/>
                </a:lnTo>
                <a:lnTo>
                  <a:pt x="238" y="194"/>
                </a:lnTo>
                <a:lnTo>
                  <a:pt x="238" y="188"/>
                </a:lnTo>
                <a:lnTo>
                  <a:pt x="238" y="181"/>
                </a:lnTo>
                <a:lnTo>
                  <a:pt x="242" y="177"/>
                </a:lnTo>
                <a:lnTo>
                  <a:pt x="240" y="167"/>
                </a:lnTo>
                <a:lnTo>
                  <a:pt x="238" y="160"/>
                </a:lnTo>
                <a:lnTo>
                  <a:pt x="238" y="154"/>
                </a:lnTo>
                <a:lnTo>
                  <a:pt x="240" y="150"/>
                </a:lnTo>
                <a:lnTo>
                  <a:pt x="238" y="144"/>
                </a:lnTo>
                <a:lnTo>
                  <a:pt x="236" y="137"/>
                </a:lnTo>
                <a:lnTo>
                  <a:pt x="242" y="131"/>
                </a:lnTo>
                <a:lnTo>
                  <a:pt x="247" y="125"/>
                </a:lnTo>
                <a:lnTo>
                  <a:pt x="247" y="119"/>
                </a:lnTo>
                <a:lnTo>
                  <a:pt x="244" y="113"/>
                </a:lnTo>
                <a:lnTo>
                  <a:pt x="242" y="115"/>
                </a:lnTo>
                <a:lnTo>
                  <a:pt x="240" y="113"/>
                </a:lnTo>
                <a:lnTo>
                  <a:pt x="236" y="110"/>
                </a:lnTo>
                <a:lnTo>
                  <a:pt x="230" y="110"/>
                </a:lnTo>
                <a:lnTo>
                  <a:pt x="224" y="106"/>
                </a:lnTo>
                <a:lnTo>
                  <a:pt x="221" y="102"/>
                </a:lnTo>
                <a:lnTo>
                  <a:pt x="221" y="100"/>
                </a:lnTo>
                <a:lnTo>
                  <a:pt x="219" y="96"/>
                </a:lnTo>
                <a:lnTo>
                  <a:pt x="215" y="87"/>
                </a:lnTo>
                <a:lnTo>
                  <a:pt x="215" y="83"/>
                </a:lnTo>
                <a:lnTo>
                  <a:pt x="211" y="79"/>
                </a:lnTo>
                <a:lnTo>
                  <a:pt x="207" y="73"/>
                </a:lnTo>
                <a:lnTo>
                  <a:pt x="205" y="69"/>
                </a:lnTo>
                <a:lnTo>
                  <a:pt x="205" y="66"/>
                </a:lnTo>
                <a:lnTo>
                  <a:pt x="203" y="62"/>
                </a:lnTo>
                <a:lnTo>
                  <a:pt x="199" y="60"/>
                </a:lnTo>
                <a:lnTo>
                  <a:pt x="197" y="56"/>
                </a:lnTo>
                <a:lnTo>
                  <a:pt x="194" y="52"/>
                </a:lnTo>
                <a:lnTo>
                  <a:pt x="192" y="50"/>
                </a:lnTo>
                <a:lnTo>
                  <a:pt x="188" y="48"/>
                </a:lnTo>
                <a:lnTo>
                  <a:pt x="184" y="48"/>
                </a:lnTo>
                <a:lnTo>
                  <a:pt x="180" y="46"/>
                </a:lnTo>
                <a:lnTo>
                  <a:pt x="176" y="48"/>
                </a:lnTo>
                <a:lnTo>
                  <a:pt x="174" y="52"/>
                </a:lnTo>
                <a:lnTo>
                  <a:pt x="173" y="56"/>
                </a:lnTo>
                <a:lnTo>
                  <a:pt x="165" y="56"/>
                </a:lnTo>
                <a:lnTo>
                  <a:pt x="161" y="54"/>
                </a:lnTo>
                <a:lnTo>
                  <a:pt x="155" y="50"/>
                </a:lnTo>
                <a:lnTo>
                  <a:pt x="153" y="44"/>
                </a:lnTo>
                <a:lnTo>
                  <a:pt x="155" y="41"/>
                </a:lnTo>
                <a:lnTo>
                  <a:pt x="151" y="37"/>
                </a:lnTo>
                <a:lnTo>
                  <a:pt x="148" y="33"/>
                </a:lnTo>
                <a:lnTo>
                  <a:pt x="144" y="31"/>
                </a:lnTo>
                <a:lnTo>
                  <a:pt x="140" y="29"/>
                </a:lnTo>
                <a:lnTo>
                  <a:pt x="138" y="25"/>
                </a:lnTo>
                <a:lnTo>
                  <a:pt x="136" y="23"/>
                </a:lnTo>
                <a:lnTo>
                  <a:pt x="136" y="19"/>
                </a:lnTo>
                <a:lnTo>
                  <a:pt x="132" y="18"/>
                </a:lnTo>
                <a:lnTo>
                  <a:pt x="130" y="18"/>
                </a:lnTo>
                <a:lnTo>
                  <a:pt x="105" y="16"/>
                </a:lnTo>
                <a:lnTo>
                  <a:pt x="105" y="25"/>
                </a:lnTo>
                <a:lnTo>
                  <a:pt x="65" y="21"/>
                </a:lnTo>
                <a:lnTo>
                  <a:pt x="32" y="4"/>
                </a:lnTo>
                <a:lnTo>
                  <a:pt x="32" y="0"/>
                </a:lnTo>
                <a:lnTo>
                  <a:pt x="0" y="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8" name="Freeform 133"/>
          <p:cNvSpPr>
            <a:spLocks noChangeAspect="1"/>
          </p:cNvSpPr>
          <p:nvPr/>
        </p:nvSpPr>
        <p:spPr bwMode="gray">
          <a:xfrm>
            <a:off x="5881688" y="4646613"/>
            <a:ext cx="9525" cy="20637"/>
          </a:xfrm>
          <a:custGeom>
            <a:avLst/>
            <a:gdLst>
              <a:gd name="T0" fmla="*/ 2147483647 w 7"/>
              <a:gd name="T1" fmla="*/ 0 h 11"/>
              <a:gd name="T2" fmla="*/ 2147483647 w 7"/>
              <a:gd name="T3" fmla="*/ 2147483647 h 11"/>
              <a:gd name="T4" fmla="*/ 0 w 7"/>
              <a:gd name="T5" fmla="*/ 2147483647 h 11"/>
              <a:gd name="T6" fmla="*/ 0 w 7"/>
              <a:gd name="T7" fmla="*/ 2147483647 h 11"/>
              <a:gd name="T8" fmla="*/ 0 w 7"/>
              <a:gd name="T9" fmla="*/ 2147483647 h 11"/>
              <a:gd name="T10" fmla="*/ 2147483647 w 7"/>
              <a:gd name="T11" fmla="*/ 2147483647 h 11"/>
              <a:gd name="T12" fmla="*/ 2147483647 w 7"/>
              <a:gd name="T13" fmla="*/ 2147483647 h 11"/>
              <a:gd name="T14" fmla="*/ 2147483647 w 7"/>
              <a:gd name="T15" fmla="*/ 2147483647 h 11"/>
              <a:gd name="T16" fmla="*/ 2147483647 w 7"/>
              <a:gd name="T17" fmla="*/ 2147483647 h 11"/>
              <a:gd name="T18" fmla="*/ 2147483647 w 7"/>
              <a:gd name="T19" fmla="*/ 2147483647 h 11"/>
              <a:gd name="T20" fmla="*/ 2147483647 w 7"/>
              <a:gd name="T21" fmla="*/ 2147483647 h 11"/>
              <a:gd name="T22" fmla="*/ 2147483647 w 7"/>
              <a:gd name="T23" fmla="*/ 0 h 11"/>
              <a:gd name="T24" fmla="*/ 2147483647 w 7"/>
              <a:gd name="T25" fmla="*/ 0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"/>
              <a:gd name="T40" fmla="*/ 0 h 11"/>
              <a:gd name="T41" fmla="*/ 7 w 7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" h="11">
                <a:moveTo>
                  <a:pt x="3" y="0"/>
                </a:moveTo>
                <a:lnTo>
                  <a:pt x="2" y="2"/>
                </a:ln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5" y="11"/>
                </a:lnTo>
                <a:lnTo>
                  <a:pt x="5" y="9"/>
                </a:lnTo>
                <a:lnTo>
                  <a:pt x="7" y="6"/>
                </a:lnTo>
                <a:lnTo>
                  <a:pt x="7" y="4"/>
                </a:lnTo>
                <a:lnTo>
                  <a:pt x="7" y="2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9" name="Freeform 134"/>
          <p:cNvSpPr>
            <a:spLocks noChangeAspect="1"/>
          </p:cNvSpPr>
          <p:nvPr/>
        </p:nvSpPr>
        <p:spPr bwMode="gray">
          <a:xfrm>
            <a:off x="4186238" y="3287713"/>
            <a:ext cx="282575" cy="352425"/>
          </a:xfrm>
          <a:custGeom>
            <a:avLst/>
            <a:gdLst>
              <a:gd name="T0" fmla="*/ 2147483647 w 154"/>
              <a:gd name="T1" fmla="*/ 2147483647 h 190"/>
              <a:gd name="T2" fmla="*/ 2147483647 w 154"/>
              <a:gd name="T3" fmla="*/ 2147483647 h 190"/>
              <a:gd name="T4" fmla="*/ 2147483647 w 154"/>
              <a:gd name="T5" fmla="*/ 2147483647 h 190"/>
              <a:gd name="T6" fmla="*/ 2147483647 w 154"/>
              <a:gd name="T7" fmla="*/ 2147483647 h 190"/>
              <a:gd name="T8" fmla="*/ 2147483647 w 154"/>
              <a:gd name="T9" fmla="*/ 2147483647 h 190"/>
              <a:gd name="T10" fmla="*/ 2147483647 w 154"/>
              <a:gd name="T11" fmla="*/ 2147483647 h 190"/>
              <a:gd name="T12" fmla="*/ 2147483647 w 154"/>
              <a:gd name="T13" fmla="*/ 2147483647 h 190"/>
              <a:gd name="T14" fmla="*/ 2147483647 w 154"/>
              <a:gd name="T15" fmla="*/ 2147483647 h 190"/>
              <a:gd name="T16" fmla="*/ 2147483647 w 154"/>
              <a:gd name="T17" fmla="*/ 2147483647 h 190"/>
              <a:gd name="T18" fmla="*/ 2147483647 w 154"/>
              <a:gd name="T19" fmla="*/ 2147483647 h 190"/>
              <a:gd name="T20" fmla="*/ 2147483647 w 154"/>
              <a:gd name="T21" fmla="*/ 2147483647 h 190"/>
              <a:gd name="T22" fmla="*/ 2147483647 w 154"/>
              <a:gd name="T23" fmla="*/ 2147483647 h 190"/>
              <a:gd name="T24" fmla="*/ 2147483647 w 154"/>
              <a:gd name="T25" fmla="*/ 2147483647 h 190"/>
              <a:gd name="T26" fmla="*/ 2147483647 w 154"/>
              <a:gd name="T27" fmla="*/ 2147483647 h 190"/>
              <a:gd name="T28" fmla="*/ 2147483647 w 154"/>
              <a:gd name="T29" fmla="*/ 2147483647 h 190"/>
              <a:gd name="T30" fmla="*/ 2147483647 w 154"/>
              <a:gd name="T31" fmla="*/ 2147483647 h 190"/>
              <a:gd name="T32" fmla="*/ 2147483647 w 154"/>
              <a:gd name="T33" fmla="*/ 2147483647 h 190"/>
              <a:gd name="T34" fmla="*/ 2147483647 w 154"/>
              <a:gd name="T35" fmla="*/ 2147483647 h 190"/>
              <a:gd name="T36" fmla="*/ 2147483647 w 154"/>
              <a:gd name="T37" fmla="*/ 2147483647 h 190"/>
              <a:gd name="T38" fmla="*/ 2147483647 w 154"/>
              <a:gd name="T39" fmla="*/ 2147483647 h 190"/>
              <a:gd name="T40" fmla="*/ 2147483647 w 154"/>
              <a:gd name="T41" fmla="*/ 2147483647 h 190"/>
              <a:gd name="T42" fmla="*/ 2147483647 w 154"/>
              <a:gd name="T43" fmla="*/ 2147483647 h 190"/>
              <a:gd name="T44" fmla="*/ 2147483647 w 154"/>
              <a:gd name="T45" fmla="*/ 2147483647 h 190"/>
              <a:gd name="T46" fmla="*/ 2147483647 w 154"/>
              <a:gd name="T47" fmla="*/ 2147483647 h 190"/>
              <a:gd name="T48" fmla="*/ 2147483647 w 154"/>
              <a:gd name="T49" fmla="*/ 2147483647 h 190"/>
              <a:gd name="T50" fmla="*/ 2147483647 w 154"/>
              <a:gd name="T51" fmla="*/ 2147483647 h 190"/>
              <a:gd name="T52" fmla="*/ 2147483647 w 154"/>
              <a:gd name="T53" fmla="*/ 2147483647 h 190"/>
              <a:gd name="T54" fmla="*/ 2147483647 w 154"/>
              <a:gd name="T55" fmla="*/ 2147483647 h 190"/>
              <a:gd name="T56" fmla="*/ 2147483647 w 154"/>
              <a:gd name="T57" fmla="*/ 2147483647 h 190"/>
              <a:gd name="T58" fmla="*/ 2147483647 w 154"/>
              <a:gd name="T59" fmla="*/ 2147483647 h 190"/>
              <a:gd name="T60" fmla="*/ 2147483647 w 154"/>
              <a:gd name="T61" fmla="*/ 2147483647 h 190"/>
              <a:gd name="T62" fmla="*/ 2147483647 w 154"/>
              <a:gd name="T63" fmla="*/ 2147483647 h 190"/>
              <a:gd name="T64" fmla="*/ 2147483647 w 154"/>
              <a:gd name="T65" fmla="*/ 2147483647 h 1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"/>
              <a:gd name="T100" fmla="*/ 0 h 190"/>
              <a:gd name="T101" fmla="*/ 154 w 154"/>
              <a:gd name="T102" fmla="*/ 190 h 19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" h="190">
                <a:moveTo>
                  <a:pt x="0" y="94"/>
                </a:moveTo>
                <a:lnTo>
                  <a:pt x="4" y="100"/>
                </a:lnTo>
                <a:lnTo>
                  <a:pt x="8" y="106"/>
                </a:lnTo>
                <a:lnTo>
                  <a:pt x="6" y="115"/>
                </a:lnTo>
                <a:lnTo>
                  <a:pt x="6" y="123"/>
                </a:lnTo>
                <a:lnTo>
                  <a:pt x="8" y="133"/>
                </a:lnTo>
                <a:lnTo>
                  <a:pt x="10" y="144"/>
                </a:lnTo>
                <a:lnTo>
                  <a:pt x="10" y="154"/>
                </a:lnTo>
                <a:lnTo>
                  <a:pt x="8" y="165"/>
                </a:lnTo>
                <a:lnTo>
                  <a:pt x="12" y="163"/>
                </a:lnTo>
                <a:lnTo>
                  <a:pt x="16" y="161"/>
                </a:lnTo>
                <a:lnTo>
                  <a:pt x="20" y="159"/>
                </a:lnTo>
                <a:lnTo>
                  <a:pt x="23" y="161"/>
                </a:lnTo>
                <a:lnTo>
                  <a:pt x="27" y="161"/>
                </a:lnTo>
                <a:lnTo>
                  <a:pt x="31" y="159"/>
                </a:lnTo>
                <a:lnTo>
                  <a:pt x="37" y="161"/>
                </a:lnTo>
                <a:lnTo>
                  <a:pt x="39" y="163"/>
                </a:lnTo>
                <a:lnTo>
                  <a:pt x="43" y="167"/>
                </a:lnTo>
                <a:lnTo>
                  <a:pt x="43" y="171"/>
                </a:lnTo>
                <a:lnTo>
                  <a:pt x="44" y="175"/>
                </a:lnTo>
                <a:lnTo>
                  <a:pt x="48" y="175"/>
                </a:lnTo>
                <a:lnTo>
                  <a:pt x="50" y="177"/>
                </a:lnTo>
                <a:lnTo>
                  <a:pt x="50" y="182"/>
                </a:lnTo>
                <a:lnTo>
                  <a:pt x="54" y="184"/>
                </a:lnTo>
                <a:lnTo>
                  <a:pt x="58" y="186"/>
                </a:lnTo>
                <a:lnTo>
                  <a:pt x="60" y="188"/>
                </a:lnTo>
                <a:lnTo>
                  <a:pt x="62" y="190"/>
                </a:lnTo>
                <a:lnTo>
                  <a:pt x="66" y="190"/>
                </a:lnTo>
                <a:lnTo>
                  <a:pt x="68" y="186"/>
                </a:lnTo>
                <a:lnTo>
                  <a:pt x="68" y="181"/>
                </a:lnTo>
                <a:lnTo>
                  <a:pt x="68" y="177"/>
                </a:lnTo>
                <a:lnTo>
                  <a:pt x="69" y="175"/>
                </a:lnTo>
                <a:lnTo>
                  <a:pt x="73" y="177"/>
                </a:lnTo>
                <a:lnTo>
                  <a:pt x="79" y="179"/>
                </a:lnTo>
                <a:lnTo>
                  <a:pt x="83" y="179"/>
                </a:lnTo>
                <a:lnTo>
                  <a:pt x="85" y="179"/>
                </a:lnTo>
                <a:lnTo>
                  <a:pt x="89" y="177"/>
                </a:lnTo>
                <a:lnTo>
                  <a:pt x="89" y="175"/>
                </a:lnTo>
                <a:lnTo>
                  <a:pt x="89" y="171"/>
                </a:lnTo>
                <a:lnTo>
                  <a:pt x="91" y="169"/>
                </a:lnTo>
                <a:lnTo>
                  <a:pt x="92" y="171"/>
                </a:lnTo>
                <a:lnTo>
                  <a:pt x="94" y="173"/>
                </a:lnTo>
                <a:lnTo>
                  <a:pt x="140" y="171"/>
                </a:lnTo>
                <a:lnTo>
                  <a:pt x="144" y="163"/>
                </a:lnTo>
                <a:lnTo>
                  <a:pt x="144" y="161"/>
                </a:lnTo>
                <a:lnTo>
                  <a:pt x="142" y="159"/>
                </a:lnTo>
                <a:lnTo>
                  <a:pt x="140" y="159"/>
                </a:lnTo>
                <a:lnTo>
                  <a:pt x="131" y="33"/>
                </a:lnTo>
                <a:lnTo>
                  <a:pt x="154" y="31"/>
                </a:lnTo>
                <a:lnTo>
                  <a:pt x="112" y="0"/>
                </a:lnTo>
                <a:lnTo>
                  <a:pt x="112" y="23"/>
                </a:lnTo>
                <a:lnTo>
                  <a:pt x="66" y="23"/>
                </a:lnTo>
                <a:lnTo>
                  <a:pt x="64" y="58"/>
                </a:lnTo>
                <a:lnTo>
                  <a:pt x="62" y="58"/>
                </a:lnTo>
                <a:lnTo>
                  <a:pt x="58" y="58"/>
                </a:lnTo>
                <a:lnTo>
                  <a:pt x="54" y="60"/>
                </a:lnTo>
                <a:lnTo>
                  <a:pt x="52" y="60"/>
                </a:lnTo>
                <a:lnTo>
                  <a:pt x="50" y="63"/>
                </a:lnTo>
                <a:lnTo>
                  <a:pt x="50" y="65"/>
                </a:lnTo>
                <a:lnTo>
                  <a:pt x="50" y="83"/>
                </a:lnTo>
                <a:lnTo>
                  <a:pt x="50" y="90"/>
                </a:lnTo>
                <a:lnTo>
                  <a:pt x="4" y="92"/>
                </a:lnTo>
                <a:lnTo>
                  <a:pt x="0" y="9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0" name="Freeform 135"/>
          <p:cNvSpPr>
            <a:spLocks noChangeAspect="1"/>
          </p:cNvSpPr>
          <p:nvPr/>
        </p:nvSpPr>
        <p:spPr bwMode="gray">
          <a:xfrm>
            <a:off x="4297363" y="3343275"/>
            <a:ext cx="377825" cy="449263"/>
          </a:xfrm>
          <a:custGeom>
            <a:avLst/>
            <a:gdLst>
              <a:gd name="T0" fmla="*/ 2147483647 w 205"/>
              <a:gd name="T1" fmla="*/ 2147483647 h 244"/>
              <a:gd name="T2" fmla="*/ 2147483647 w 205"/>
              <a:gd name="T3" fmla="*/ 2147483647 h 244"/>
              <a:gd name="T4" fmla="*/ 2147483647 w 205"/>
              <a:gd name="T5" fmla="*/ 2147483647 h 244"/>
              <a:gd name="T6" fmla="*/ 2147483647 w 205"/>
              <a:gd name="T7" fmla="*/ 2147483647 h 244"/>
              <a:gd name="T8" fmla="*/ 2147483647 w 205"/>
              <a:gd name="T9" fmla="*/ 2147483647 h 244"/>
              <a:gd name="T10" fmla="*/ 2147483647 w 205"/>
              <a:gd name="T11" fmla="*/ 2147483647 h 244"/>
              <a:gd name="T12" fmla="*/ 2147483647 w 205"/>
              <a:gd name="T13" fmla="*/ 2147483647 h 244"/>
              <a:gd name="T14" fmla="*/ 2147483647 w 205"/>
              <a:gd name="T15" fmla="*/ 2147483647 h 244"/>
              <a:gd name="T16" fmla="*/ 2147483647 w 205"/>
              <a:gd name="T17" fmla="*/ 2147483647 h 244"/>
              <a:gd name="T18" fmla="*/ 2147483647 w 205"/>
              <a:gd name="T19" fmla="*/ 2147483647 h 244"/>
              <a:gd name="T20" fmla="*/ 2147483647 w 205"/>
              <a:gd name="T21" fmla="*/ 2147483647 h 244"/>
              <a:gd name="T22" fmla="*/ 2147483647 w 205"/>
              <a:gd name="T23" fmla="*/ 2147483647 h 244"/>
              <a:gd name="T24" fmla="*/ 2147483647 w 205"/>
              <a:gd name="T25" fmla="*/ 2147483647 h 244"/>
              <a:gd name="T26" fmla="*/ 2147483647 w 205"/>
              <a:gd name="T27" fmla="*/ 2147483647 h 244"/>
              <a:gd name="T28" fmla="*/ 2147483647 w 205"/>
              <a:gd name="T29" fmla="*/ 2147483647 h 244"/>
              <a:gd name="T30" fmla="*/ 2147483647 w 205"/>
              <a:gd name="T31" fmla="*/ 2147483647 h 244"/>
              <a:gd name="T32" fmla="*/ 2147483647 w 205"/>
              <a:gd name="T33" fmla="*/ 2147483647 h 244"/>
              <a:gd name="T34" fmla="*/ 2147483647 w 205"/>
              <a:gd name="T35" fmla="*/ 2147483647 h 244"/>
              <a:gd name="T36" fmla="*/ 2147483647 w 205"/>
              <a:gd name="T37" fmla="*/ 2147483647 h 244"/>
              <a:gd name="T38" fmla="*/ 2147483647 w 205"/>
              <a:gd name="T39" fmla="*/ 2147483647 h 244"/>
              <a:gd name="T40" fmla="*/ 2147483647 w 205"/>
              <a:gd name="T41" fmla="*/ 2147483647 h 244"/>
              <a:gd name="T42" fmla="*/ 2147483647 w 205"/>
              <a:gd name="T43" fmla="*/ 2147483647 h 244"/>
              <a:gd name="T44" fmla="*/ 2147483647 w 205"/>
              <a:gd name="T45" fmla="*/ 2147483647 h 244"/>
              <a:gd name="T46" fmla="*/ 2147483647 w 205"/>
              <a:gd name="T47" fmla="*/ 2147483647 h 244"/>
              <a:gd name="T48" fmla="*/ 2147483647 w 205"/>
              <a:gd name="T49" fmla="*/ 2147483647 h 244"/>
              <a:gd name="T50" fmla="*/ 2147483647 w 205"/>
              <a:gd name="T51" fmla="*/ 2147483647 h 244"/>
              <a:gd name="T52" fmla="*/ 2147483647 w 205"/>
              <a:gd name="T53" fmla="*/ 2147483647 h 244"/>
              <a:gd name="T54" fmla="*/ 2147483647 w 205"/>
              <a:gd name="T55" fmla="*/ 2147483647 h 244"/>
              <a:gd name="T56" fmla="*/ 2147483647 w 205"/>
              <a:gd name="T57" fmla="*/ 2147483647 h 244"/>
              <a:gd name="T58" fmla="*/ 2147483647 w 205"/>
              <a:gd name="T59" fmla="*/ 2147483647 h 244"/>
              <a:gd name="T60" fmla="*/ 2147483647 w 205"/>
              <a:gd name="T61" fmla="*/ 2147483647 h 244"/>
              <a:gd name="T62" fmla="*/ 2147483647 w 205"/>
              <a:gd name="T63" fmla="*/ 2147483647 h 244"/>
              <a:gd name="T64" fmla="*/ 2147483647 w 205"/>
              <a:gd name="T65" fmla="*/ 2147483647 h 244"/>
              <a:gd name="T66" fmla="*/ 2147483647 w 205"/>
              <a:gd name="T67" fmla="*/ 2147483647 h 244"/>
              <a:gd name="T68" fmla="*/ 2147483647 w 205"/>
              <a:gd name="T69" fmla="*/ 2147483647 h 244"/>
              <a:gd name="T70" fmla="*/ 2147483647 w 205"/>
              <a:gd name="T71" fmla="*/ 2147483647 h 244"/>
              <a:gd name="T72" fmla="*/ 2147483647 w 205"/>
              <a:gd name="T73" fmla="*/ 2147483647 h 244"/>
              <a:gd name="T74" fmla="*/ 2147483647 w 205"/>
              <a:gd name="T75" fmla="*/ 2147483647 h 244"/>
              <a:gd name="T76" fmla="*/ 2147483647 w 205"/>
              <a:gd name="T77" fmla="*/ 2147483647 h 244"/>
              <a:gd name="T78" fmla="*/ 2147483647 w 205"/>
              <a:gd name="T79" fmla="*/ 2147483647 h 244"/>
              <a:gd name="T80" fmla="*/ 2147483647 w 205"/>
              <a:gd name="T81" fmla="*/ 2147483647 h 244"/>
              <a:gd name="T82" fmla="*/ 2147483647 w 205"/>
              <a:gd name="T83" fmla="*/ 2147483647 h 244"/>
              <a:gd name="T84" fmla="*/ 2147483647 w 205"/>
              <a:gd name="T85" fmla="*/ 2147483647 h 244"/>
              <a:gd name="T86" fmla="*/ 2147483647 w 205"/>
              <a:gd name="T87" fmla="*/ 2147483647 h 244"/>
              <a:gd name="T88" fmla="*/ 2147483647 w 205"/>
              <a:gd name="T89" fmla="*/ 2147483647 h 244"/>
              <a:gd name="T90" fmla="*/ 2147483647 w 205"/>
              <a:gd name="T91" fmla="*/ 2147483647 h 2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5"/>
              <a:gd name="T139" fmla="*/ 0 h 244"/>
              <a:gd name="T140" fmla="*/ 205 w 205"/>
              <a:gd name="T141" fmla="*/ 244 h 2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5" h="244">
                <a:moveTo>
                  <a:pt x="57" y="244"/>
                </a:moveTo>
                <a:lnTo>
                  <a:pt x="59" y="242"/>
                </a:lnTo>
                <a:lnTo>
                  <a:pt x="63" y="240"/>
                </a:lnTo>
                <a:lnTo>
                  <a:pt x="65" y="240"/>
                </a:lnTo>
                <a:lnTo>
                  <a:pt x="65" y="242"/>
                </a:lnTo>
                <a:lnTo>
                  <a:pt x="69" y="234"/>
                </a:lnTo>
                <a:lnTo>
                  <a:pt x="71" y="232"/>
                </a:lnTo>
                <a:lnTo>
                  <a:pt x="73" y="234"/>
                </a:lnTo>
                <a:lnTo>
                  <a:pt x="77" y="236"/>
                </a:lnTo>
                <a:lnTo>
                  <a:pt x="79" y="232"/>
                </a:lnTo>
                <a:lnTo>
                  <a:pt x="80" y="230"/>
                </a:lnTo>
                <a:lnTo>
                  <a:pt x="82" y="226"/>
                </a:lnTo>
                <a:lnTo>
                  <a:pt x="82" y="221"/>
                </a:lnTo>
                <a:lnTo>
                  <a:pt x="84" y="215"/>
                </a:lnTo>
                <a:lnTo>
                  <a:pt x="86" y="213"/>
                </a:lnTo>
                <a:lnTo>
                  <a:pt x="84" y="209"/>
                </a:lnTo>
                <a:lnTo>
                  <a:pt x="84" y="205"/>
                </a:lnTo>
                <a:lnTo>
                  <a:pt x="86" y="203"/>
                </a:lnTo>
                <a:lnTo>
                  <a:pt x="86" y="201"/>
                </a:lnTo>
                <a:lnTo>
                  <a:pt x="90" y="197"/>
                </a:lnTo>
                <a:lnTo>
                  <a:pt x="92" y="197"/>
                </a:lnTo>
                <a:lnTo>
                  <a:pt x="94" y="199"/>
                </a:lnTo>
                <a:lnTo>
                  <a:pt x="94" y="196"/>
                </a:lnTo>
                <a:lnTo>
                  <a:pt x="96" y="188"/>
                </a:lnTo>
                <a:lnTo>
                  <a:pt x="98" y="184"/>
                </a:lnTo>
                <a:lnTo>
                  <a:pt x="102" y="182"/>
                </a:lnTo>
                <a:lnTo>
                  <a:pt x="105" y="180"/>
                </a:lnTo>
                <a:lnTo>
                  <a:pt x="111" y="178"/>
                </a:lnTo>
                <a:lnTo>
                  <a:pt x="115" y="176"/>
                </a:lnTo>
                <a:lnTo>
                  <a:pt x="117" y="173"/>
                </a:lnTo>
                <a:lnTo>
                  <a:pt x="117" y="169"/>
                </a:lnTo>
                <a:lnTo>
                  <a:pt x="121" y="165"/>
                </a:lnTo>
                <a:lnTo>
                  <a:pt x="125" y="163"/>
                </a:lnTo>
                <a:lnTo>
                  <a:pt x="126" y="161"/>
                </a:lnTo>
                <a:lnTo>
                  <a:pt x="128" y="155"/>
                </a:lnTo>
                <a:lnTo>
                  <a:pt x="132" y="151"/>
                </a:lnTo>
                <a:lnTo>
                  <a:pt x="136" y="151"/>
                </a:lnTo>
                <a:lnTo>
                  <a:pt x="138" y="148"/>
                </a:lnTo>
                <a:lnTo>
                  <a:pt x="138" y="146"/>
                </a:lnTo>
                <a:lnTo>
                  <a:pt x="140" y="146"/>
                </a:lnTo>
                <a:lnTo>
                  <a:pt x="142" y="144"/>
                </a:lnTo>
                <a:lnTo>
                  <a:pt x="142" y="146"/>
                </a:lnTo>
                <a:lnTo>
                  <a:pt x="146" y="146"/>
                </a:lnTo>
                <a:lnTo>
                  <a:pt x="148" y="146"/>
                </a:lnTo>
                <a:lnTo>
                  <a:pt x="150" y="150"/>
                </a:lnTo>
                <a:lnTo>
                  <a:pt x="151" y="151"/>
                </a:lnTo>
                <a:lnTo>
                  <a:pt x="153" y="151"/>
                </a:lnTo>
                <a:lnTo>
                  <a:pt x="155" y="150"/>
                </a:lnTo>
                <a:lnTo>
                  <a:pt x="157" y="150"/>
                </a:lnTo>
                <a:lnTo>
                  <a:pt x="163" y="148"/>
                </a:lnTo>
                <a:lnTo>
                  <a:pt x="169" y="146"/>
                </a:lnTo>
                <a:lnTo>
                  <a:pt x="176" y="146"/>
                </a:lnTo>
                <a:lnTo>
                  <a:pt x="186" y="142"/>
                </a:lnTo>
                <a:lnTo>
                  <a:pt x="192" y="140"/>
                </a:lnTo>
                <a:lnTo>
                  <a:pt x="199" y="140"/>
                </a:lnTo>
                <a:lnTo>
                  <a:pt x="199" y="138"/>
                </a:lnTo>
                <a:lnTo>
                  <a:pt x="201" y="136"/>
                </a:lnTo>
                <a:lnTo>
                  <a:pt x="201" y="130"/>
                </a:lnTo>
                <a:lnTo>
                  <a:pt x="201" y="128"/>
                </a:lnTo>
                <a:lnTo>
                  <a:pt x="205" y="126"/>
                </a:lnTo>
                <a:lnTo>
                  <a:pt x="203" y="90"/>
                </a:lnTo>
                <a:lnTo>
                  <a:pt x="197" y="92"/>
                </a:lnTo>
                <a:lnTo>
                  <a:pt x="190" y="92"/>
                </a:lnTo>
                <a:lnTo>
                  <a:pt x="192" y="90"/>
                </a:lnTo>
                <a:lnTo>
                  <a:pt x="190" y="86"/>
                </a:lnTo>
                <a:lnTo>
                  <a:pt x="190" y="82"/>
                </a:lnTo>
                <a:lnTo>
                  <a:pt x="190" y="79"/>
                </a:lnTo>
                <a:lnTo>
                  <a:pt x="190" y="75"/>
                </a:lnTo>
                <a:lnTo>
                  <a:pt x="186" y="71"/>
                </a:lnTo>
                <a:lnTo>
                  <a:pt x="182" y="69"/>
                </a:lnTo>
                <a:lnTo>
                  <a:pt x="176" y="67"/>
                </a:lnTo>
                <a:lnTo>
                  <a:pt x="174" y="63"/>
                </a:lnTo>
                <a:lnTo>
                  <a:pt x="173" y="61"/>
                </a:lnTo>
                <a:lnTo>
                  <a:pt x="94" y="0"/>
                </a:lnTo>
                <a:lnTo>
                  <a:pt x="71" y="2"/>
                </a:lnTo>
                <a:lnTo>
                  <a:pt x="80" y="128"/>
                </a:lnTo>
                <a:lnTo>
                  <a:pt x="82" y="128"/>
                </a:lnTo>
                <a:lnTo>
                  <a:pt x="84" y="130"/>
                </a:lnTo>
                <a:lnTo>
                  <a:pt x="84" y="132"/>
                </a:lnTo>
                <a:lnTo>
                  <a:pt x="80" y="140"/>
                </a:lnTo>
                <a:lnTo>
                  <a:pt x="34" y="142"/>
                </a:lnTo>
                <a:lnTo>
                  <a:pt x="32" y="140"/>
                </a:lnTo>
                <a:lnTo>
                  <a:pt x="31" y="138"/>
                </a:lnTo>
                <a:lnTo>
                  <a:pt x="29" y="140"/>
                </a:lnTo>
                <a:lnTo>
                  <a:pt x="29" y="144"/>
                </a:lnTo>
                <a:lnTo>
                  <a:pt x="29" y="146"/>
                </a:lnTo>
                <a:lnTo>
                  <a:pt x="25" y="148"/>
                </a:lnTo>
                <a:lnTo>
                  <a:pt x="23" y="148"/>
                </a:lnTo>
                <a:lnTo>
                  <a:pt x="19" y="148"/>
                </a:lnTo>
                <a:lnTo>
                  <a:pt x="13" y="146"/>
                </a:lnTo>
                <a:lnTo>
                  <a:pt x="9" y="144"/>
                </a:lnTo>
                <a:lnTo>
                  <a:pt x="8" y="146"/>
                </a:lnTo>
                <a:lnTo>
                  <a:pt x="8" y="150"/>
                </a:lnTo>
                <a:lnTo>
                  <a:pt x="8" y="155"/>
                </a:lnTo>
                <a:lnTo>
                  <a:pt x="6" y="159"/>
                </a:lnTo>
                <a:lnTo>
                  <a:pt x="2" y="159"/>
                </a:lnTo>
                <a:lnTo>
                  <a:pt x="0" y="163"/>
                </a:lnTo>
                <a:lnTo>
                  <a:pt x="2" y="167"/>
                </a:lnTo>
                <a:lnTo>
                  <a:pt x="2" y="173"/>
                </a:lnTo>
                <a:lnTo>
                  <a:pt x="0" y="178"/>
                </a:lnTo>
                <a:lnTo>
                  <a:pt x="0" y="180"/>
                </a:lnTo>
                <a:lnTo>
                  <a:pt x="2" y="182"/>
                </a:lnTo>
                <a:lnTo>
                  <a:pt x="4" y="186"/>
                </a:lnTo>
                <a:lnTo>
                  <a:pt x="6" y="188"/>
                </a:lnTo>
                <a:lnTo>
                  <a:pt x="6" y="194"/>
                </a:lnTo>
                <a:lnTo>
                  <a:pt x="8" y="197"/>
                </a:lnTo>
                <a:lnTo>
                  <a:pt x="8" y="201"/>
                </a:lnTo>
                <a:lnTo>
                  <a:pt x="11" y="201"/>
                </a:lnTo>
                <a:lnTo>
                  <a:pt x="15" y="199"/>
                </a:lnTo>
                <a:lnTo>
                  <a:pt x="17" y="201"/>
                </a:lnTo>
                <a:lnTo>
                  <a:pt x="21" y="203"/>
                </a:lnTo>
                <a:lnTo>
                  <a:pt x="23" y="201"/>
                </a:lnTo>
                <a:lnTo>
                  <a:pt x="23" y="199"/>
                </a:lnTo>
                <a:lnTo>
                  <a:pt x="25" y="199"/>
                </a:lnTo>
                <a:lnTo>
                  <a:pt x="31" y="201"/>
                </a:lnTo>
                <a:lnTo>
                  <a:pt x="34" y="201"/>
                </a:lnTo>
                <a:lnTo>
                  <a:pt x="36" y="203"/>
                </a:lnTo>
                <a:lnTo>
                  <a:pt x="36" y="209"/>
                </a:lnTo>
                <a:lnTo>
                  <a:pt x="36" y="213"/>
                </a:lnTo>
                <a:lnTo>
                  <a:pt x="34" y="217"/>
                </a:lnTo>
                <a:lnTo>
                  <a:pt x="38" y="219"/>
                </a:lnTo>
                <a:lnTo>
                  <a:pt x="38" y="222"/>
                </a:lnTo>
                <a:lnTo>
                  <a:pt x="40" y="224"/>
                </a:lnTo>
                <a:lnTo>
                  <a:pt x="44" y="224"/>
                </a:lnTo>
                <a:lnTo>
                  <a:pt x="34" y="230"/>
                </a:lnTo>
                <a:lnTo>
                  <a:pt x="36" y="232"/>
                </a:lnTo>
                <a:lnTo>
                  <a:pt x="40" y="230"/>
                </a:lnTo>
                <a:lnTo>
                  <a:pt x="42" y="232"/>
                </a:lnTo>
                <a:lnTo>
                  <a:pt x="46" y="234"/>
                </a:lnTo>
                <a:lnTo>
                  <a:pt x="48" y="236"/>
                </a:lnTo>
                <a:lnTo>
                  <a:pt x="50" y="240"/>
                </a:lnTo>
                <a:lnTo>
                  <a:pt x="54" y="242"/>
                </a:lnTo>
                <a:lnTo>
                  <a:pt x="57" y="24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1" name="Freeform 136"/>
          <p:cNvSpPr>
            <a:spLocks noChangeAspect="1" noEditPoints="1"/>
          </p:cNvSpPr>
          <p:nvPr/>
        </p:nvSpPr>
        <p:spPr bwMode="gray">
          <a:xfrm>
            <a:off x="6884988" y="3878263"/>
            <a:ext cx="422275" cy="169862"/>
          </a:xfrm>
          <a:custGeom>
            <a:avLst/>
            <a:gdLst>
              <a:gd name="T0" fmla="*/ 2147483647 w 230"/>
              <a:gd name="T1" fmla="*/ 2147483647 h 92"/>
              <a:gd name="T2" fmla="*/ 2147483647 w 230"/>
              <a:gd name="T3" fmla="*/ 2147483647 h 92"/>
              <a:gd name="T4" fmla="*/ 2147483647 w 230"/>
              <a:gd name="T5" fmla="*/ 2147483647 h 92"/>
              <a:gd name="T6" fmla="*/ 2147483647 w 230"/>
              <a:gd name="T7" fmla="*/ 2147483647 h 92"/>
              <a:gd name="T8" fmla="*/ 2147483647 w 230"/>
              <a:gd name="T9" fmla="*/ 2147483647 h 92"/>
              <a:gd name="T10" fmla="*/ 2147483647 w 230"/>
              <a:gd name="T11" fmla="*/ 2147483647 h 92"/>
              <a:gd name="T12" fmla="*/ 2147483647 w 230"/>
              <a:gd name="T13" fmla="*/ 2147483647 h 92"/>
              <a:gd name="T14" fmla="*/ 2147483647 w 230"/>
              <a:gd name="T15" fmla="*/ 2147483647 h 92"/>
              <a:gd name="T16" fmla="*/ 2147483647 w 230"/>
              <a:gd name="T17" fmla="*/ 2147483647 h 92"/>
              <a:gd name="T18" fmla="*/ 2147483647 w 230"/>
              <a:gd name="T19" fmla="*/ 2147483647 h 92"/>
              <a:gd name="T20" fmla="*/ 2147483647 w 230"/>
              <a:gd name="T21" fmla="*/ 2147483647 h 92"/>
              <a:gd name="T22" fmla="*/ 2147483647 w 230"/>
              <a:gd name="T23" fmla="*/ 2147483647 h 92"/>
              <a:gd name="T24" fmla="*/ 2147483647 w 230"/>
              <a:gd name="T25" fmla="*/ 2147483647 h 92"/>
              <a:gd name="T26" fmla="*/ 2147483647 w 230"/>
              <a:gd name="T27" fmla="*/ 2147483647 h 92"/>
              <a:gd name="T28" fmla="*/ 2147483647 w 230"/>
              <a:gd name="T29" fmla="*/ 2147483647 h 92"/>
              <a:gd name="T30" fmla="*/ 2147483647 w 230"/>
              <a:gd name="T31" fmla="*/ 2147483647 h 92"/>
              <a:gd name="T32" fmla="*/ 2147483647 w 230"/>
              <a:gd name="T33" fmla="*/ 2147483647 h 92"/>
              <a:gd name="T34" fmla="*/ 2147483647 w 230"/>
              <a:gd name="T35" fmla="*/ 2147483647 h 92"/>
              <a:gd name="T36" fmla="*/ 2147483647 w 230"/>
              <a:gd name="T37" fmla="*/ 2147483647 h 92"/>
              <a:gd name="T38" fmla="*/ 2147483647 w 230"/>
              <a:gd name="T39" fmla="*/ 2147483647 h 92"/>
              <a:gd name="T40" fmla="*/ 2147483647 w 230"/>
              <a:gd name="T41" fmla="*/ 2147483647 h 92"/>
              <a:gd name="T42" fmla="*/ 2147483647 w 230"/>
              <a:gd name="T43" fmla="*/ 2147483647 h 92"/>
              <a:gd name="T44" fmla="*/ 2147483647 w 230"/>
              <a:gd name="T45" fmla="*/ 2147483647 h 92"/>
              <a:gd name="T46" fmla="*/ 2147483647 w 230"/>
              <a:gd name="T47" fmla="*/ 2147483647 h 92"/>
              <a:gd name="T48" fmla="*/ 2147483647 w 230"/>
              <a:gd name="T49" fmla="*/ 2147483647 h 92"/>
              <a:gd name="T50" fmla="*/ 2147483647 w 230"/>
              <a:gd name="T51" fmla="*/ 2147483647 h 92"/>
              <a:gd name="T52" fmla="*/ 2147483647 w 230"/>
              <a:gd name="T53" fmla="*/ 2147483647 h 92"/>
              <a:gd name="T54" fmla="*/ 2147483647 w 230"/>
              <a:gd name="T55" fmla="*/ 2147483647 h 92"/>
              <a:gd name="T56" fmla="*/ 2147483647 w 230"/>
              <a:gd name="T57" fmla="*/ 2147483647 h 92"/>
              <a:gd name="T58" fmla="*/ 2147483647 w 230"/>
              <a:gd name="T59" fmla="*/ 2147483647 h 92"/>
              <a:gd name="T60" fmla="*/ 2147483647 w 230"/>
              <a:gd name="T61" fmla="*/ 0 h 92"/>
              <a:gd name="T62" fmla="*/ 2147483647 w 230"/>
              <a:gd name="T63" fmla="*/ 2147483647 h 92"/>
              <a:gd name="T64" fmla="*/ 2147483647 w 230"/>
              <a:gd name="T65" fmla="*/ 2147483647 h 92"/>
              <a:gd name="T66" fmla="*/ 2147483647 w 230"/>
              <a:gd name="T67" fmla="*/ 2147483647 h 92"/>
              <a:gd name="T68" fmla="*/ 2147483647 w 230"/>
              <a:gd name="T69" fmla="*/ 2147483647 h 92"/>
              <a:gd name="T70" fmla="*/ 2147483647 w 230"/>
              <a:gd name="T71" fmla="*/ 2147483647 h 92"/>
              <a:gd name="T72" fmla="*/ 2147483647 w 230"/>
              <a:gd name="T73" fmla="*/ 2147483647 h 92"/>
              <a:gd name="T74" fmla="*/ 2147483647 w 230"/>
              <a:gd name="T75" fmla="*/ 2147483647 h 92"/>
              <a:gd name="T76" fmla="*/ 2147483647 w 230"/>
              <a:gd name="T77" fmla="*/ 2147483647 h 92"/>
              <a:gd name="T78" fmla="*/ 2147483647 w 230"/>
              <a:gd name="T79" fmla="*/ 2147483647 h 92"/>
              <a:gd name="T80" fmla="*/ 2147483647 w 230"/>
              <a:gd name="T81" fmla="*/ 2147483647 h 92"/>
              <a:gd name="T82" fmla="*/ 2147483647 w 230"/>
              <a:gd name="T83" fmla="*/ 2147483647 h 92"/>
              <a:gd name="T84" fmla="*/ 2147483647 w 230"/>
              <a:gd name="T85" fmla="*/ 2147483647 h 92"/>
              <a:gd name="T86" fmla="*/ 2147483647 w 230"/>
              <a:gd name="T87" fmla="*/ 2147483647 h 92"/>
              <a:gd name="T88" fmla="*/ 2147483647 w 230"/>
              <a:gd name="T89" fmla="*/ 2147483647 h 92"/>
              <a:gd name="T90" fmla="*/ 2147483647 w 230"/>
              <a:gd name="T91" fmla="*/ 2147483647 h 92"/>
              <a:gd name="T92" fmla="*/ 0 w 230"/>
              <a:gd name="T93" fmla="*/ 2147483647 h 92"/>
              <a:gd name="T94" fmla="*/ 2147483647 w 230"/>
              <a:gd name="T95" fmla="*/ 2147483647 h 92"/>
              <a:gd name="T96" fmla="*/ 2147483647 w 230"/>
              <a:gd name="T97" fmla="*/ 2147483647 h 92"/>
              <a:gd name="T98" fmla="*/ 2147483647 w 230"/>
              <a:gd name="T99" fmla="*/ 2147483647 h 92"/>
              <a:gd name="T100" fmla="*/ 2147483647 w 230"/>
              <a:gd name="T101" fmla="*/ 2147483647 h 92"/>
              <a:gd name="T102" fmla="*/ 2147483647 w 230"/>
              <a:gd name="T103" fmla="*/ 2147483647 h 92"/>
              <a:gd name="T104" fmla="*/ 2147483647 w 230"/>
              <a:gd name="T105" fmla="*/ 2147483647 h 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30"/>
              <a:gd name="T160" fmla="*/ 0 h 92"/>
              <a:gd name="T161" fmla="*/ 230 w 230"/>
              <a:gd name="T162" fmla="*/ 92 h 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30" h="92">
                <a:moveTo>
                  <a:pt x="186" y="32"/>
                </a:moveTo>
                <a:lnTo>
                  <a:pt x="190" y="40"/>
                </a:lnTo>
                <a:lnTo>
                  <a:pt x="188" y="42"/>
                </a:lnTo>
                <a:lnTo>
                  <a:pt x="184" y="40"/>
                </a:lnTo>
                <a:lnTo>
                  <a:pt x="182" y="42"/>
                </a:lnTo>
                <a:lnTo>
                  <a:pt x="180" y="44"/>
                </a:lnTo>
                <a:lnTo>
                  <a:pt x="176" y="46"/>
                </a:lnTo>
                <a:lnTo>
                  <a:pt x="172" y="40"/>
                </a:lnTo>
                <a:lnTo>
                  <a:pt x="170" y="40"/>
                </a:lnTo>
                <a:lnTo>
                  <a:pt x="169" y="40"/>
                </a:lnTo>
                <a:lnTo>
                  <a:pt x="163" y="51"/>
                </a:lnTo>
                <a:lnTo>
                  <a:pt x="157" y="61"/>
                </a:lnTo>
                <a:lnTo>
                  <a:pt x="151" y="61"/>
                </a:lnTo>
                <a:lnTo>
                  <a:pt x="145" y="61"/>
                </a:lnTo>
                <a:lnTo>
                  <a:pt x="142" y="63"/>
                </a:lnTo>
                <a:lnTo>
                  <a:pt x="138" y="65"/>
                </a:lnTo>
                <a:lnTo>
                  <a:pt x="136" y="67"/>
                </a:lnTo>
                <a:lnTo>
                  <a:pt x="134" y="71"/>
                </a:lnTo>
                <a:lnTo>
                  <a:pt x="132" y="78"/>
                </a:lnTo>
                <a:lnTo>
                  <a:pt x="132" y="84"/>
                </a:lnTo>
                <a:lnTo>
                  <a:pt x="122" y="80"/>
                </a:lnTo>
                <a:lnTo>
                  <a:pt x="113" y="74"/>
                </a:lnTo>
                <a:lnTo>
                  <a:pt x="113" y="82"/>
                </a:lnTo>
                <a:lnTo>
                  <a:pt x="117" y="88"/>
                </a:lnTo>
                <a:lnTo>
                  <a:pt x="121" y="90"/>
                </a:lnTo>
                <a:lnTo>
                  <a:pt x="124" y="92"/>
                </a:lnTo>
                <a:lnTo>
                  <a:pt x="130" y="92"/>
                </a:lnTo>
                <a:lnTo>
                  <a:pt x="136" y="92"/>
                </a:lnTo>
                <a:lnTo>
                  <a:pt x="144" y="90"/>
                </a:lnTo>
                <a:lnTo>
                  <a:pt x="145" y="88"/>
                </a:lnTo>
                <a:lnTo>
                  <a:pt x="153" y="86"/>
                </a:lnTo>
                <a:lnTo>
                  <a:pt x="155" y="88"/>
                </a:lnTo>
                <a:lnTo>
                  <a:pt x="163" y="88"/>
                </a:lnTo>
                <a:lnTo>
                  <a:pt x="169" y="84"/>
                </a:lnTo>
                <a:lnTo>
                  <a:pt x="170" y="82"/>
                </a:lnTo>
                <a:lnTo>
                  <a:pt x="172" y="74"/>
                </a:lnTo>
                <a:lnTo>
                  <a:pt x="174" y="71"/>
                </a:lnTo>
                <a:lnTo>
                  <a:pt x="178" y="69"/>
                </a:lnTo>
                <a:lnTo>
                  <a:pt x="180" y="65"/>
                </a:lnTo>
                <a:lnTo>
                  <a:pt x="182" y="61"/>
                </a:lnTo>
                <a:lnTo>
                  <a:pt x="186" y="57"/>
                </a:lnTo>
                <a:lnTo>
                  <a:pt x="188" y="50"/>
                </a:lnTo>
                <a:lnTo>
                  <a:pt x="190" y="44"/>
                </a:lnTo>
                <a:lnTo>
                  <a:pt x="199" y="46"/>
                </a:lnTo>
                <a:lnTo>
                  <a:pt x="207" y="46"/>
                </a:lnTo>
                <a:lnTo>
                  <a:pt x="207" y="44"/>
                </a:lnTo>
                <a:lnTo>
                  <a:pt x="213" y="44"/>
                </a:lnTo>
                <a:lnTo>
                  <a:pt x="217" y="42"/>
                </a:lnTo>
                <a:lnTo>
                  <a:pt x="220" y="34"/>
                </a:lnTo>
                <a:lnTo>
                  <a:pt x="218" y="30"/>
                </a:lnTo>
                <a:lnTo>
                  <a:pt x="220" y="30"/>
                </a:lnTo>
                <a:lnTo>
                  <a:pt x="224" y="32"/>
                </a:lnTo>
                <a:lnTo>
                  <a:pt x="228" y="28"/>
                </a:lnTo>
                <a:lnTo>
                  <a:pt x="230" y="28"/>
                </a:lnTo>
                <a:lnTo>
                  <a:pt x="228" y="25"/>
                </a:lnTo>
                <a:lnTo>
                  <a:pt x="224" y="19"/>
                </a:lnTo>
                <a:lnTo>
                  <a:pt x="218" y="17"/>
                </a:lnTo>
                <a:lnTo>
                  <a:pt x="215" y="15"/>
                </a:lnTo>
                <a:lnTo>
                  <a:pt x="215" y="11"/>
                </a:lnTo>
                <a:lnTo>
                  <a:pt x="217" y="9"/>
                </a:lnTo>
                <a:lnTo>
                  <a:pt x="209" y="3"/>
                </a:lnTo>
                <a:lnTo>
                  <a:pt x="199" y="0"/>
                </a:lnTo>
                <a:lnTo>
                  <a:pt x="199" y="3"/>
                </a:lnTo>
                <a:lnTo>
                  <a:pt x="199" y="7"/>
                </a:lnTo>
                <a:lnTo>
                  <a:pt x="195" y="9"/>
                </a:lnTo>
                <a:lnTo>
                  <a:pt x="192" y="15"/>
                </a:lnTo>
                <a:lnTo>
                  <a:pt x="188" y="21"/>
                </a:lnTo>
                <a:lnTo>
                  <a:pt x="188" y="26"/>
                </a:lnTo>
                <a:lnTo>
                  <a:pt x="188" y="32"/>
                </a:lnTo>
                <a:lnTo>
                  <a:pt x="186" y="32"/>
                </a:lnTo>
                <a:close/>
                <a:moveTo>
                  <a:pt x="32" y="80"/>
                </a:moveTo>
                <a:lnTo>
                  <a:pt x="38" y="76"/>
                </a:lnTo>
                <a:lnTo>
                  <a:pt x="46" y="78"/>
                </a:lnTo>
                <a:lnTo>
                  <a:pt x="44" y="71"/>
                </a:lnTo>
                <a:lnTo>
                  <a:pt x="42" y="63"/>
                </a:lnTo>
                <a:lnTo>
                  <a:pt x="38" y="63"/>
                </a:lnTo>
                <a:lnTo>
                  <a:pt x="38" y="55"/>
                </a:lnTo>
                <a:lnTo>
                  <a:pt x="36" y="48"/>
                </a:lnTo>
                <a:lnTo>
                  <a:pt x="38" y="48"/>
                </a:lnTo>
                <a:lnTo>
                  <a:pt x="38" y="38"/>
                </a:lnTo>
                <a:lnTo>
                  <a:pt x="36" y="30"/>
                </a:lnTo>
                <a:lnTo>
                  <a:pt x="32" y="23"/>
                </a:lnTo>
                <a:lnTo>
                  <a:pt x="28" y="15"/>
                </a:lnTo>
                <a:lnTo>
                  <a:pt x="25" y="13"/>
                </a:lnTo>
                <a:lnTo>
                  <a:pt x="19" y="9"/>
                </a:lnTo>
                <a:lnTo>
                  <a:pt x="19" y="13"/>
                </a:lnTo>
                <a:lnTo>
                  <a:pt x="17" y="21"/>
                </a:lnTo>
                <a:lnTo>
                  <a:pt x="13" y="19"/>
                </a:lnTo>
                <a:lnTo>
                  <a:pt x="13" y="23"/>
                </a:lnTo>
                <a:lnTo>
                  <a:pt x="9" y="23"/>
                </a:lnTo>
                <a:lnTo>
                  <a:pt x="9" y="17"/>
                </a:lnTo>
                <a:lnTo>
                  <a:pt x="3" y="13"/>
                </a:lnTo>
                <a:lnTo>
                  <a:pt x="0" y="13"/>
                </a:lnTo>
                <a:lnTo>
                  <a:pt x="0" y="23"/>
                </a:lnTo>
                <a:lnTo>
                  <a:pt x="0" y="32"/>
                </a:lnTo>
                <a:lnTo>
                  <a:pt x="2" y="32"/>
                </a:lnTo>
                <a:lnTo>
                  <a:pt x="3" y="42"/>
                </a:lnTo>
                <a:lnTo>
                  <a:pt x="5" y="51"/>
                </a:lnTo>
                <a:lnTo>
                  <a:pt x="7" y="53"/>
                </a:lnTo>
                <a:lnTo>
                  <a:pt x="11" y="57"/>
                </a:lnTo>
                <a:lnTo>
                  <a:pt x="11" y="61"/>
                </a:lnTo>
                <a:lnTo>
                  <a:pt x="11" y="65"/>
                </a:lnTo>
                <a:lnTo>
                  <a:pt x="15" y="67"/>
                </a:lnTo>
                <a:lnTo>
                  <a:pt x="19" y="69"/>
                </a:lnTo>
                <a:lnTo>
                  <a:pt x="27" y="76"/>
                </a:lnTo>
                <a:lnTo>
                  <a:pt x="32" y="8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2" name="Freeform 137"/>
          <p:cNvSpPr>
            <a:spLocks noChangeAspect="1"/>
          </p:cNvSpPr>
          <p:nvPr/>
        </p:nvSpPr>
        <p:spPr bwMode="gray">
          <a:xfrm>
            <a:off x="5551488" y="4427538"/>
            <a:ext cx="177800" cy="382587"/>
          </a:xfrm>
          <a:custGeom>
            <a:avLst/>
            <a:gdLst>
              <a:gd name="T0" fmla="*/ 2147483647 w 96"/>
              <a:gd name="T1" fmla="*/ 2147483647 h 207"/>
              <a:gd name="T2" fmla="*/ 2147483647 w 96"/>
              <a:gd name="T3" fmla="*/ 2147483647 h 207"/>
              <a:gd name="T4" fmla="*/ 2147483647 w 96"/>
              <a:gd name="T5" fmla="*/ 2147483647 h 207"/>
              <a:gd name="T6" fmla="*/ 2147483647 w 96"/>
              <a:gd name="T7" fmla="*/ 2147483647 h 207"/>
              <a:gd name="T8" fmla="*/ 2147483647 w 96"/>
              <a:gd name="T9" fmla="*/ 2147483647 h 207"/>
              <a:gd name="T10" fmla="*/ 2147483647 w 96"/>
              <a:gd name="T11" fmla="*/ 2147483647 h 207"/>
              <a:gd name="T12" fmla="*/ 2147483647 w 96"/>
              <a:gd name="T13" fmla="*/ 2147483647 h 207"/>
              <a:gd name="T14" fmla="*/ 2147483647 w 96"/>
              <a:gd name="T15" fmla="*/ 2147483647 h 207"/>
              <a:gd name="T16" fmla="*/ 2147483647 w 96"/>
              <a:gd name="T17" fmla="*/ 2147483647 h 207"/>
              <a:gd name="T18" fmla="*/ 2147483647 w 96"/>
              <a:gd name="T19" fmla="*/ 2147483647 h 207"/>
              <a:gd name="T20" fmla="*/ 2147483647 w 96"/>
              <a:gd name="T21" fmla="*/ 2147483647 h 207"/>
              <a:gd name="T22" fmla="*/ 2147483647 w 96"/>
              <a:gd name="T23" fmla="*/ 2147483647 h 207"/>
              <a:gd name="T24" fmla="*/ 2147483647 w 96"/>
              <a:gd name="T25" fmla="*/ 2147483647 h 207"/>
              <a:gd name="T26" fmla="*/ 2147483647 w 96"/>
              <a:gd name="T27" fmla="*/ 2147483647 h 207"/>
              <a:gd name="T28" fmla="*/ 2147483647 w 96"/>
              <a:gd name="T29" fmla="*/ 2147483647 h 207"/>
              <a:gd name="T30" fmla="*/ 2147483647 w 96"/>
              <a:gd name="T31" fmla="*/ 2147483647 h 207"/>
              <a:gd name="T32" fmla="*/ 2147483647 w 96"/>
              <a:gd name="T33" fmla="*/ 2147483647 h 207"/>
              <a:gd name="T34" fmla="*/ 2147483647 w 96"/>
              <a:gd name="T35" fmla="*/ 2147483647 h 207"/>
              <a:gd name="T36" fmla="*/ 0 w 96"/>
              <a:gd name="T37" fmla="*/ 2147483647 h 207"/>
              <a:gd name="T38" fmla="*/ 2147483647 w 96"/>
              <a:gd name="T39" fmla="*/ 2147483647 h 207"/>
              <a:gd name="T40" fmla="*/ 2147483647 w 96"/>
              <a:gd name="T41" fmla="*/ 2147483647 h 207"/>
              <a:gd name="T42" fmla="*/ 2147483647 w 96"/>
              <a:gd name="T43" fmla="*/ 2147483647 h 207"/>
              <a:gd name="T44" fmla="*/ 2147483647 w 96"/>
              <a:gd name="T45" fmla="*/ 2147483647 h 207"/>
              <a:gd name="T46" fmla="*/ 2147483647 w 96"/>
              <a:gd name="T47" fmla="*/ 2147483647 h 207"/>
              <a:gd name="T48" fmla="*/ 2147483647 w 96"/>
              <a:gd name="T49" fmla="*/ 2147483647 h 207"/>
              <a:gd name="T50" fmla="*/ 2147483647 w 96"/>
              <a:gd name="T51" fmla="*/ 2147483647 h 207"/>
              <a:gd name="T52" fmla="*/ 2147483647 w 96"/>
              <a:gd name="T53" fmla="*/ 2147483647 h 207"/>
              <a:gd name="T54" fmla="*/ 2147483647 w 96"/>
              <a:gd name="T55" fmla="*/ 2147483647 h 207"/>
              <a:gd name="T56" fmla="*/ 2147483647 w 96"/>
              <a:gd name="T57" fmla="*/ 2147483647 h 207"/>
              <a:gd name="T58" fmla="*/ 2147483647 w 96"/>
              <a:gd name="T59" fmla="*/ 2147483647 h 207"/>
              <a:gd name="T60" fmla="*/ 2147483647 w 96"/>
              <a:gd name="T61" fmla="*/ 2147483647 h 207"/>
              <a:gd name="T62" fmla="*/ 2147483647 w 96"/>
              <a:gd name="T63" fmla="*/ 2147483647 h 207"/>
              <a:gd name="T64" fmla="*/ 2147483647 w 96"/>
              <a:gd name="T65" fmla="*/ 2147483647 h 207"/>
              <a:gd name="T66" fmla="*/ 2147483647 w 96"/>
              <a:gd name="T67" fmla="*/ 2147483647 h 207"/>
              <a:gd name="T68" fmla="*/ 2147483647 w 96"/>
              <a:gd name="T69" fmla="*/ 2147483647 h 207"/>
              <a:gd name="T70" fmla="*/ 2147483647 w 96"/>
              <a:gd name="T71" fmla="*/ 2147483647 h 207"/>
              <a:gd name="T72" fmla="*/ 2147483647 w 96"/>
              <a:gd name="T73" fmla="*/ 2147483647 h 207"/>
              <a:gd name="T74" fmla="*/ 2147483647 w 96"/>
              <a:gd name="T75" fmla="*/ 2147483647 h 207"/>
              <a:gd name="T76" fmla="*/ 2147483647 w 96"/>
              <a:gd name="T77" fmla="*/ 2147483647 h 207"/>
              <a:gd name="T78" fmla="*/ 2147483647 w 96"/>
              <a:gd name="T79" fmla="*/ 2147483647 h 207"/>
              <a:gd name="T80" fmla="*/ 2147483647 w 96"/>
              <a:gd name="T81" fmla="*/ 2147483647 h 2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6"/>
              <a:gd name="T124" fmla="*/ 0 h 207"/>
              <a:gd name="T125" fmla="*/ 96 w 96"/>
              <a:gd name="T126" fmla="*/ 207 h 2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6" h="207">
                <a:moveTo>
                  <a:pt x="79" y="0"/>
                </a:moveTo>
                <a:lnTo>
                  <a:pt x="75" y="11"/>
                </a:lnTo>
                <a:lnTo>
                  <a:pt x="73" y="25"/>
                </a:lnTo>
                <a:lnTo>
                  <a:pt x="67" y="25"/>
                </a:lnTo>
                <a:lnTo>
                  <a:pt x="63" y="27"/>
                </a:lnTo>
                <a:lnTo>
                  <a:pt x="63" y="29"/>
                </a:lnTo>
                <a:lnTo>
                  <a:pt x="65" y="31"/>
                </a:lnTo>
                <a:lnTo>
                  <a:pt x="65" y="34"/>
                </a:lnTo>
                <a:lnTo>
                  <a:pt x="62" y="34"/>
                </a:lnTo>
                <a:lnTo>
                  <a:pt x="62" y="38"/>
                </a:lnTo>
                <a:lnTo>
                  <a:pt x="60" y="44"/>
                </a:lnTo>
                <a:lnTo>
                  <a:pt x="58" y="42"/>
                </a:lnTo>
                <a:lnTo>
                  <a:pt x="54" y="42"/>
                </a:lnTo>
                <a:lnTo>
                  <a:pt x="54" y="48"/>
                </a:lnTo>
                <a:lnTo>
                  <a:pt x="54" y="52"/>
                </a:lnTo>
                <a:lnTo>
                  <a:pt x="52" y="52"/>
                </a:lnTo>
                <a:lnTo>
                  <a:pt x="48" y="50"/>
                </a:lnTo>
                <a:lnTo>
                  <a:pt x="46" y="54"/>
                </a:lnTo>
                <a:lnTo>
                  <a:pt x="44" y="56"/>
                </a:lnTo>
                <a:lnTo>
                  <a:pt x="39" y="56"/>
                </a:lnTo>
                <a:lnTo>
                  <a:pt x="35" y="54"/>
                </a:lnTo>
                <a:lnTo>
                  <a:pt x="35" y="57"/>
                </a:lnTo>
                <a:lnTo>
                  <a:pt x="27" y="61"/>
                </a:lnTo>
                <a:lnTo>
                  <a:pt x="21" y="65"/>
                </a:lnTo>
                <a:lnTo>
                  <a:pt x="15" y="71"/>
                </a:lnTo>
                <a:lnTo>
                  <a:pt x="12" y="77"/>
                </a:lnTo>
                <a:lnTo>
                  <a:pt x="15" y="98"/>
                </a:lnTo>
                <a:lnTo>
                  <a:pt x="19" y="119"/>
                </a:lnTo>
                <a:lnTo>
                  <a:pt x="14" y="123"/>
                </a:lnTo>
                <a:lnTo>
                  <a:pt x="10" y="127"/>
                </a:lnTo>
                <a:lnTo>
                  <a:pt x="10" y="132"/>
                </a:lnTo>
                <a:lnTo>
                  <a:pt x="10" y="136"/>
                </a:lnTo>
                <a:lnTo>
                  <a:pt x="6" y="138"/>
                </a:lnTo>
                <a:lnTo>
                  <a:pt x="4" y="140"/>
                </a:lnTo>
                <a:lnTo>
                  <a:pt x="2" y="146"/>
                </a:lnTo>
                <a:lnTo>
                  <a:pt x="0" y="152"/>
                </a:lnTo>
                <a:lnTo>
                  <a:pt x="0" y="157"/>
                </a:lnTo>
                <a:lnTo>
                  <a:pt x="2" y="163"/>
                </a:lnTo>
                <a:lnTo>
                  <a:pt x="6" y="171"/>
                </a:lnTo>
                <a:lnTo>
                  <a:pt x="10" y="180"/>
                </a:lnTo>
                <a:lnTo>
                  <a:pt x="14" y="190"/>
                </a:lnTo>
                <a:lnTo>
                  <a:pt x="15" y="198"/>
                </a:lnTo>
                <a:lnTo>
                  <a:pt x="21" y="203"/>
                </a:lnTo>
                <a:lnTo>
                  <a:pt x="29" y="207"/>
                </a:lnTo>
                <a:lnTo>
                  <a:pt x="33" y="207"/>
                </a:lnTo>
                <a:lnTo>
                  <a:pt x="42" y="203"/>
                </a:lnTo>
                <a:lnTo>
                  <a:pt x="52" y="198"/>
                </a:lnTo>
                <a:lnTo>
                  <a:pt x="56" y="186"/>
                </a:lnTo>
                <a:lnTo>
                  <a:pt x="58" y="173"/>
                </a:lnTo>
                <a:lnTo>
                  <a:pt x="65" y="152"/>
                </a:lnTo>
                <a:lnTo>
                  <a:pt x="73" y="128"/>
                </a:lnTo>
                <a:lnTo>
                  <a:pt x="71" y="123"/>
                </a:lnTo>
                <a:lnTo>
                  <a:pt x="71" y="117"/>
                </a:lnTo>
                <a:lnTo>
                  <a:pt x="75" y="109"/>
                </a:lnTo>
                <a:lnTo>
                  <a:pt x="81" y="102"/>
                </a:lnTo>
                <a:lnTo>
                  <a:pt x="83" y="96"/>
                </a:lnTo>
                <a:lnTo>
                  <a:pt x="85" y="90"/>
                </a:lnTo>
                <a:lnTo>
                  <a:pt x="83" y="86"/>
                </a:lnTo>
                <a:lnTo>
                  <a:pt x="83" y="82"/>
                </a:lnTo>
                <a:lnTo>
                  <a:pt x="85" y="80"/>
                </a:lnTo>
                <a:lnTo>
                  <a:pt x="86" y="79"/>
                </a:lnTo>
                <a:lnTo>
                  <a:pt x="86" y="75"/>
                </a:lnTo>
                <a:lnTo>
                  <a:pt x="86" y="73"/>
                </a:lnTo>
                <a:lnTo>
                  <a:pt x="86" y="71"/>
                </a:lnTo>
                <a:lnTo>
                  <a:pt x="90" y="69"/>
                </a:lnTo>
                <a:lnTo>
                  <a:pt x="90" y="65"/>
                </a:lnTo>
                <a:lnTo>
                  <a:pt x="88" y="57"/>
                </a:lnTo>
                <a:lnTo>
                  <a:pt x="85" y="50"/>
                </a:lnTo>
                <a:lnTo>
                  <a:pt x="86" y="50"/>
                </a:lnTo>
                <a:lnTo>
                  <a:pt x="90" y="50"/>
                </a:lnTo>
                <a:lnTo>
                  <a:pt x="90" y="54"/>
                </a:lnTo>
                <a:lnTo>
                  <a:pt x="90" y="56"/>
                </a:lnTo>
                <a:lnTo>
                  <a:pt x="94" y="56"/>
                </a:lnTo>
                <a:lnTo>
                  <a:pt x="94" y="52"/>
                </a:lnTo>
                <a:lnTo>
                  <a:pt x="96" y="50"/>
                </a:lnTo>
                <a:lnTo>
                  <a:pt x="94" y="29"/>
                </a:lnTo>
                <a:lnTo>
                  <a:pt x="90" y="9"/>
                </a:lnTo>
                <a:lnTo>
                  <a:pt x="86" y="8"/>
                </a:lnTo>
                <a:lnTo>
                  <a:pt x="85" y="9"/>
                </a:lnTo>
                <a:lnTo>
                  <a:pt x="81" y="6"/>
                </a:lnTo>
                <a:lnTo>
                  <a:pt x="79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3" name="Freeform 138"/>
          <p:cNvSpPr>
            <a:spLocks noChangeAspect="1"/>
          </p:cNvSpPr>
          <p:nvPr/>
        </p:nvSpPr>
        <p:spPr bwMode="gray">
          <a:xfrm>
            <a:off x="5054600" y="2813050"/>
            <a:ext cx="65088" cy="65088"/>
          </a:xfrm>
          <a:custGeom>
            <a:avLst/>
            <a:gdLst>
              <a:gd name="T0" fmla="*/ 2147483647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0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2147483647 h 35"/>
              <a:gd name="T42" fmla="*/ 2147483647 w 36"/>
              <a:gd name="T43" fmla="*/ 2147483647 h 35"/>
              <a:gd name="T44" fmla="*/ 2147483647 w 36"/>
              <a:gd name="T45" fmla="*/ 2147483647 h 35"/>
              <a:gd name="T46" fmla="*/ 2147483647 w 36"/>
              <a:gd name="T47" fmla="*/ 0 h 35"/>
              <a:gd name="T48" fmla="*/ 2147483647 w 36"/>
              <a:gd name="T49" fmla="*/ 2147483647 h 35"/>
              <a:gd name="T50" fmla="*/ 2147483647 w 36"/>
              <a:gd name="T51" fmla="*/ 2147483647 h 35"/>
              <a:gd name="T52" fmla="*/ 2147483647 w 36"/>
              <a:gd name="T53" fmla="*/ 2147483647 h 35"/>
              <a:gd name="T54" fmla="*/ 2147483647 w 36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35"/>
              <a:gd name="T86" fmla="*/ 36 w 36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35">
                <a:moveTo>
                  <a:pt x="1" y="13"/>
                </a:moveTo>
                <a:lnTo>
                  <a:pt x="1" y="17"/>
                </a:lnTo>
                <a:lnTo>
                  <a:pt x="1" y="23"/>
                </a:lnTo>
                <a:lnTo>
                  <a:pt x="0" y="27"/>
                </a:lnTo>
                <a:lnTo>
                  <a:pt x="1" y="29"/>
                </a:lnTo>
                <a:lnTo>
                  <a:pt x="3" y="33"/>
                </a:lnTo>
                <a:lnTo>
                  <a:pt x="5" y="35"/>
                </a:lnTo>
                <a:lnTo>
                  <a:pt x="9" y="35"/>
                </a:lnTo>
                <a:lnTo>
                  <a:pt x="17" y="33"/>
                </a:lnTo>
                <a:lnTo>
                  <a:pt x="19" y="33"/>
                </a:lnTo>
                <a:lnTo>
                  <a:pt x="21" y="29"/>
                </a:lnTo>
                <a:lnTo>
                  <a:pt x="23" y="29"/>
                </a:lnTo>
                <a:lnTo>
                  <a:pt x="24" y="27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3"/>
                </a:lnTo>
                <a:lnTo>
                  <a:pt x="36" y="19"/>
                </a:lnTo>
                <a:lnTo>
                  <a:pt x="34" y="13"/>
                </a:lnTo>
                <a:lnTo>
                  <a:pt x="34" y="10"/>
                </a:lnTo>
                <a:lnTo>
                  <a:pt x="34" y="6"/>
                </a:lnTo>
                <a:lnTo>
                  <a:pt x="32" y="4"/>
                </a:lnTo>
                <a:lnTo>
                  <a:pt x="30" y="0"/>
                </a:lnTo>
                <a:lnTo>
                  <a:pt x="19" y="6"/>
                </a:lnTo>
                <a:lnTo>
                  <a:pt x="15" y="10"/>
                </a:lnTo>
                <a:lnTo>
                  <a:pt x="7" y="10"/>
                </a:lnTo>
                <a:lnTo>
                  <a:pt x="1" y="1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4" name="Freeform 139"/>
          <p:cNvSpPr>
            <a:spLocks noChangeAspect="1"/>
          </p:cNvSpPr>
          <p:nvPr/>
        </p:nvSpPr>
        <p:spPr bwMode="gray">
          <a:xfrm>
            <a:off x="4711700" y="2560638"/>
            <a:ext cx="19050" cy="25400"/>
          </a:xfrm>
          <a:custGeom>
            <a:avLst/>
            <a:gdLst>
              <a:gd name="T0" fmla="*/ 2147483647 w 10"/>
              <a:gd name="T1" fmla="*/ 2147483647 h 15"/>
              <a:gd name="T2" fmla="*/ 2147483647 w 10"/>
              <a:gd name="T3" fmla="*/ 2147483647 h 15"/>
              <a:gd name="T4" fmla="*/ 0 w 10"/>
              <a:gd name="T5" fmla="*/ 2147483647 h 15"/>
              <a:gd name="T6" fmla="*/ 0 w 10"/>
              <a:gd name="T7" fmla="*/ 2147483647 h 15"/>
              <a:gd name="T8" fmla="*/ 2147483647 w 10"/>
              <a:gd name="T9" fmla="*/ 2147483647 h 15"/>
              <a:gd name="T10" fmla="*/ 2147483647 w 10"/>
              <a:gd name="T11" fmla="*/ 2147483647 h 15"/>
              <a:gd name="T12" fmla="*/ 2147483647 w 10"/>
              <a:gd name="T13" fmla="*/ 0 h 15"/>
              <a:gd name="T14" fmla="*/ 2147483647 w 10"/>
              <a:gd name="T15" fmla="*/ 0 h 15"/>
              <a:gd name="T16" fmla="*/ 2147483647 w 10"/>
              <a:gd name="T17" fmla="*/ 2147483647 h 15"/>
              <a:gd name="T18" fmla="*/ 2147483647 w 10"/>
              <a:gd name="T19" fmla="*/ 2147483647 h 15"/>
              <a:gd name="T20" fmla="*/ 2147483647 w 10"/>
              <a:gd name="T21" fmla="*/ 2147483647 h 15"/>
              <a:gd name="T22" fmla="*/ 2147483647 w 10"/>
              <a:gd name="T23" fmla="*/ 2147483647 h 15"/>
              <a:gd name="T24" fmla="*/ 2147483647 w 10"/>
              <a:gd name="T25" fmla="*/ 2147483647 h 15"/>
              <a:gd name="T26" fmla="*/ 2147483647 w 10"/>
              <a:gd name="T27" fmla="*/ 2147483647 h 15"/>
              <a:gd name="T28" fmla="*/ 2147483647 w 10"/>
              <a:gd name="T29" fmla="*/ 2147483647 h 15"/>
              <a:gd name="T30" fmla="*/ 2147483647 w 10"/>
              <a:gd name="T31" fmla="*/ 2147483647 h 15"/>
              <a:gd name="T32" fmla="*/ 2147483647 w 10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"/>
              <a:gd name="T52" fmla="*/ 0 h 15"/>
              <a:gd name="T53" fmla="*/ 10 w 10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" h="15">
                <a:moveTo>
                  <a:pt x="2" y="8"/>
                </a:moveTo>
                <a:lnTo>
                  <a:pt x="2" y="8"/>
                </a:lnTo>
                <a:lnTo>
                  <a:pt x="0" y="8"/>
                </a:lnTo>
                <a:lnTo>
                  <a:pt x="0" y="6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6" y="4"/>
                </a:lnTo>
                <a:lnTo>
                  <a:pt x="10" y="6"/>
                </a:lnTo>
                <a:lnTo>
                  <a:pt x="8" y="8"/>
                </a:lnTo>
                <a:lnTo>
                  <a:pt x="8" y="13"/>
                </a:lnTo>
                <a:lnTo>
                  <a:pt x="8" y="15"/>
                </a:lnTo>
                <a:lnTo>
                  <a:pt x="6" y="13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5" name="Freeform 140"/>
          <p:cNvSpPr>
            <a:spLocks noChangeAspect="1"/>
          </p:cNvSpPr>
          <p:nvPr/>
        </p:nvSpPr>
        <p:spPr bwMode="gray">
          <a:xfrm>
            <a:off x="5060950" y="2333625"/>
            <a:ext cx="139700" cy="103188"/>
          </a:xfrm>
          <a:custGeom>
            <a:avLst/>
            <a:gdLst>
              <a:gd name="T0" fmla="*/ 0 w 73"/>
              <a:gd name="T1" fmla="*/ 2147483647 h 56"/>
              <a:gd name="T2" fmla="*/ 2147483647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2147483647 h 56"/>
              <a:gd name="T28" fmla="*/ 2147483647 w 73"/>
              <a:gd name="T29" fmla="*/ 2147483647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2147483647 w 73"/>
              <a:gd name="T47" fmla="*/ 2147483647 h 56"/>
              <a:gd name="T48" fmla="*/ 2147483647 w 73"/>
              <a:gd name="T49" fmla="*/ 2147483647 h 56"/>
              <a:gd name="T50" fmla="*/ 2147483647 w 73"/>
              <a:gd name="T51" fmla="*/ 2147483647 h 56"/>
              <a:gd name="T52" fmla="*/ 2147483647 w 73"/>
              <a:gd name="T53" fmla="*/ 2147483647 h 56"/>
              <a:gd name="T54" fmla="*/ 2147483647 w 73"/>
              <a:gd name="T55" fmla="*/ 2147483647 h 56"/>
              <a:gd name="T56" fmla="*/ 2147483647 w 73"/>
              <a:gd name="T57" fmla="*/ 2147483647 h 56"/>
              <a:gd name="T58" fmla="*/ 2147483647 w 73"/>
              <a:gd name="T59" fmla="*/ 2147483647 h 56"/>
              <a:gd name="T60" fmla="*/ 2147483647 w 73"/>
              <a:gd name="T61" fmla="*/ 2147483647 h 56"/>
              <a:gd name="T62" fmla="*/ 2147483647 w 73"/>
              <a:gd name="T63" fmla="*/ 2147483647 h 56"/>
              <a:gd name="T64" fmla="*/ 2147483647 w 73"/>
              <a:gd name="T65" fmla="*/ 2147483647 h 56"/>
              <a:gd name="T66" fmla="*/ 2147483647 w 73"/>
              <a:gd name="T67" fmla="*/ 2147483647 h 56"/>
              <a:gd name="T68" fmla="*/ 2147483647 w 73"/>
              <a:gd name="T69" fmla="*/ 2147483647 h 56"/>
              <a:gd name="T70" fmla="*/ 2147483647 w 73"/>
              <a:gd name="T71" fmla="*/ 2147483647 h 56"/>
              <a:gd name="T72" fmla="*/ 2147483647 w 73"/>
              <a:gd name="T73" fmla="*/ 0 h 56"/>
              <a:gd name="T74" fmla="*/ 2147483647 w 73"/>
              <a:gd name="T75" fmla="*/ 0 h 56"/>
              <a:gd name="T76" fmla="*/ 2147483647 w 73"/>
              <a:gd name="T77" fmla="*/ 2147483647 h 56"/>
              <a:gd name="T78" fmla="*/ 2147483647 w 73"/>
              <a:gd name="T79" fmla="*/ 2147483647 h 56"/>
              <a:gd name="T80" fmla="*/ 2147483647 w 73"/>
              <a:gd name="T81" fmla="*/ 2147483647 h 56"/>
              <a:gd name="T82" fmla="*/ 2147483647 w 73"/>
              <a:gd name="T83" fmla="*/ 2147483647 h 56"/>
              <a:gd name="T84" fmla="*/ 2147483647 w 73"/>
              <a:gd name="T85" fmla="*/ 2147483647 h 56"/>
              <a:gd name="T86" fmla="*/ 0 w 73"/>
              <a:gd name="T87" fmla="*/ 2147483647 h 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"/>
              <a:gd name="T133" fmla="*/ 0 h 56"/>
              <a:gd name="T134" fmla="*/ 73 w 73"/>
              <a:gd name="T135" fmla="*/ 56 h 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" h="56">
                <a:moveTo>
                  <a:pt x="0" y="25"/>
                </a:moveTo>
                <a:lnTo>
                  <a:pt x="4" y="29"/>
                </a:lnTo>
                <a:lnTo>
                  <a:pt x="10" y="35"/>
                </a:lnTo>
                <a:lnTo>
                  <a:pt x="18" y="37"/>
                </a:lnTo>
                <a:lnTo>
                  <a:pt x="25" y="37"/>
                </a:lnTo>
                <a:lnTo>
                  <a:pt x="27" y="50"/>
                </a:lnTo>
                <a:lnTo>
                  <a:pt x="35" y="50"/>
                </a:lnTo>
                <a:lnTo>
                  <a:pt x="45" y="52"/>
                </a:lnTo>
                <a:lnTo>
                  <a:pt x="46" y="54"/>
                </a:lnTo>
                <a:lnTo>
                  <a:pt x="46" y="56"/>
                </a:lnTo>
                <a:lnTo>
                  <a:pt x="52" y="52"/>
                </a:lnTo>
                <a:lnTo>
                  <a:pt x="54" y="52"/>
                </a:lnTo>
                <a:lnTo>
                  <a:pt x="58" y="52"/>
                </a:lnTo>
                <a:lnTo>
                  <a:pt x="60" y="50"/>
                </a:lnTo>
                <a:lnTo>
                  <a:pt x="62" y="48"/>
                </a:lnTo>
                <a:lnTo>
                  <a:pt x="66" y="48"/>
                </a:lnTo>
                <a:lnTo>
                  <a:pt x="66" y="46"/>
                </a:lnTo>
                <a:lnTo>
                  <a:pt x="66" y="40"/>
                </a:lnTo>
                <a:lnTo>
                  <a:pt x="68" y="33"/>
                </a:lnTo>
                <a:lnTo>
                  <a:pt x="71" y="29"/>
                </a:lnTo>
                <a:lnTo>
                  <a:pt x="73" y="23"/>
                </a:lnTo>
                <a:lnTo>
                  <a:pt x="73" y="21"/>
                </a:lnTo>
                <a:lnTo>
                  <a:pt x="71" y="21"/>
                </a:lnTo>
                <a:lnTo>
                  <a:pt x="68" y="19"/>
                </a:lnTo>
                <a:lnTo>
                  <a:pt x="64" y="17"/>
                </a:lnTo>
                <a:lnTo>
                  <a:pt x="62" y="16"/>
                </a:lnTo>
                <a:lnTo>
                  <a:pt x="58" y="14"/>
                </a:lnTo>
                <a:lnTo>
                  <a:pt x="54" y="14"/>
                </a:lnTo>
                <a:lnTo>
                  <a:pt x="50" y="10"/>
                </a:lnTo>
                <a:lnTo>
                  <a:pt x="50" y="8"/>
                </a:lnTo>
                <a:lnTo>
                  <a:pt x="48" y="8"/>
                </a:lnTo>
                <a:lnTo>
                  <a:pt x="45" y="8"/>
                </a:lnTo>
                <a:lnTo>
                  <a:pt x="41" y="8"/>
                </a:lnTo>
                <a:lnTo>
                  <a:pt x="37" y="6"/>
                </a:lnTo>
                <a:lnTo>
                  <a:pt x="33" y="4"/>
                </a:lnTo>
                <a:lnTo>
                  <a:pt x="25" y="2"/>
                </a:lnTo>
                <a:lnTo>
                  <a:pt x="18" y="0"/>
                </a:lnTo>
                <a:lnTo>
                  <a:pt x="14" y="0"/>
                </a:lnTo>
                <a:lnTo>
                  <a:pt x="6" y="2"/>
                </a:lnTo>
                <a:lnTo>
                  <a:pt x="2" y="2"/>
                </a:lnTo>
                <a:lnTo>
                  <a:pt x="2" y="4"/>
                </a:lnTo>
                <a:lnTo>
                  <a:pt x="2" y="16"/>
                </a:lnTo>
                <a:lnTo>
                  <a:pt x="2" y="25"/>
                </a:lnTo>
                <a:lnTo>
                  <a:pt x="0" y="25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6" name="Freeform 141"/>
          <p:cNvSpPr>
            <a:spLocks noChangeAspect="1"/>
          </p:cNvSpPr>
          <p:nvPr/>
        </p:nvSpPr>
        <p:spPr bwMode="gray">
          <a:xfrm>
            <a:off x="4308475" y="3814763"/>
            <a:ext cx="103188" cy="136525"/>
          </a:xfrm>
          <a:custGeom>
            <a:avLst/>
            <a:gdLst>
              <a:gd name="T0" fmla="*/ 0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2147483647 w 55"/>
              <a:gd name="T25" fmla="*/ 2147483647 h 73"/>
              <a:gd name="T26" fmla="*/ 2147483647 w 55"/>
              <a:gd name="T27" fmla="*/ 2147483647 h 73"/>
              <a:gd name="T28" fmla="*/ 2147483647 w 55"/>
              <a:gd name="T29" fmla="*/ 2147483647 h 73"/>
              <a:gd name="T30" fmla="*/ 2147483647 w 55"/>
              <a:gd name="T31" fmla="*/ 2147483647 h 73"/>
              <a:gd name="T32" fmla="*/ 2147483647 w 55"/>
              <a:gd name="T33" fmla="*/ 2147483647 h 73"/>
              <a:gd name="T34" fmla="*/ 2147483647 w 55"/>
              <a:gd name="T35" fmla="*/ 2147483647 h 73"/>
              <a:gd name="T36" fmla="*/ 2147483647 w 55"/>
              <a:gd name="T37" fmla="*/ 2147483647 h 73"/>
              <a:gd name="T38" fmla="*/ 2147483647 w 55"/>
              <a:gd name="T39" fmla="*/ 2147483647 h 73"/>
              <a:gd name="T40" fmla="*/ 2147483647 w 55"/>
              <a:gd name="T41" fmla="*/ 2147483647 h 73"/>
              <a:gd name="T42" fmla="*/ 2147483647 w 55"/>
              <a:gd name="T43" fmla="*/ 2147483647 h 73"/>
              <a:gd name="T44" fmla="*/ 2147483647 w 55"/>
              <a:gd name="T45" fmla="*/ 2147483647 h 73"/>
              <a:gd name="T46" fmla="*/ 2147483647 w 55"/>
              <a:gd name="T47" fmla="*/ 2147483647 h 73"/>
              <a:gd name="T48" fmla="*/ 2147483647 w 55"/>
              <a:gd name="T49" fmla="*/ 2147483647 h 73"/>
              <a:gd name="T50" fmla="*/ 2147483647 w 55"/>
              <a:gd name="T51" fmla="*/ 2147483647 h 73"/>
              <a:gd name="T52" fmla="*/ 2147483647 w 55"/>
              <a:gd name="T53" fmla="*/ 2147483647 h 73"/>
              <a:gd name="T54" fmla="*/ 2147483647 w 55"/>
              <a:gd name="T55" fmla="*/ 2147483647 h 73"/>
              <a:gd name="T56" fmla="*/ 2147483647 w 55"/>
              <a:gd name="T57" fmla="*/ 2147483647 h 73"/>
              <a:gd name="T58" fmla="*/ 2147483647 w 55"/>
              <a:gd name="T59" fmla="*/ 2147483647 h 73"/>
              <a:gd name="T60" fmla="*/ 2147483647 w 55"/>
              <a:gd name="T61" fmla="*/ 2147483647 h 73"/>
              <a:gd name="T62" fmla="*/ 2147483647 w 55"/>
              <a:gd name="T63" fmla="*/ 2147483647 h 73"/>
              <a:gd name="T64" fmla="*/ 2147483647 w 55"/>
              <a:gd name="T65" fmla="*/ 2147483647 h 73"/>
              <a:gd name="T66" fmla="*/ 2147483647 w 55"/>
              <a:gd name="T67" fmla="*/ 2147483647 h 73"/>
              <a:gd name="T68" fmla="*/ 2147483647 w 55"/>
              <a:gd name="T69" fmla="*/ 2147483647 h 73"/>
              <a:gd name="T70" fmla="*/ 2147483647 w 55"/>
              <a:gd name="T71" fmla="*/ 2147483647 h 73"/>
              <a:gd name="T72" fmla="*/ 2147483647 w 55"/>
              <a:gd name="T73" fmla="*/ 2147483647 h 73"/>
              <a:gd name="T74" fmla="*/ 2147483647 w 55"/>
              <a:gd name="T75" fmla="*/ 0 h 73"/>
              <a:gd name="T76" fmla="*/ 2147483647 w 55"/>
              <a:gd name="T77" fmla="*/ 2147483647 h 73"/>
              <a:gd name="T78" fmla="*/ 2147483647 w 55"/>
              <a:gd name="T79" fmla="*/ 2147483647 h 73"/>
              <a:gd name="T80" fmla="*/ 2147483647 w 55"/>
              <a:gd name="T81" fmla="*/ 2147483647 h 73"/>
              <a:gd name="T82" fmla="*/ 2147483647 w 55"/>
              <a:gd name="T83" fmla="*/ 2147483647 h 73"/>
              <a:gd name="T84" fmla="*/ 2147483647 w 55"/>
              <a:gd name="T85" fmla="*/ 2147483647 h 73"/>
              <a:gd name="T86" fmla="*/ 2147483647 w 55"/>
              <a:gd name="T87" fmla="*/ 2147483647 h 73"/>
              <a:gd name="T88" fmla="*/ 2147483647 w 55"/>
              <a:gd name="T89" fmla="*/ 2147483647 h 73"/>
              <a:gd name="T90" fmla="*/ 2147483647 w 55"/>
              <a:gd name="T91" fmla="*/ 2147483647 h 73"/>
              <a:gd name="T92" fmla="*/ 2147483647 w 55"/>
              <a:gd name="T93" fmla="*/ 2147483647 h 73"/>
              <a:gd name="T94" fmla="*/ 2147483647 w 55"/>
              <a:gd name="T95" fmla="*/ 2147483647 h 73"/>
              <a:gd name="T96" fmla="*/ 2147483647 w 55"/>
              <a:gd name="T97" fmla="*/ 2147483647 h 73"/>
              <a:gd name="T98" fmla="*/ 0 w 55"/>
              <a:gd name="T99" fmla="*/ 2147483647 h 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5"/>
              <a:gd name="T151" fmla="*/ 0 h 73"/>
              <a:gd name="T152" fmla="*/ 55 w 55"/>
              <a:gd name="T153" fmla="*/ 73 h 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5" h="73">
                <a:moveTo>
                  <a:pt x="0" y="33"/>
                </a:moveTo>
                <a:lnTo>
                  <a:pt x="2" y="36"/>
                </a:lnTo>
                <a:lnTo>
                  <a:pt x="3" y="40"/>
                </a:lnTo>
                <a:lnTo>
                  <a:pt x="11" y="46"/>
                </a:lnTo>
                <a:lnTo>
                  <a:pt x="19" y="50"/>
                </a:lnTo>
                <a:lnTo>
                  <a:pt x="25" y="58"/>
                </a:lnTo>
                <a:lnTo>
                  <a:pt x="32" y="65"/>
                </a:lnTo>
                <a:lnTo>
                  <a:pt x="36" y="69"/>
                </a:lnTo>
                <a:lnTo>
                  <a:pt x="40" y="71"/>
                </a:lnTo>
                <a:lnTo>
                  <a:pt x="46" y="73"/>
                </a:lnTo>
                <a:lnTo>
                  <a:pt x="51" y="73"/>
                </a:lnTo>
                <a:lnTo>
                  <a:pt x="51" y="71"/>
                </a:lnTo>
                <a:lnTo>
                  <a:pt x="51" y="67"/>
                </a:lnTo>
                <a:lnTo>
                  <a:pt x="49" y="63"/>
                </a:lnTo>
                <a:lnTo>
                  <a:pt x="51" y="61"/>
                </a:lnTo>
                <a:lnTo>
                  <a:pt x="53" y="58"/>
                </a:lnTo>
                <a:lnTo>
                  <a:pt x="53" y="54"/>
                </a:lnTo>
                <a:lnTo>
                  <a:pt x="55" y="50"/>
                </a:lnTo>
                <a:lnTo>
                  <a:pt x="53" y="50"/>
                </a:lnTo>
                <a:lnTo>
                  <a:pt x="49" y="48"/>
                </a:lnTo>
                <a:lnTo>
                  <a:pt x="48" y="42"/>
                </a:lnTo>
                <a:lnTo>
                  <a:pt x="46" y="38"/>
                </a:lnTo>
                <a:lnTo>
                  <a:pt x="44" y="35"/>
                </a:lnTo>
                <a:lnTo>
                  <a:pt x="38" y="33"/>
                </a:lnTo>
                <a:lnTo>
                  <a:pt x="36" y="33"/>
                </a:lnTo>
                <a:lnTo>
                  <a:pt x="38" y="29"/>
                </a:lnTo>
                <a:lnTo>
                  <a:pt x="42" y="23"/>
                </a:lnTo>
                <a:lnTo>
                  <a:pt x="42" y="17"/>
                </a:lnTo>
                <a:lnTo>
                  <a:pt x="40" y="13"/>
                </a:lnTo>
                <a:lnTo>
                  <a:pt x="40" y="11"/>
                </a:lnTo>
                <a:lnTo>
                  <a:pt x="36" y="13"/>
                </a:lnTo>
                <a:lnTo>
                  <a:pt x="32" y="19"/>
                </a:lnTo>
                <a:lnTo>
                  <a:pt x="30" y="21"/>
                </a:lnTo>
                <a:lnTo>
                  <a:pt x="28" y="17"/>
                </a:lnTo>
                <a:lnTo>
                  <a:pt x="30" y="15"/>
                </a:lnTo>
                <a:lnTo>
                  <a:pt x="30" y="8"/>
                </a:lnTo>
                <a:lnTo>
                  <a:pt x="28" y="2"/>
                </a:lnTo>
                <a:lnTo>
                  <a:pt x="26" y="0"/>
                </a:lnTo>
                <a:lnTo>
                  <a:pt x="26" y="2"/>
                </a:lnTo>
                <a:lnTo>
                  <a:pt x="25" y="4"/>
                </a:lnTo>
                <a:lnTo>
                  <a:pt x="21" y="4"/>
                </a:lnTo>
                <a:lnTo>
                  <a:pt x="19" y="4"/>
                </a:lnTo>
                <a:lnTo>
                  <a:pt x="19" y="6"/>
                </a:lnTo>
                <a:lnTo>
                  <a:pt x="17" y="10"/>
                </a:lnTo>
                <a:lnTo>
                  <a:pt x="13" y="11"/>
                </a:lnTo>
                <a:lnTo>
                  <a:pt x="11" y="13"/>
                </a:lnTo>
                <a:lnTo>
                  <a:pt x="9" y="17"/>
                </a:lnTo>
                <a:lnTo>
                  <a:pt x="5" y="23"/>
                </a:lnTo>
                <a:lnTo>
                  <a:pt x="2" y="29"/>
                </a:lnTo>
                <a:lnTo>
                  <a:pt x="0" y="3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7" name="Freeform 142"/>
          <p:cNvSpPr>
            <a:spLocks noChangeAspect="1"/>
          </p:cNvSpPr>
          <p:nvPr/>
        </p:nvSpPr>
        <p:spPr bwMode="gray">
          <a:xfrm>
            <a:off x="5200650" y="4906963"/>
            <a:ext cx="38100" cy="38100"/>
          </a:xfrm>
          <a:custGeom>
            <a:avLst/>
            <a:gdLst>
              <a:gd name="T0" fmla="*/ 2147483647 w 23"/>
              <a:gd name="T1" fmla="*/ 2147483647 h 21"/>
              <a:gd name="T2" fmla="*/ 2147483647 w 23"/>
              <a:gd name="T3" fmla="*/ 2147483647 h 21"/>
              <a:gd name="T4" fmla="*/ 2147483647 w 23"/>
              <a:gd name="T5" fmla="*/ 2147483647 h 21"/>
              <a:gd name="T6" fmla="*/ 2147483647 w 23"/>
              <a:gd name="T7" fmla="*/ 2147483647 h 21"/>
              <a:gd name="T8" fmla="*/ 2147483647 w 23"/>
              <a:gd name="T9" fmla="*/ 2147483647 h 21"/>
              <a:gd name="T10" fmla="*/ 2147483647 w 23"/>
              <a:gd name="T11" fmla="*/ 2147483647 h 21"/>
              <a:gd name="T12" fmla="*/ 2147483647 w 23"/>
              <a:gd name="T13" fmla="*/ 2147483647 h 21"/>
              <a:gd name="T14" fmla="*/ 2147483647 w 23"/>
              <a:gd name="T15" fmla="*/ 2147483647 h 21"/>
              <a:gd name="T16" fmla="*/ 2147483647 w 23"/>
              <a:gd name="T17" fmla="*/ 2147483647 h 21"/>
              <a:gd name="T18" fmla="*/ 2147483647 w 23"/>
              <a:gd name="T19" fmla="*/ 2147483647 h 21"/>
              <a:gd name="T20" fmla="*/ 2147483647 w 23"/>
              <a:gd name="T21" fmla="*/ 2147483647 h 21"/>
              <a:gd name="T22" fmla="*/ 2147483647 w 23"/>
              <a:gd name="T23" fmla="*/ 0 h 21"/>
              <a:gd name="T24" fmla="*/ 2147483647 w 23"/>
              <a:gd name="T25" fmla="*/ 0 h 21"/>
              <a:gd name="T26" fmla="*/ 2147483647 w 23"/>
              <a:gd name="T27" fmla="*/ 2147483647 h 21"/>
              <a:gd name="T28" fmla="*/ 2147483647 w 23"/>
              <a:gd name="T29" fmla="*/ 2147483647 h 21"/>
              <a:gd name="T30" fmla="*/ 2147483647 w 23"/>
              <a:gd name="T31" fmla="*/ 2147483647 h 21"/>
              <a:gd name="T32" fmla="*/ 2147483647 w 23"/>
              <a:gd name="T33" fmla="*/ 2147483647 h 21"/>
              <a:gd name="T34" fmla="*/ 0 w 23"/>
              <a:gd name="T35" fmla="*/ 2147483647 h 21"/>
              <a:gd name="T36" fmla="*/ 0 w 23"/>
              <a:gd name="T37" fmla="*/ 2147483647 h 21"/>
              <a:gd name="T38" fmla="*/ 2147483647 w 23"/>
              <a:gd name="T39" fmla="*/ 2147483647 h 21"/>
              <a:gd name="T40" fmla="*/ 2147483647 w 23"/>
              <a:gd name="T41" fmla="*/ 2147483647 h 21"/>
              <a:gd name="T42" fmla="*/ 2147483647 w 23"/>
              <a:gd name="T43" fmla="*/ 2147483647 h 21"/>
              <a:gd name="T44" fmla="*/ 2147483647 w 23"/>
              <a:gd name="T45" fmla="*/ 2147483647 h 21"/>
              <a:gd name="T46" fmla="*/ 2147483647 w 23"/>
              <a:gd name="T47" fmla="*/ 2147483647 h 21"/>
              <a:gd name="T48" fmla="*/ 2147483647 w 23"/>
              <a:gd name="T49" fmla="*/ 2147483647 h 2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"/>
              <a:gd name="T76" fmla="*/ 0 h 21"/>
              <a:gd name="T77" fmla="*/ 23 w 23"/>
              <a:gd name="T78" fmla="*/ 21 h 2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" h="21">
                <a:moveTo>
                  <a:pt x="12" y="19"/>
                </a:moveTo>
                <a:lnTo>
                  <a:pt x="12" y="19"/>
                </a:lnTo>
                <a:lnTo>
                  <a:pt x="14" y="17"/>
                </a:lnTo>
                <a:lnTo>
                  <a:pt x="16" y="15"/>
                </a:lnTo>
                <a:lnTo>
                  <a:pt x="18" y="15"/>
                </a:lnTo>
                <a:lnTo>
                  <a:pt x="21" y="13"/>
                </a:lnTo>
                <a:lnTo>
                  <a:pt x="23" y="13"/>
                </a:lnTo>
                <a:lnTo>
                  <a:pt x="23" y="9"/>
                </a:lnTo>
                <a:lnTo>
                  <a:pt x="21" y="8"/>
                </a:lnTo>
                <a:lnTo>
                  <a:pt x="19" y="6"/>
                </a:lnTo>
                <a:lnTo>
                  <a:pt x="18" y="2"/>
                </a:lnTo>
                <a:lnTo>
                  <a:pt x="16" y="0"/>
                </a:lnTo>
                <a:lnTo>
                  <a:pt x="12" y="2"/>
                </a:lnTo>
                <a:lnTo>
                  <a:pt x="8" y="6"/>
                </a:lnTo>
                <a:lnTo>
                  <a:pt x="4" y="8"/>
                </a:lnTo>
                <a:lnTo>
                  <a:pt x="2" y="8"/>
                </a:lnTo>
                <a:lnTo>
                  <a:pt x="0" y="9"/>
                </a:lnTo>
                <a:lnTo>
                  <a:pt x="0" y="11"/>
                </a:lnTo>
                <a:lnTo>
                  <a:pt x="2" y="13"/>
                </a:lnTo>
                <a:lnTo>
                  <a:pt x="2" y="17"/>
                </a:lnTo>
                <a:lnTo>
                  <a:pt x="4" y="21"/>
                </a:lnTo>
                <a:lnTo>
                  <a:pt x="6" y="21"/>
                </a:lnTo>
                <a:lnTo>
                  <a:pt x="10" y="21"/>
                </a:lnTo>
                <a:lnTo>
                  <a:pt x="12" y="19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8" name="Freeform 143"/>
          <p:cNvSpPr>
            <a:spLocks noChangeAspect="1"/>
          </p:cNvSpPr>
          <p:nvPr/>
        </p:nvSpPr>
        <p:spPr bwMode="gray">
          <a:xfrm>
            <a:off x="5392738" y="3055938"/>
            <a:ext cx="41275" cy="61912"/>
          </a:xfrm>
          <a:custGeom>
            <a:avLst/>
            <a:gdLst>
              <a:gd name="T0" fmla="*/ 2147483647 w 23"/>
              <a:gd name="T1" fmla="*/ 2147483647 h 33"/>
              <a:gd name="T2" fmla="*/ 2147483647 w 23"/>
              <a:gd name="T3" fmla="*/ 2147483647 h 33"/>
              <a:gd name="T4" fmla="*/ 2147483647 w 23"/>
              <a:gd name="T5" fmla="*/ 2147483647 h 33"/>
              <a:gd name="T6" fmla="*/ 2147483647 w 23"/>
              <a:gd name="T7" fmla="*/ 2147483647 h 33"/>
              <a:gd name="T8" fmla="*/ 2147483647 w 23"/>
              <a:gd name="T9" fmla="*/ 2147483647 h 33"/>
              <a:gd name="T10" fmla="*/ 2147483647 w 23"/>
              <a:gd name="T11" fmla="*/ 2147483647 h 33"/>
              <a:gd name="T12" fmla="*/ 2147483647 w 23"/>
              <a:gd name="T13" fmla="*/ 2147483647 h 33"/>
              <a:gd name="T14" fmla="*/ 2147483647 w 23"/>
              <a:gd name="T15" fmla="*/ 2147483647 h 33"/>
              <a:gd name="T16" fmla="*/ 2147483647 w 23"/>
              <a:gd name="T17" fmla="*/ 2147483647 h 33"/>
              <a:gd name="T18" fmla="*/ 2147483647 w 23"/>
              <a:gd name="T19" fmla="*/ 2147483647 h 33"/>
              <a:gd name="T20" fmla="*/ 2147483647 w 23"/>
              <a:gd name="T21" fmla="*/ 2147483647 h 33"/>
              <a:gd name="T22" fmla="*/ 2147483647 w 23"/>
              <a:gd name="T23" fmla="*/ 0 h 33"/>
              <a:gd name="T24" fmla="*/ 2147483647 w 23"/>
              <a:gd name="T25" fmla="*/ 0 h 33"/>
              <a:gd name="T26" fmla="*/ 2147483647 w 23"/>
              <a:gd name="T27" fmla="*/ 2147483647 h 33"/>
              <a:gd name="T28" fmla="*/ 2147483647 w 23"/>
              <a:gd name="T29" fmla="*/ 2147483647 h 33"/>
              <a:gd name="T30" fmla="*/ 2147483647 w 23"/>
              <a:gd name="T31" fmla="*/ 2147483647 h 33"/>
              <a:gd name="T32" fmla="*/ 0 w 23"/>
              <a:gd name="T33" fmla="*/ 2147483647 h 33"/>
              <a:gd name="T34" fmla="*/ 0 w 23"/>
              <a:gd name="T35" fmla="*/ 2147483647 h 33"/>
              <a:gd name="T36" fmla="*/ 2147483647 w 23"/>
              <a:gd name="T37" fmla="*/ 2147483647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33"/>
              <a:gd name="T59" fmla="*/ 23 w 23"/>
              <a:gd name="T60" fmla="*/ 33 h 3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33">
                <a:moveTo>
                  <a:pt x="2" y="33"/>
                </a:moveTo>
                <a:lnTo>
                  <a:pt x="6" y="31"/>
                </a:lnTo>
                <a:lnTo>
                  <a:pt x="9" y="29"/>
                </a:lnTo>
                <a:lnTo>
                  <a:pt x="11" y="25"/>
                </a:lnTo>
                <a:lnTo>
                  <a:pt x="13" y="24"/>
                </a:lnTo>
                <a:lnTo>
                  <a:pt x="15" y="24"/>
                </a:lnTo>
                <a:lnTo>
                  <a:pt x="17" y="18"/>
                </a:lnTo>
                <a:lnTo>
                  <a:pt x="17" y="14"/>
                </a:lnTo>
                <a:lnTo>
                  <a:pt x="21" y="8"/>
                </a:lnTo>
                <a:lnTo>
                  <a:pt x="23" y="2"/>
                </a:lnTo>
                <a:lnTo>
                  <a:pt x="21" y="0"/>
                </a:lnTo>
                <a:lnTo>
                  <a:pt x="15" y="0"/>
                </a:lnTo>
                <a:lnTo>
                  <a:pt x="11" y="4"/>
                </a:lnTo>
                <a:lnTo>
                  <a:pt x="9" y="6"/>
                </a:lnTo>
                <a:lnTo>
                  <a:pt x="6" y="18"/>
                </a:lnTo>
                <a:lnTo>
                  <a:pt x="0" y="27"/>
                </a:lnTo>
                <a:lnTo>
                  <a:pt x="0" y="31"/>
                </a:lnTo>
                <a:lnTo>
                  <a:pt x="2" y="3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9" name="Freeform 144"/>
          <p:cNvSpPr>
            <a:spLocks noChangeAspect="1"/>
          </p:cNvSpPr>
          <p:nvPr/>
        </p:nvSpPr>
        <p:spPr bwMode="gray">
          <a:xfrm>
            <a:off x="5065713" y="2273300"/>
            <a:ext cx="174625" cy="98425"/>
          </a:xfrm>
          <a:custGeom>
            <a:avLst/>
            <a:gdLst>
              <a:gd name="T0" fmla="*/ 2147483647 w 96"/>
              <a:gd name="T1" fmla="*/ 2147483647 h 55"/>
              <a:gd name="T2" fmla="*/ 2147483647 w 96"/>
              <a:gd name="T3" fmla="*/ 2147483647 h 55"/>
              <a:gd name="T4" fmla="*/ 2147483647 w 96"/>
              <a:gd name="T5" fmla="*/ 2147483647 h 55"/>
              <a:gd name="T6" fmla="*/ 2147483647 w 96"/>
              <a:gd name="T7" fmla="*/ 2147483647 h 55"/>
              <a:gd name="T8" fmla="*/ 2147483647 w 96"/>
              <a:gd name="T9" fmla="*/ 2147483647 h 55"/>
              <a:gd name="T10" fmla="*/ 2147483647 w 96"/>
              <a:gd name="T11" fmla="*/ 2147483647 h 55"/>
              <a:gd name="T12" fmla="*/ 2147483647 w 96"/>
              <a:gd name="T13" fmla="*/ 2147483647 h 55"/>
              <a:gd name="T14" fmla="*/ 2147483647 w 96"/>
              <a:gd name="T15" fmla="*/ 2147483647 h 55"/>
              <a:gd name="T16" fmla="*/ 2147483647 w 96"/>
              <a:gd name="T17" fmla="*/ 2147483647 h 55"/>
              <a:gd name="T18" fmla="*/ 2147483647 w 96"/>
              <a:gd name="T19" fmla="*/ 2147483647 h 55"/>
              <a:gd name="T20" fmla="*/ 2147483647 w 96"/>
              <a:gd name="T21" fmla="*/ 2147483647 h 55"/>
              <a:gd name="T22" fmla="*/ 2147483647 w 96"/>
              <a:gd name="T23" fmla="*/ 2147483647 h 55"/>
              <a:gd name="T24" fmla="*/ 2147483647 w 96"/>
              <a:gd name="T25" fmla="*/ 2147483647 h 55"/>
              <a:gd name="T26" fmla="*/ 2147483647 w 96"/>
              <a:gd name="T27" fmla="*/ 2147483647 h 55"/>
              <a:gd name="T28" fmla="*/ 2147483647 w 96"/>
              <a:gd name="T29" fmla="*/ 2147483647 h 55"/>
              <a:gd name="T30" fmla="*/ 2147483647 w 96"/>
              <a:gd name="T31" fmla="*/ 2147483647 h 55"/>
              <a:gd name="T32" fmla="*/ 2147483647 w 96"/>
              <a:gd name="T33" fmla="*/ 2147483647 h 55"/>
              <a:gd name="T34" fmla="*/ 2147483647 w 96"/>
              <a:gd name="T35" fmla="*/ 2147483647 h 55"/>
              <a:gd name="T36" fmla="*/ 2147483647 w 96"/>
              <a:gd name="T37" fmla="*/ 2147483647 h 55"/>
              <a:gd name="T38" fmla="*/ 2147483647 w 96"/>
              <a:gd name="T39" fmla="*/ 2147483647 h 55"/>
              <a:gd name="T40" fmla="*/ 2147483647 w 96"/>
              <a:gd name="T41" fmla="*/ 2147483647 h 55"/>
              <a:gd name="T42" fmla="*/ 2147483647 w 96"/>
              <a:gd name="T43" fmla="*/ 2147483647 h 55"/>
              <a:gd name="T44" fmla="*/ 2147483647 w 96"/>
              <a:gd name="T45" fmla="*/ 2147483647 h 55"/>
              <a:gd name="T46" fmla="*/ 2147483647 w 96"/>
              <a:gd name="T47" fmla="*/ 2147483647 h 55"/>
              <a:gd name="T48" fmla="*/ 2147483647 w 96"/>
              <a:gd name="T49" fmla="*/ 2147483647 h 55"/>
              <a:gd name="T50" fmla="*/ 2147483647 w 96"/>
              <a:gd name="T51" fmla="*/ 2147483647 h 55"/>
              <a:gd name="T52" fmla="*/ 2147483647 w 96"/>
              <a:gd name="T53" fmla="*/ 2147483647 h 55"/>
              <a:gd name="T54" fmla="*/ 2147483647 w 96"/>
              <a:gd name="T55" fmla="*/ 2147483647 h 55"/>
              <a:gd name="T56" fmla="*/ 2147483647 w 96"/>
              <a:gd name="T57" fmla="*/ 2147483647 h 55"/>
              <a:gd name="T58" fmla="*/ 2147483647 w 96"/>
              <a:gd name="T59" fmla="*/ 0 h 55"/>
              <a:gd name="T60" fmla="*/ 2147483647 w 96"/>
              <a:gd name="T61" fmla="*/ 0 h 55"/>
              <a:gd name="T62" fmla="*/ 2147483647 w 96"/>
              <a:gd name="T63" fmla="*/ 2147483647 h 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"/>
              <a:gd name="T97" fmla="*/ 0 h 55"/>
              <a:gd name="T98" fmla="*/ 96 w 96"/>
              <a:gd name="T99" fmla="*/ 55 h 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" h="55">
                <a:moveTo>
                  <a:pt x="41" y="2"/>
                </a:moveTo>
                <a:lnTo>
                  <a:pt x="39" y="13"/>
                </a:lnTo>
                <a:lnTo>
                  <a:pt x="37" y="21"/>
                </a:lnTo>
                <a:lnTo>
                  <a:pt x="31" y="21"/>
                </a:lnTo>
                <a:lnTo>
                  <a:pt x="25" y="21"/>
                </a:lnTo>
                <a:lnTo>
                  <a:pt x="21" y="13"/>
                </a:lnTo>
                <a:lnTo>
                  <a:pt x="18" y="5"/>
                </a:lnTo>
                <a:lnTo>
                  <a:pt x="14" y="7"/>
                </a:lnTo>
                <a:lnTo>
                  <a:pt x="10" y="9"/>
                </a:lnTo>
                <a:lnTo>
                  <a:pt x="10" y="15"/>
                </a:lnTo>
                <a:lnTo>
                  <a:pt x="10" y="21"/>
                </a:lnTo>
                <a:lnTo>
                  <a:pt x="6" y="26"/>
                </a:lnTo>
                <a:lnTo>
                  <a:pt x="2" y="32"/>
                </a:lnTo>
                <a:lnTo>
                  <a:pt x="2" y="34"/>
                </a:lnTo>
                <a:lnTo>
                  <a:pt x="0" y="36"/>
                </a:lnTo>
                <a:lnTo>
                  <a:pt x="6" y="34"/>
                </a:lnTo>
                <a:lnTo>
                  <a:pt x="12" y="34"/>
                </a:lnTo>
                <a:lnTo>
                  <a:pt x="16" y="34"/>
                </a:lnTo>
                <a:lnTo>
                  <a:pt x="23" y="36"/>
                </a:lnTo>
                <a:lnTo>
                  <a:pt x="31" y="38"/>
                </a:lnTo>
                <a:lnTo>
                  <a:pt x="35" y="40"/>
                </a:lnTo>
                <a:lnTo>
                  <a:pt x="39" y="42"/>
                </a:lnTo>
                <a:lnTo>
                  <a:pt x="43" y="42"/>
                </a:lnTo>
                <a:lnTo>
                  <a:pt x="46" y="42"/>
                </a:lnTo>
                <a:lnTo>
                  <a:pt x="48" y="42"/>
                </a:lnTo>
                <a:lnTo>
                  <a:pt x="48" y="44"/>
                </a:lnTo>
                <a:lnTo>
                  <a:pt x="52" y="48"/>
                </a:lnTo>
                <a:lnTo>
                  <a:pt x="56" y="48"/>
                </a:lnTo>
                <a:lnTo>
                  <a:pt x="60" y="50"/>
                </a:lnTo>
                <a:lnTo>
                  <a:pt x="62" y="51"/>
                </a:lnTo>
                <a:lnTo>
                  <a:pt x="66" y="53"/>
                </a:lnTo>
                <a:lnTo>
                  <a:pt x="69" y="55"/>
                </a:lnTo>
                <a:lnTo>
                  <a:pt x="71" y="55"/>
                </a:lnTo>
                <a:lnTo>
                  <a:pt x="73" y="51"/>
                </a:lnTo>
                <a:lnTo>
                  <a:pt x="79" y="50"/>
                </a:lnTo>
                <a:lnTo>
                  <a:pt x="83" y="51"/>
                </a:lnTo>
                <a:lnTo>
                  <a:pt x="85" y="50"/>
                </a:lnTo>
                <a:lnTo>
                  <a:pt x="85" y="46"/>
                </a:lnTo>
                <a:lnTo>
                  <a:pt x="85" y="40"/>
                </a:lnTo>
                <a:lnTo>
                  <a:pt x="87" y="38"/>
                </a:lnTo>
                <a:lnTo>
                  <a:pt x="90" y="40"/>
                </a:lnTo>
                <a:lnTo>
                  <a:pt x="96" y="38"/>
                </a:lnTo>
                <a:lnTo>
                  <a:pt x="94" y="32"/>
                </a:lnTo>
                <a:lnTo>
                  <a:pt x="92" y="30"/>
                </a:lnTo>
                <a:lnTo>
                  <a:pt x="90" y="26"/>
                </a:lnTo>
                <a:lnTo>
                  <a:pt x="87" y="26"/>
                </a:lnTo>
                <a:lnTo>
                  <a:pt x="85" y="25"/>
                </a:lnTo>
                <a:lnTo>
                  <a:pt x="85" y="19"/>
                </a:lnTo>
                <a:lnTo>
                  <a:pt x="85" y="15"/>
                </a:lnTo>
                <a:lnTo>
                  <a:pt x="81" y="15"/>
                </a:lnTo>
                <a:lnTo>
                  <a:pt x="79" y="15"/>
                </a:lnTo>
                <a:lnTo>
                  <a:pt x="77" y="11"/>
                </a:lnTo>
                <a:lnTo>
                  <a:pt x="77" y="9"/>
                </a:lnTo>
                <a:lnTo>
                  <a:pt x="69" y="11"/>
                </a:lnTo>
                <a:lnTo>
                  <a:pt x="67" y="5"/>
                </a:lnTo>
                <a:lnTo>
                  <a:pt x="64" y="5"/>
                </a:lnTo>
                <a:lnTo>
                  <a:pt x="62" y="3"/>
                </a:lnTo>
                <a:lnTo>
                  <a:pt x="58" y="0"/>
                </a:lnTo>
                <a:lnTo>
                  <a:pt x="52" y="0"/>
                </a:lnTo>
                <a:lnTo>
                  <a:pt x="50" y="0"/>
                </a:lnTo>
                <a:lnTo>
                  <a:pt x="46" y="2"/>
                </a:lnTo>
                <a:lnTo>
                  <a:pt x="43" y="2"/>
                </a:lnTo>
                <a:lnTo>
                  <a:pt x="41" y="2"/>
                </a:lnTo>
                <a:close/>
              </a:path>
            </a:pathLst>
          </a:custGeom>
          <a:solidFill>
            <a:srgbClr val="5D73AF"/>
          </a:solidFill>
          <a:ln w="3175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0" name="Freeform 145"/>
          <p:cNvSpPr>
            <a:spLocks noChangeAspect="1"/>
          </p:cNvSpPr>
          <p:nvPr/>
        </p:nvSpPr>
        <p:spPr bwMode="gray">
          <a:xfrm>
            <a:off x="6884988" y="3414713"/>
            <a:ext cx="158750" cy="252412"/>
          </a:xfrm>
          <a:custGeom>
            <a:avLst/>
            <a:gdLst>
              <a:gd name="T0" fmla="*/ 2147483647 w 86"/>
              <a:gd name="T1" fmla="*/ 2147483647 h 138"/>
              <a:gd name="T2" fmla="*/ 2147483647 w 86"/>
              <a:gd name="T3" fmla="*/ 2147483647 h 138"/>
              <a:gd name="T4" fmla="*/ 2147483647 w 86"/>
              <a:gd name="T5" fmla="*/ 2147483647 h 138"/>
              <a:gd name="T6" fmla="*/ 2147483647 w 86"/>
              <a:gd name="T7" fmla="*/ 2147483647 h 138"/>
              <a:gd name="T8" fmla="*/ 2147483647 w 86"/>
              <a:gd name="T9" fmla="*/ 2147483647 h 138"/>
              <a:gd name="T10" fmla="*/ 2147483647 w 86"/>
              <a:gd name="T11" fmla="*/ 2147483647 h 138"/>
              <a:gd name="T12" fmla="*/ 2147483647 w 86"/>
              <a:gd name="T13" fmla="*/ 2147483647 h 138"/>
              <a:gd name="T14" fmla="*/ 2147483647 w 86"/>
              <a:gd name="T15" fmla="*/ 2147483647 h 138"/>
              <a:gd name="T16" fmla="*/ 2147483647 w 86"/>
              <a:gd name="T17" fmla="*/ 2147483647 h 138"/>
              <a:gd name="T18" fmla="*/ 2147483647 w 86"/>
              <a:gd name="T19" fmla="*/ 2147483647 h 138"/>
              <a:gd name="T20" fmla="*/ 2147483647 w 86"/>
              <a:gd name="T21" fmla="*/ 2147483647 h 138"/>
              <a:gd name="T22" fmla="*/ 2147483647 w 86"/>
              <a:gd name="T23" fmla="*/ 2147483647 h 138"/>
              <a:gd name="T24" fmla="*/ 2147483647 w 86"/>
              <a:gd name="T25" fmla="*/ 2147483647 h 138"/>
              <a:gd name="T26" fmla="*/ 2147483647 w 86"/>
              <a:gd name="T27" fmla="*/ 2147483647 h 138"/>
              <a:gd name="T28" fmla="*/ 0 w 86"/>
              <a:gd name="T29" fmla="*/ 2147483647 h 138"/>
              <a:gd name="T30" fmla="*/ 2147483647 w 86"/>
              <a:gd name="T31" fmla="*/ 2147483647 h 138"/>
              <a:gd name="T32" fmla="*/ 2147483647 w 86"/>
              <a:gd name="T33" fmla="*/ 2147483647 h 138"/>
              <a:gd name="T34" fmla="*/ 2147483647 w 86"/>
              <a:gd name="T35" fmla="*/ 2147483647 h 138"/>
              <a:gd name="T36" fmla="*/ 2147483647 w 86"/>
              <a:gd name="T37" fmla="*/ 2147483647 h 138"/>
              <a:gd name="T38" fmla="*/ 2147483647 w 86"/>
              <a:gd name="T39" fmla="*/ 0 h 138"/>
              <a:gd name="T40" fmla="*/ 2147483647 w 86"/>
              <a:gd name="T41" fmla="*/ 2147483647 h 138"/>
              <a:gd name="T42" fmla="*/ 2147483647 w 86"/>
              <a:gd name="T43" fmla="*/ 2147483647 h 138"/>
              <a:gd name="T44" fmla="*/ 2147483647 w 86"/>
              <a:gd name="T45" fmla="*/ 2147483647 h 138"/>
              <a:gd name="T46" fmla="*/ 2147483647 w 86"/>
              <a:gd name="T47" fmla="*/ 2147483647 h 138"/>
              <a:gd name="T48" fmla="*/ 2147483647 w 86"/>
              <a:gd name="T49" fmla="*/ 2147483647 h 138"/>
              <a:gd name="T50" fmla="*/ 2147483647 w 86"/>
              <a:gd name="T51" fmla="*/ 2147483647 h 138"/>
              <a:gd name="T52" fmla="*/ 2147483647 w 86"/>
              <a:gd name="T53" fmla="*/ 2147483647 h 138"/>
              <a:gd name="T54" fmla="*/ 2147483647 w 86"/>
              <a:gd name="T55" fmla="*/ 2147483647 h 138"/>
              <a:gd name="T56" fmla="*/ 2147483647 w 86"/>
              <a:gd name="T57" fmla="*/ 2147483647 h 138"/>
              <a:gd name="T58" fmla="*/ 2147483647 w 86"/>
              <a:gd name="T59" fmla="*/ 2147483647 h 138"/>
              <a:gd name="T60" fmla="*/ 2147483647 w 86"/>
              <a:gd name="T61" fmla="*/ 2147483647 h 138"/>
              <a:gd name="T62" fmla="*/ 2147483647 w 86"/>
              <a:gd name="T63" fmla="*/ 2147483647 h 138"/>
              <a:gd name="T64" fmla="*/ 2147483647 w 86"/>
              <a:gd name="T65" fmla="*/ 2147483647 h 138"/>
              <a:gd name="T66" fmla="*/ 2147483647 w 86"/>
              <a:gd name="T67" fmla="*/ 2147483647 h 138"/>
              <a:gd name="T68" fmla="*/ 2147483647 w 86"/>
              <a:gd name="T69" fmla="*/ 2147483647 h 138"/>
              <a:gd name="T70" fmla="*/ 2147483647 w 86"/>
              <a:gd name="T71" fmla="*/ 2147483647 h 138"/>
              <a:gd name="T72" fmla="*/ 2147483647 w 86"/>
              <a:gd name="T73" fmla="*/ 2147483647 h 138"/>
              <a:gd name="T74" fmla="*/ 2147483647 w 86"/>
              <a:gd name="T75" fmla="*/ 2147483647 h 138"/>
              <a:gd name="T76" fmla="*/ 2147483647 w 86"/>
              <a:gd name="T77" fmla="*/ 2147483647 h 13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138"/>
              <a:gd name="T119" fmla="*/ 86 w 86"/>
              <a:gd name="T120" fmla="*/ 138 h 13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138">
                <a:moveTo>
                  <a:pt x="59" y="131"/>
                </a:moveTo>
                <a:lnTo>
                  <a:pt x="63" y="129"/>
                </a:lnTo>
                <a:lnTo>
                  <a:pt x="65" y="123"/>
                </a:lnTo>
                <a:lnTo>
                  <a:pt x="65" y="121"/>
                </a:lnTo>
                <a:lnTo>
                  <a:pt x="63" y="113"/>
                </a:lnTo>
                <a:lnTo>
                  <a:pt x="61" y="110"/>
                </a:lnTo>
                <a:lnTo>
                  <a:pt x="59" y="106"/>
                </a:lnTo>
                <a:lnTo>
                  <a:pt x="55" y="102"/>
                </a:lnTo>
                <a:lnTo>
                  <a:pt x="53" y="98"/>
                </a:lnTo>
                <a:lnTo>
                  <a:pt x="51" y="90"/>
                </a:lnTo>
                <a:lnTo>
                  <a:pt x="51" y="85"/>
                </a:lnTo>
                <a:lnTo>
                  <a:pt x="48" y="75"/>
                </a:lnTo>
                <a:lnTo>
                  <a:pt x="44" y="75"/>
                </a:lnTo>
                <a:lnTo>
                  <a:pt x="38" y="73"/>
                </a:lnTo>
                <a:lnTo>
                  <a:pt x="36" y="67"/>
                </a:lnTo>
                <a:lnTo>
                  <a:pt x="30" y="67"/>
                </a:lnTo>
                <a:lnTo>
                  <a:pt x="27" y="69"/>
                </a:lnTo>
                <a:lnTo>
                  <a:pt x="23" y="71"/>
                </a:lnTo>
                <a:lnTo>
                  <a:pt x="21" y="77"/>
                </a:lnTo>
                <a:lnTo>
                  <a:pt x="17" y="77"/>
                </a:lnTo>
                <a:lnTo>
                  <a:pt x="15" y="75"/>
                </a:lnTo>
                <a:lnTo>
                  <a:pt x="11" y="73"/>
                </a:lnTo>
                <a:lnTo>
                  <a:pt x="5" y="73"/>
                </a:lnTo>
                <a:lnTo>
                  <a:pt x="5" y="67"/>
                </a:lnTo>
                <a:lnTo>
                  <a:pt x="3" y="65"/>
                </a:lnTo>
                <a:lnTo>
                  <a:pt x="3" y="62"/>
                </a:lnTo>
                <a:lnTo>
                  <a:pt x="9" y="56"/>
                </a:lnTo>
                <a:lnTo>
                  <a:pt x="7" y="50"/>
                </a:lnTo>
                <a:lnTo>
                  <a:pt x="3" y="52"/>
                </a:lnTo>
                <a:lnTo>
                  <a:pt x="0" y="50"/>
                </a:lnTo>
                <a:lnTo>
                  <a:pt x="0" y="46"/>
                </a:lnTo>
                <a:lnTo>
                  <a:pt x="3" y="41"/>
                </a:lnTo>
                <a:lnTo>
                  <a:pt x="3" y="35"/>
                </a:lnTo>
                <a:lnTo>
                  <a:pt x="7" y="29"/>
                </a:lnTo>
                <a:lnTo>
                  <a:pt x="9" y="29"/>
                </a:lnTo>
                <a:lnTo>
                  <a:pt x="11" y="29"/>
                </a:lnTo>
                <a:lnTo>
                  <a:pt x="17" y="25"/>
                </a:lnTo>
                <a:lnTo>
                  <a:pt x="19" y="17"/>
                </a:lnTo>
                <a:lnTo>
                  <a:pt x="13" y="6"/>
                </a:lnTo>
                <a:lnTo>
                  <a:pt x="15" y="0"/>
                </a:lnTo>
                <a:lnTo>
                  <a:pt x="23" y="0"/>
                </a:lnTo>
                <a:lnTo>
                  <a:pt x="28" y="6"/>
                </a:lnTo>
                <a:lnTo>
                  <a:pt x="28" y="10"/>
                </a:lnTo>
                <a:lnTo>
                  <a:pt x="30" y="16"/>
                </a:lnTo>
                <a:lnTo>
                  <a:pt x="36" y="17"/>
                </a:lnTo>
                <a:lnTo>
                  <a:pt x="38" y="21"/>
                </a:lnTo>
                <a:lnTo>
                  <a:pt x="44" y="23"/>
                </a:lnTo>
                <a:lnTo>
                  <a:pt x="48" y="19"/>
                </a:lnTo>
                <a:lnTo>
                  <a:pt x="53" y="19"/>
                </a:lnTo>
                <a:lnTo>
                  <a:pt x="57" y="25"/>
                </a:lnTo>
                <a:lnTo>
                  <a:pt x="57" y="33"/>
                </a:lnTo>
                <a:lnTo>
                  <a:pt x="53" y="35"/>
                </a:lnTo>
                <a:lnTo>
                  <a:pt x="53" y="46"/>
                </a:lnTo>
                <a:lnTo>
                  <a:pt x="51" y="48"/>
                </a:lnTo>
                <a:lnTo>
                  <a:pt x="46" y="48"/>
                </a:lnTo>
                <a:lnTo>
                  <a:pt x="42" y="52"/>
                </a:lnTo>
                <a:lnTo>
                  <a:pt x="44" y="58"/>
                </a:lnTo>
                <a:lnTo>
                  <a:pt x="51" y="62"/>
                </a:lnTo>
                <a:lnTo>
                  <a:pt x="55" y="71"/>
                </a:lnTo>
                <a:lnTo>
                  <a:pt x="59" y="79"/>
                </a:lnTo>
                <a:lnTo>
                  <a:pt x="63" y="83"/>
                </a:lnTo>
                <a:lnTo>
                  <a:pt x="65" y="87"/>
                </a:lnTo>
                <a:lnTo>
                  <a:pt x="69" y="92"/>
                </a:lnTo>
                <a:lnTo>
                  <a:pt x="74" y="96"/>
                </a:lnTo>
                <a:lnTo>
                  <a:pt x="76" y="102"/>
                </a:lnTo>
                <a:lnTo>
                  <a:pt x="78" y="108"/>
                </a:lnTo>
                <a:lnTo>
                  <a:pt x="84" y="112"/>
                </a:lnTo>
                <a:lnTo>
                  <a:pt x="84" y="117"/>
                </a:lnTo>
                <a:lnTo>
                  <a:pt x="86" y="125"/>
                </a:lnTo>
                <a:lnTo>
                  <a:pt x="84" y="129"/>
                </a:lnTo>
                <a:lnTo>
                  <a:pt x="78" y="131"/>
                </a:lnTo>
                <a:lnTo>
                  <a:pt x="76" y="127"/>
                </a:lnTo>
                <a:lnTo>
                  <a:pt x="73" y="127"/>
                </a:lnTo>
                <a:lnTo>
                  <a:pt x="69" y="131"/>
                </a:lnTo>
                <a:lnTo>
                  <a:pt x="69" y="136"/>
                </a:lnTo>
                <a:lnTo>
                  <a:pt x="65" y="138"/>
                </a:lnTo>
                <a:lnTo>
                  <a:pt x="61" y="135"/>
                </a:lnTo>
                <a:lnTo>
                  <a:pt x="59" y="131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1" name="Freeform 146"/>
          <p:cNvSpPr>
            <a:spLocks noChangeAspect="1" noEditPoints="1"/>
          </p:cNvSpPr>
          <p:nvPr/>
        </p:nvSpPr>
        <p:spPr bwMode="gray">
          <a:xfrm>
            <a:off x="6169025" y="2792413"/>
            <a:ext cx="246063" cy="120650"/>
          </a:xfrm>
          <a:custGeom>
            <a:avLst/>
            <a:gdLst>
              <a:gd name="T0" fmla="*/ 2147483647 w 134"/>
              <a:gd name="T1" fmla="*/ 2147483647 h 67"/>
              <a:gd name="T2" fmla="*/ 2147483647 w 134"/>
              <a:gd name="T3" fmla="*/ 2147483647 h 67"/>
              <a:gd name="T4" fmla="*/ 2147483647 w 134"/>
              <a:gd name="T5" fmla="*/ 2147483647 h 67"/>
              <a:gd name="T6" fmla="*/ 2147483647 w 134"/>
              <a:gd name="T7" fmla="*/ 2147483647 h 67"/>
              <a:gd name="T8" fmla="*/ 2147483647 w 134"/>
              <a:gd name="T9" fmla="*/ 2147483647 h 67"/>
              <a:gd name="T10" fmla="*/ 2147483647 w 134"/>
              <a:gd name="T11" fmla="*/ 2147483647 h 67"/>
              <a:gd name="T12" fmla="*/ 2147483647 w 134"/>
              <a:gd name="T13" fmla="*/ 2147483647 h 67"/>
              <a:gd name="T14" fmla="*/ 2147483647 w 134"/>
              <a:gd name="T15" fmla="*/ 2147483647 h 67"/>
              <a:gd name="T16" fmla="*/ 2147483647 w 134"/>
              <a:gd name="T17" fmla="*/ 2147483647 h 67"/>
              <a:gd name="T18" fmla="*/ 2147483647 w 134"/>
              <a:gd name="T19" fmla="*/ 2147483647 h 67"/>
              <a:gd name="T20" fmla="*/ 2147483647 w 134"/>
              <a:gd name="T21" fmla="*/ 2147483647 h 67"/>
              <a:gd name="T22" fmla="*/ 2147483647 w 134"/>
              <a:gd name="T23" fmla="*/ 2147483647 h 67"/>
              <a:gd name="T24" fmla="*/ 2147483647 w 134"/>
              <a:gd name="T25" fmla="*/ 2147483647 h 67"/>
              <a:gd name="T26" fmla="*/ 2147483647 w 134"/>
              <a:gd name="T27" fmla="*/ 2147483647 h 67"/>
              <a:gd name="T28" fmla="*/ 2147483647 w 134"/>
              <a:gd name="T29" fmla="*/ 2147483647 h 67"/>
              <a:gd name="T30" fmla="*/ 2147483647 w 134"/>
              <a:gd name="T31" fmla="*/ 2147483647 h 67"/>
              <a:gd name="T32" fmla="*/ 2147483647 w 134"/>
              <a:gd name="T33" fmla="*/ 2147483647 h 67"/>
              <a:gd name="T34" fmla="*/ 2147483647 w 134"/>
              <a:gd name="T35" fmla="*/ 2147483647 h 67"/>
              <a:gd name="T36" fmla="*/ 2147483647 w 134"/>
              <a:gd name="T37" fmla="*/ 2147483647 h 67"/>
              <a:gd name="T38" fmla="*/ 2147483647 w 134"/>
              <a:gd name="T39" fmla="*/ 2147483647 h 67"/>
              <a:gd name="T40" fmla="*/ 2147483647 w 134"/>
              <a:gd name="T41" fmla="*/ 2147483647 h 67"/>
              <a:gd name="T42" fmla="*/ 2147483647 w 134"/>
              <a:gd name="T43" fmla="*/ 2147483647 h 67"/>
              <a:gd name="T44" fmla="*/ 2147483647 w 134"/>
              <a:gd name="T45" fmla="*/ 2147483647 h 67"/>
              <a:gd name="T46" fmla="*/ 2147483647 w 134"/>
              <a:gd name="T47" fmla="*/ 2147483647 h 67"/>
              <a:gd name="T48" fmla="*/ 2147483647 w 134"/>
              <a:gd name="T49" fmla="*/ 2147483647 h 67"/>
              <a:gd name="T50" fmla="*/ 2147483647 w 134"/>
              <a:gd name="T51" fmla="*/ 2147483647 h 67"/>
              <a:gd name="T52" fmla="*/ 2147483647 w 134"/>
              <a:gd name="T53" fmla="*/ 2147483647 h 67"/>
              <a:gd name="T54" fmla="*/ 2147483647 w 134"/>
              <a:gd name="T55" fmla="*/ 2147483647 h 67"/>
              <a:gd name="T56" fmla="*/ 2147483647 w 134"/>
              <a:gd name="T57" fmla="*/ 2147483647 h 67"/>
              <a:gd name="T58" fmla="*/ 2147483647 w 134"/>
              <a:gd name="T59" fmla="*/ 2147483647 h 67"/>
              <a:gd name="T60" fmla="*/ 2147483647 w 134"/>
              <a:gd name="T61" fmla="*/ 2147483647 h 67"/>
              <a:gd name="T62" fmla="*/ 2147483647 w 134"/>
              <a:gd name="T63" fmla="*/ 2147483647 h 67"/>
              <a:gd name="T64" fmla="*/ 2147483647 w 134"/>
              <a:gd name="T65" fmla="*/ 2147483647 h 67"/>
              <a:gd name="T66" fmla="*/ 2147483647 w 134"/>
              <a:gd name="T67" fmla="*/ 2147483647 h 67"/>
              <a:gd name="T68" fmla="*/ 2147483647 w 134"/>
              <a:gd name="T69" fmla="*/ 0 h 67"/>
              <a:gd name="T70" fmla="*/ 2147483647 w 134"/>
              <a:gd name="T71" fmla="*/ 0 h 67"/>
              <a:gd name="T72" fmla="*/ 2147483647 w 134"/>
              <a:gd name="T73" fmla="*/ 2147483647 h 67"/>
              <a:gd name="T74" fmla="*/ 2147483647 w 134"/>
              <a:gd name="T75" fmla="*/ 2147483647 h 67"/>
              <a:gd name="T76" fmla="*/ 2147483647 w 134"/>
              <a:gd name="T77" fmla="*/ 2147483647 h 67"/>
              <a:gd name="T78" fmla="*/ 2147483647 w 134"/>
              <a:gd name="T79" fmla="*/ 2147483647 h 67"/>
              <a:gd name="T80" fmla="*/ 2147483647 w 134"/>
              <a:gd name="T81" fmla="*/ 2147483647 h 67"/>
              <a:gd name="T82" fmla="*/ 2147483647 w 134"/>
              <a:gd name="T83" fmla="*/ 2147483647 h 67"/>
              <a:gd name="T84" fmla="*/ 2147483647 w 134"/>
              <a:gd name="T85" fmla="*/ 2147483647 h 67"/>
              <a:gd name="T86" fmla="*/ 2147483647 w 134"/>
              <a:gd name="T87" fmla="*/ 2147483647 h 67"/>
              <a:gd name="T88" fmla="*/ 2147483647 w 134"/>
              <a:gd name="T89" fmla="*/ 2147483647 h 67"/>
              <a:gd name="T90" fmla="*/ 2147483647 w 134"/>
              <a:gd name="T91" fmla="*/ 2147483647 h 67"/>
              <a:gd name="T92" fmla="*/ 2147483647 w 134"/>
              <a:gd name="T93" fmla="*/ 2147483647 h 67"/>
              <a:gd name="T94" fmla="*/ 2147483647 w 134"/>
              <a:gd name="T95" fmla="*/ 2147483647 h 67"/>
              <a:gd name="T96" fmla="*/ 2147483647 w 134"/>
              <a:gd name="T97" fmla="*/ 2147483647 h 67"/>
              <a:gd name="T98" fmla="*/ 2147483647 w 134"/>
              <a:gd name="T99" fmla="*/ 2147483647 h 67"/>
              <a:gd name="T100" fmla="*/ 2147483647 w 134"/>
              <a:gd name="T101" fmla="*/ 2147483647 h 67"/>
              <a:gd name="T102" fmla="*/ 2147483647 w 134"/>
              <a:gd name="T103" fmla="*/ 2147483647 h 67"/>
              <a:gd name="T104" fmla="*/ 2147483647 w 134"/>
              <a:gd name="T105" fmla="*/ 2147483647 h 67"/>
              <a:gd name="T106" fmla="*/ 2147483647 w 134"/>
              <a:gd name="T107" fmla="*/ 2147483647 h 67"/>
              <a:gd name="T108" fmla="*/ 2147483647 w 134"/>
              <a:gd name="T109" fmla="*/ 2147483647 h 67"/>
              <a:gd name="T110" fmla="*/ 2147483647 w 134"/>
              <a:gd name="T111" fmla="*/ 2147483647 h 67"/>
              <a:gd name="T112" fmla="*/ 2147483647 w 134"/>
              <a:gd name="T113" fmla="*/ 2147483647 h 67"/>
              <a:gd name="T114" fmla="*/ 2147483647 w 134"/>
              <a:gd name="T115" fmla="*/ 2147483647 h 67"/>
              <a:gd name="T116" fmla="*/ 2147483647 w 134"/>
              <a:gd name="T117" fmla="*/ 2147483647 h 6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"/>
              <a:gd name="T178" fmla="*/ 0 h 67"/>
              <a:gd name="T179" fmla="*/ 134 w 134"/>
              <a:gd name="T180" fmla="*/ 67 h 6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" h="67">
                <a:moveTo>
                  <a:pt x="44" y="65"/>
                </a:moveTo>
                <a:lnTo>
                  <a:pt x="40" y="63"/>
                </a:lnTo>
                <a:lnTo>
                  <a:pt x="36" y="65"/>
                </a:lnTo>
                <a:lnTo>
                  <a:pt x="31" y="67"/>
                </a:lnTo>
                <a:lnTo>
                  <a:pt x="29" y="65"/>
                </a:lnTo>
                <a:lnTo>
                  <a:pt x="27" y="65"/>
                </a:lnTo>
                <a:lnTo>
                  <a:pt x="23" y="63"/>
                </a:lnTo>
                <a:lnTo>
                  <a:pt x="19" y="63"/>
                </a:lnTo>
                <a:lnTo>
                  <a:pt x="15" y="65"/>
                </a:lnTo>
                <a:lnTo>
                  <a:pt x="11" y="63"/>
                </a:lnTo>
                <a:lnTo>
                  <a:pt x="11" y="61"/>
                </a:lnTo>
                <a:lnTo>
                  <a:pt x="2" y="61"/>
                </a:lnTo>
                <a:lnTo>
                  <a:pt x="0" y="55"/>
                </a:lnTo>
                <a:lnTo>
                  <a:pt x="6" y="53"/>
                </a:lnTo>
                <a:lnTo>
                  <a:pt x="11" y="55"/>
                </a:lnTo>
                <a:lnTo>
                  <a:pt x="13" y="51"/>
                </a:lnTo>
                <a:lnTo>
                  <a:pt x="15" y="53"/>
                </a:lnTo>
                <a:lnTo>
                  <a:pt x="17" y="55"/>
                </a:lnTo>
                <a:lnTo>
                  <a:pt x="19" y="53"/>
                </a:lnTo>
                <a:lnTo>
                  <a:pt x="19" y="51"/>
                </a:lnTo>
                <a:lnTo>
                  <a:pt x="21" y="50"/>
                </a:lnTo>
                <a:lnTo>
                  <a:pt x="23" y="50"/>
                </a:lnTo>
                <a:lnTo>
                  <a:pt x="29" y="51"/>
                </a:lnTo>
                <a:lnTo>
                  <a:pt x="35" y="46"/>
                </a:lnTo>
                <a:lnTo>
                  <a:pt x="38" y="40"/>
                </a:lnTo>
                <a:lnTo>
                  <a:pt x="40" y="38"/>
                </a:lnTo>
                <a:lnTo>
                  <a:pt x="38" y="38"/>
                </a:lnTo>
                <a:lnTo>
                  <a:pt x="35" y="36"/>
                </a:lnTo>
                <a:lnTo>
                  <a:pt x="31" y="34"/>
                </a:lnTo>
                <a:lnTo>
                  <a:pt x="27" y="32"/>
                </a:lnTo>
                <a:lnTo>
                  <a:pt x="23" y="32"/>
                </a:lnTo>
                <a:lnTo>
                  <a:pt x="23" y="30"/>
                </a:lnTo>
                <a:lnTo>
                  <a:pt x="23" y="28"/>
                </a:lnTo>
                <a:lnTo>
                  <a:pt x="21" y="28"/>
                </a:lnTo>
                <a:lnTo>
                  <a:pt x="19" y="28"/>
                </a:lnTo>
                <a:lnTo>
                  <a:pt x="15" y="28"/>
                </a:lnTo>
                <a:lnTo>
                  <a:pt x="11" y="25"/>
                </a:lnTo>
                <a:lnTo>
                  <a:pt x="15" y="23"/>
                </a:lnTo>
                <a:lnTo>
                  <a:pt x="17" y="21"/>
                </a:lnTo>
                <a:lnTo>
                  <a:pt x="21" y="17"/>
                </a:lnTo>
                <a:lnTo>
                  <a:pt x="21" y="13"/>
                </a:lnTo>
                <a:lnTo>
                  <a:pt x="19" y="11"/>
                </a:lnTo>
                <a:lnTo>
                  <a:pt x="15" y="13"/>
                </a:lnTo>
                <a:lnTo>
                  <a:pt x="17" y="9"/>
                </a:lnTo>
                <a:lnTo>
                  <a:pt x="25" y="5"/>
                </a:lnTo>
                <a:lnTo>
                  <a:pt x="35" y="5"/>
                </a:lnTo>
                <a:lnTo>
                  <a:pt x="42" y="9"/>
                </a:lnTo>
                <a:lnTo>
                  <a:pt x="48" y="13"/>
                </a:lnTo>
                <a:lnTo>
                  <a:pt x="50" y="9"/>
                </a:lnTo>
                <a:lnTo>
                  <a:pt x="52" y="9"/>
                </a:lnTo>
                <a:lnTo>
                  <a:pt x="54" y="5"/>
                </a:lnTo>
                <a:lnTo>
                  <a:pt x="56" y="3"/>
                </a:lnTo>
                <a:lnTo>
                  <a:pt x="58" y="3"/>
                </a:lnTo>
                <a:lnTo>
                  <a:pt x="63" y="2"/>
                </a:lnTo>
                <a:lnTo>
                  <a:pt x="65" y="2"/>
                </a:lnTo>
                <a:lnTo>
                  <a:pt x="69" y="5"/>
                </a:lnTo>
                <a:lnTo>
                  <a:pt x="71" y="7"/>
                </a:lnTo>
                <a:lnTo>
                  <a:pt x="75" y="7"/>
                </a:lnTo>
                <a:lnTo>
                  <a:pt x="81" y="3"/>
                </a:lnTo>
                <a:lnTo>
                  <a:pt x="88" y="2"/>
                </a:lnTo>
                <a:lnTo>
                  <a:pt x="94" y="0"/>
                </a:lnTo>
                <a:lnTo>
                  <a:pt x="102" y="0"/>
                </a:lnTo>
                <a:lnTo>
                  <a:pt x="109" y="0"/>
                </a:lnTo>
                <a:lnTo>
                  <a:pt x="113" y="2"/>
                </a:lnTo>
                <a:lnTo>
                  <a:pt x="119" y="2"/>
                </a:lnTo>
                <a:lnTo>
                  <a:pt x="121" y="5"/>
                </a:lnTo>
                <a:lnTo>
                  <a:pt x="125" y="7"/>
                </a:lnTo>
                <a:lnTo>
                  <a:pt x="129" y="7"/>
                </a:lnTo>
                <a:lnTo>
                  <a:pt x="134" y="11"/>
                </a:lnTo>
                <a:lnTo>
                  <a:pt x="130" y="13"/>
                </a:lnTo>
                <a:lnTo>
                  <a:pt x="125" y="17"/>
                </a:lnTo>
                <a:lnTo>
                  <a:pt x="123" y="19"/>
                </a:lnTo>
                <a:lnTo>
                  <a:pt x="119" y="23"/>
                </a:lnTo>
                <a:lnTo>
                  <a:pt x="115" y="23"/>
                </a:lnTo>
                <a:lnTo>
                  <a:pt x="113" y="25"/>
                </a:lnTo>
                <a:lnTo>
                  <a:pt x="111" y="26"/>
                </a:lnTo>
                <a:lnTo>
                  <a:pt x="111" y="30"/>
                </a:lnTo>
                <a:lnTo>
                  <a:pt x="102" y="32"/>
                </a:lnTo>
                <a:lnTo>
                  <a:pt x="90" y="38"/>
                </a:lnTo>
                <a:lnTo>
                  <a:pt x="88" y="44"/>
                </a:lnTo>
                <a:lnTo>
                  <a:pt x="86" y="50"/>
                </a:lnTo>
                <a:lnTo>
                  <a:pt x="82" y="51"/>
                </a:lnTo>
                <a:lnTo>
                  <a:pt x="77" y="51"/>
                </a:lnTo>
                <a:lnTo>
                  <a:pt x="73" y="53"/>
                </a:lnTo>
                <a:lnTo>
                  <a:pt x="71" y="55"/>
                </a:lnTo>
                <a:lnTo>
                  <a:pt x="67" y="51"/>
                </a:lnTo>
                <a:lnTo>
                  <a:pt x="65" y="50"/>
                </a:lnTo>
                <a:lnTo>
                  <a:pt x="61" y="50"/>
                </a:lnTo>
                <a:lnTo>
                  <a:pt x="59" y="53"/>
                </a:lnTo>
                <a:lnTo>
                  <a:pt x="56" y="55"/>
                </a:lnTo>
                <a:lnTo>
                  <a:pt x="54" y="57"/>
                </a:lnTo>
                <a:lnTo>
                  <a:pt x="52" y="59"/>
                </a:lnTo>
                <a:lnTo>
                  <a:pt x="50" y="61"/>
                </a:lnTo>
                <a:lnTo>
                  <a:pt x="48" y="63"/>
                </a:lnTo>
                <a:lnTo>
                  <a:pt x="44" y="65"/>
                </a:lnTo>
                <a:close/>
                <a:moveTo>
                  <a:pt x="109" y="2"/>
                </a:moveTo>
                <a:lnTo>
                  <a:pt x="111" y="2"/>
                </a:lnTo>
                <a:lnTo>
                  <a:pt x="113" y="3"/>
                </a:lnTo>
                <a:lnTo>
                  <a:pt x="113" y="5"/>
                </a:lnTo>
                <a:lnTo>
                  <a:pt x="111" y="7"/>
                </a:lnTo>
                <a:lnTo>
                  <a:pt x="107" y="11"/>
                </a:lnTo>
                <a:lnTo>
                  <a:pt x="106" y="13"/>
                </a:lnTo>
                <a:lnTo>
                  <a:pt x="100" y="13"/>
                </a:lnTo>
                <a:lnTo>
                  <a:pt x="94" y="13"/>
                </a:lnTo>
                <a:lnTo>
                  <a:pt x="92" y="7"/>
                </a:lnTo>
                <a:lnTo>
                  <a:pt x="98" y="7"/>
                </a:lnTo>
                <a:lnTo>
                  <a:pt x="106" y="5"/>
                </a:lnTo>
                <a:lnTo>
                  <a:pt x="107" y="3"/>
                </a:lnTo>
                <a:lnTo>
                  <a:pt x="109" y="2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2" name="Freeform 147"/>
          <p:cNvSpPr>
            <a:spLocks noChangeAspect="1"/>
          </p:cNvSpPr>
          <p:nvPr/>
        </p:nvSpPr>
        <p:spPr bwMode="gray">
          <a:xfrm>
            <a:off x="5629275" y="3186113"/>
            <a:ext cx="61913" cy="49212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0 h 28"/>
              <a:gd name="T18" fmla="*/ 2147483647 w 31"/>
              <a:gd name="T19" fmla="*/ 2147483647 h 28"/>
              <a:gd name="T20" fmla="*/ 2147483647 w 31"/>
              <a:gd name="T21" fmla="*/ 0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0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"/>
              <a:gd name="T55" fmla="*/ 0 h 28"/>
              <a:gd name="T56" fmla="*/ 31 w 3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" h="28">
                <a:moveTo>
                  <a:pt x="31" y="26"/>
                </a:moveTo>
                <a:lnTo>
                  <a:pt x="27" y="21"/>
                </a:lnTo>
                <a:lnTo>
                  <a:pt x="23" y="17"/>
                </a:lnTo>
                <a:lnTo>
                  <a:pt x="25" y="13"/>
                </a:lnTo>
                <a:lnTo>
                  <a:pt x="25" y="7"/>
                </a:lnTo>
                <a:lnTo>
                  <a:pt x="31" y="7"/>
                </a:lnTo>
                <a:lnTo>
                  <a:pt x="29" y="3"/>
                </a:lnTo>
                <a:lnTo>
                  <a:pt x="27" y="0"/>
                </a:lnTo>
                <a:lnTo>
                  <a:pt x="25" y="1"/>
                </a:lnTo>
                <a:lnTo>
                  <a:pt x="19" y="0"/>
                </a:lnTo>
                <a:lnTo>
                  <a:pt x="16" y="3"/>
                </a:lnTo>
                <a:lnTo>
                  <a:pt x="12" y="9"/>
                </a:lnTo>
                <a:lnTo>
                  <a:pt x="4" y="15"/>
                </a:lnTo>
                <a:lnTo>
                  <a:pt x="0" y="19"/>
                </a:lnTo>
                <a:lnTo>
                  <a:pt x="18" y="23"/>
                </a:lnTo>
                <a:lnTo>
                  <a:pt x="19" y="28"/>
                </a:lnTo>
                <a:lnTo>
                  <a:pt x="31" y="26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3" name="Freeform 148"/>
          <p:cNvSpPr>
            <a:spLocks noChangeAspect="1" noEditPoints="1"/>
          </p:cNvSpPr>
          <p:nvPr/>
        </p:nvSpPr>
        <p:spPr bwMode="gray">
          <a:xfrm>
            <a:off x="5357813" y="3932238"/>
            <a:ext cx="200025" cy="263525"/>
          </a:xfrm>
          <a:custGeom>
            <a:avLst/>
            <a:gdLst>
              <a:gd name="T0" fmla="*/ 2147483647 w 109"/>
              <a:gd name="T1" fmla="*/ 2147483647 h 144"/>
              <a:gd name="T2" fmla="*/ 2147483647 w 109"/>
              <a:gd name="T3" fmla="*/ 2147483647 h 144"/>
              <a:gd name="T4" fmla="*/ 2147483647 w 109"/>
              <a:gd name="T5" fmla="*/ 2147483647 h 144"/>
              <a:gd name="T6" fmla="*/ 2147483647 w 109"/>
              <a:gd name="T7" fmla="*/ 2147483647 h 144"/>
              <a:gd name="T8" fmla="*/ 2147483647 w 109"/>
              <a:gd name="T9" fmla="*/ 2147483647 h 144"/>
              <a:gd name="T10" fmla="*/ 2147483647 w 109"/>
              <a:gd name="T11" fmla="*/ 2147483647 h 144"/>
              <a:gd name="T12" fmla="*/ 2147483647 w 109"/>
              <a:gd name="T13" fmla="*/ 2147483647 h 144"/>
              <a:gd name="T14" fmla="*/ 2147483647 w 109"/>
              <a:gd name="T15" fmla="*/ 2147483647 h 144"/>
              <a:gd name="T16" fmla="*/ 2147483647 w 109"/>
              <a:gd name="T17" fmla="*/ 2147483647 h 144"/>
              <a:gd name="T18" fmla="*/ 2147483647 w 109"/>
              <a:gd name="T19" fmla="*/ 2147483647 h 144"/>
              <a:gd name="T20" fmla="*/ 2147483647 w 109"/>
              <a:gd name="T21" fmla="*/ 2147483647 h 144"/>
              <a:gd name="T22" fmla="*/ 2147483647 w 109"/>
              <a:gd name="T23" fmla="*/ 2147483647 h 144"/>
              <a:gd name="T24" fmla="*/ 2147483647 w 109"/>
              <a:gd name="T25" fmla="*/ 2147483647 h 144"/>
              <a:gd name="T26" fmla="*/ 2147483647 w 109"/>
              <a:gd name="T27" fmla="*/ 2147483647 h 144"/>
              <a:gd name="T28" fmla="*/ 2147483647 w 109"/>
              <a:gd name="T29" fmla="*/ 2147483647 h 144"/>
              <a:gd name="T30" fmla="*/ 2147483647 w 109"/>
              <a:gd name="T31" fmla="*/ 2147483647 h 144"/>
              <a:gd name="T32" fmla="*/ 2147483647 w 109"/>
              <a:gd name="T33" fmla="*/ 2147483647 h 144"/>
              <a:gd name="T34" fmla="*/ 2147483647 w 109"/>
              <a:gd name="T35" fmla="*/ 2147483647 h 144"/>
              <a:gd name="T36" fmla="*/ 2147483647 w 109"/>
              <a:gd name="T37" fmla="*/ 2147483647 h 144"/>
              <a:gd name="T38" fmla="*/ 2147483647 w 109"/>
              <a:gd name="T39" fmla="*/ 2147483647 h 144"/>
              <a:gd name="T40" fmla="*/ 2147483647 w 109"/>
              <a:gd name="T41" fmla="*/ 2147483647 h 144"/>
              <a:gd name="T42" fmla="*/ 2147483647 w 109"/>
              <a:gd name="T43" fmla="*/ 2147483647 h 144"/>
              <a:gd name="T44" fmla="*/ 2147483647 w 109"/>
              <a:gd name="T45" fmla="*/ 2147483647 h 144"/>
              <a:gd name="T46" fmla="*/ 2147483647 w 109"/>
              <a:gd name="T47" fmla="*/ 2147483647 h 144"/>
              <a:gd name="T48" fmla="*/ 2147483647 w 109"/>
              <a:gd name="T49" fmla="*/ 2147483647 h 144"/>
              <a:gd name="T50" fmla="*/ 2147483647 w 109"/>
              <a:gd name="T51" fmla="*/ 2147483647 h 144"/>
              <a:gd name="T52" fmla="*/ 2147483647 w 109"/>
              <a:gd name="T53" fmla="*/ 2147483647 h 144"/>
              <a:gd name="T54" fmla="*/ 2147483647 w 109"/>
              <a:gd name="T55" fmla="*/ 2147483647 h 144"/>
              <a:gd name="T56" fmla="*/ 2147483647 w 109"/>
              <a:gd name="T57" fmla="*/ 2147483647 h 144"/>
              <a:gd name="T58" fmla="*/ 2147483647 w 109"/>
              <a:gd name="T59" fmla="*/ 2147483647 h 144"/>
              <a:gd name="T60" fmla="*/ 0 w 109"/>
              <a:gd name="T61" fmla="*/ 2147483647 h 144"/>
              <a:gd name="T62" fmla="*/ 2147483647 w 109"/>
              <a:gd name="T63" fmla="*/ 2147483647 h 144"/>
              <a:gd name="T64" fmla="*/ 2147483647 w 109"/>
              <a:gd name="T65" fmla="*/ 2147483647 h 144"/>
              <a:gd name="T66" fmla="*/ 2147483647 w 109"/>
              <a:gd name="T67" fmla="*/ 2147483647 h 144"/>
              <a:gd name="T68" fmla="*/ 2147483647 w 109"/>
              <a:gd name="T69" fmla="*/ 2147483647 h 144"/>
              <a:gd name="T70" fmla="*/ 2147483647 w 109"/>
              <a:gd name="T71" fmla="*/ 2147483647 h 144"/>
              <a:gd name="T72" fmla="*/ 2147483647 w 109"/>
              <a:gd name="T73" fmla="*/ 2147483647 h 144"/>
              <a:gd name="T74" fmla="*/ 2147483647 w 109"/>
              <a:gd name="T75" fmla="*/ 2147483647 h 144"/>
              <a:gd name="T76" fmla="*/ 2147483647 w 109"/>
              <a:gd name="T77" fmla="*/ 2147483647 h 144"/>
              <a:gd name="T78" fmla="*/ 2147483647 w 109"/>
              <a:gd name="T79" fmla="*/ 2147483647 h 144"/>
              <a:gd name="T80" fmla="*/ 2147483647 w 109"/>
              <a:gd name="T81" fmla="*/ 2147483647 h 144"/>
              <a:gd name="T82" fmla="*/ 2147483647 w 109"/>
              <a:gd name="T83" fmla="*/ 2147483647 h 144"/>
              <a:gd name="T84" fmla="*/ 2147483647 w 109"/>
              <a:gd name="T85" fmla="*/ 2147483647 h 144"/>
              <a:gd name="T86" fmla="*/ 2147483647 w 109"/>
              <a:gd name="T87" fmla="*/ 2147483647 h 144"/>
              <a:gd name="T88" fmla="*/ 2147483647 w 109"/>
              <a:gd name="T89" fmla="*/ 2147483647 h 144"/>
              <a:gd name="T90" fmla="*/ 2147483647 w 109"/>
              <a:gd name="T91" fmla="*/ 2147483647 h 144"/>
              <a:gd name="T92" fmla="*/ 2147483647 w 109"/>
              <a:gd name="T93" fmla="*/ 2147483647 h 144"/>
              <a:gd name="T94" fmla="*/ 2147483647 w 109"/>
              <a:gd name="T95" fmla="*/ 2147483647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9"/>
              <a:gd name="T145" fmla="*/ 0 h 144"/>
              <a:gd name="T146" fmla="*/ 109 w 109"/>
              <a:gd name="T147" fmla="*/ 144 h 1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9" h="144">
                <a:moveTo>
                  <a:pt x="1" y="87"/>
                </a:moveTo>
                <a:lnTo>
                  <a:pt x="5" y="87"/>
                </a:lnTo>
                <a:lnTo>
                  <a:pt x="9" y="85"/>
                </a:lnTo>
                <a:lnTo>
                  <a:pt x="5" y="92"/>
                </a:lnTo>
                <a:lnTo>
                  <a:pt x="3" y="102"/>
                </a:lnTo>
                <a:lnTo>
                  <a:pt x="46" y="121"/>
                </a:lnTo>
                <a:lnTo>
                  <a:pt x="46" y="123"/>
                </a:lnTo>
                <a:lnTo>
                  <a:pt x="48" y="127"/>
                </a:lnTo>
                <a:lnTo>
                  <a:pt x="48" y="131"/>
                </a:lnTo>
                <a:lnTo>
                  <a:pt x="49" y="135"/>
                </a:lnTo>
                <a:lnTo>
                  <a:pt x="53" y="135"/>
                </a:lnTo>
                <a:lnTo>
                  <a:pt x="53" y="137"/>
                </a:lnTo>
                <a:lnTo>
                  <a:pt x="67" y="144"/>
                </a:lnTo>
                <a:lnTo>
                  <a:pt x="67" y="138"/>
                </a:lnTo>
                <a:lnTo>
                  <a:pt x="67" y="131"/>
                </a:lnTo>
                <a:lnTo>
                  <a:pt x="71" y="131"/>
                </a:lnTo>
                <a:lnTo>
                  <a:pt x="71" y="129"/>
                </a:lnTo>
                <a:lnTo>
                  <a:pt x="72" y="123"/>
                </a:lnTo>
                <a:lnTo>
                  <a:pt x="76" y="119"/>
                </a:lnTo>
                <a:lnTo>
                  <a:pt x="78" y="119"/>
                </a:lnTo>
                <a:lnTo>
                  <a:pt x="82" y="119"/>
                </a:lnTo>
                <a:lnTo>
                  <a:pt x="84" y="115"/>
                </a:lnTo>
                <a:lnTo>
                  <a:pt x="86" y="110"/>
                </a:lnTo>
                <a:lnTo>
                  <a:pt x="90" y="110"/>
                </a:lnTo>
                <a:lnTo>
                  <a:pt x="94" y="108"/>
                </a:lnTo>
                <a:lnTo>
                  <a:pt x="94" y="104"/>
                </a:lnTo>
                <a:lnTo>
                  <a:pt x="94" y="100"/>
                </a:lnTo>
                <a:lnTo>
                  <a:pt x="96" y="96"/>
                </a:lnTo>
                <a:lnTo>
                  <a:pt x="99" y="94"/>
                </a:lnTo>
                <a:lnTo>
                  <a:pt x="101" y="89"/>
                </a:lnTo>
                <a:lnTo>
                  <a:pt x="101" y="85"/>
                </a:lnTo>
                <a:lnTo>
                  <a:pt x="96" y="77"/>
                </a:lnTo>
                <a:lnTo>
                  <a:pt x="94" y="25"/>
                </a:lnTo>
                <a:lnTo>
                  <a:pt x="101" y="21"/>
                </a:lnTo>
                <a:lnTo>
                  <a:pt x="109" y="4"/>
                </a:lnTo>
                <a:lnTo>
                  <a:pt x="101" y="6"/>
                </a:lnTo>
                <a:lnTo>
                  <a:pt x="94" y="6"/>
                </a:lnTo>
                <a:lnTo>
                  <a:pt x="90" y="2"/>
                </a:lnTo>
                <a:lnTo>
                  <a:pt x="90" y="0"/>
                </a:lnTo>
                <a:lnTo>
                  <a:pt x="88" y="4"/>
                </a:lnTo>
                <a:lnTo>
                  <a:pt x="82" y="4"/>
                </a:lnTo>
                <a:lnTo>
                  <a:pt x="78" y="6"/>
                </a:lnTo>
                <a:lnTo>
                  <a:pt x="78" y="10"/>
                </a:lnTo>
                <a:lnTo>
                  <a:pt x="74" y="10"/>
                </a:lnTo>
                <a:lnTo>
                  <a:pt x="71" y="10"/>
                </a:lnTo>
                <a:lnTo>
                  <a:pt x="67" y="10"/>
                </a:lnTo>
                <a:lnTo>
                  <a:pt x="63" y="8"/>
                </a:lnTo>
                <a:lnTo>
                  <a:pt x="57" y="6"/>
                </a:lnTo>
                <a:lnTo>
                  <a:pt x="53" y="6"/>
                </a:lnTo>
                <a:lnTo>
                  <a:pt x="49" y="8"/>
                </a:lnTo>
                <a:lnTo>
                  <a:pt x="44" y="8"/>
                </a:lnTo>
                <a:lnTo>
                  <a:pt x="40" y="8"/>
                </a:lnTo>
                <a:lnTo>
                  <a:pt x="36" y="8"/>
                </a:lnTo>
                <a:lnTo>
                  <a:pt x="30" y="8"/>
                </a:lnTo>
                <a:lnTo>
                  <a:pt x="26" y="8"/>
                </a:lnTo>
                <a:lnTo>
                  <a:pt x="19" y="2"/>
                </a:lnTo>
                <a:lnTo>
                  <a:pt x="13" y="2"/>
                </a:lnTo>
                <a:lnTo>
                  <a:pt x="9" y="2"/>
                </a:lnTo>
                <a:lnTo>
                  <a:pt x="5" y="6"/>
                </a:lnTo>
                <a:lnTo>
                  <a:pt x="0" y="8"/>
                </a:lnTo>
                <a:lnTo>
                  <a:pt x="0" y="12"/>
                </a:lnTo>
                <a:lnTo>
                  <a:pt x="1" y="14"/>
                </a:lnTo>
                <a:lnTo>
                  <a:pt x="5" y="16"/>
                </a:lnTo>
                <a:lnTo>
                  <a:pt x="5" y="18"/>
                </a:lnTo>
                <a:lnTo>
                  <a:pt x="7" y="20"/>
                </a:lnTo>
                <a:lnTo>
                  <a:pt x="5" y="25"/>
                </a:lnTo>
                <a:lnTo>
                  <a:pt x="3" y="31"/>
                </a:lnTo>
                <a:lnTo>
                  <a:pt x="7" y="35"/>
                </a:lnTo>
                <a:lnTo>
                  <a:pt x="9" y="39"/>
                </a:lnTo>
                <a:lnTo>
                  <a:pt x="9" y="43"/>
                </a:lnTo>
                <a:lnTo>
                  <a:pt x="9" y="46"/>
                </a:lnTo>
                <a:lnTo>
                  <a:pt x="7" y="48"/>
                </a:lnTo>
                <a:lnTo>
                  <a:pt x="5" y="50"/>
                </a:lnTo>
                <a:lnTo>
                  <a:pt x="3" y="54"/>
                </a:lnTo>
                <a:lnTo>
                  <a:pt x="3" y="60"/>
                </a:lnTo>
                <a:lnTo>
                  <a:pt x="1" y="64"/>
                </a:lnTo>
                <a:lnTo>
                  <a:pt x="1" y="71"/>
                </a:lnTo>
                <a:lnTo>
                  <a:pt x="1" y="75"/>
                </a:lnTo>
                <a:lnTo>
                  <a:pt x="1" y="79"/>
                </a:lnTo>
                <a:lnTo>
                  <a:pt x="1" y="81"/>
                </a:lnTo>
                <a:lnTo>
                  <a:pt x="1" y="87"/>
                </a:lnTo>
                <a:close/>
                <a:moveTo>
                  <a:pt x="26" y="10"/>
                </a:moveTo>
                <a:lnTo>
                  <a:pt x="26" y="18"/>
                </a:lnTo>
                <a:lnTo>
                  <a:pt x="28" y="27"/>
                </a:lnTo>
                <a:lnTo>
                  <a:pt x="30" y="31"/>
                </a:lnTo>
                <a:lnTo>
                  <a:pt x="34" y="33"/>
                </a:lnTo>
                <a:lnTo>
                  <a:pt x="34" y="37"/>
                </a:lnTo>
                <a:lnTo>
                  <a:pt x="34" y="39"/>
                </a:lnTo>
                <a:lnTo>
                  <a:pt x="32" y="39"/>
                </a:lnTo>
                <a:lnTo>
                  <a:pt x="30" y="37"/>
                </a:lnTo>
                <a:lnTo>
                  <a:pt x="25" y="29"/>
                </a:lnTo>
                <a:lnTo>
                  <a:pt x="23" y="25"/>
                </a:lnTo>
                <a:lnTo>
                  <a:pt x="23" y="16"/>
                </a:lnTo>
                <a:lnTo>
                  <a:pt x="26" y="1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4" name="Freeform 149"/>
          <p:cNvSpPr>
            <a:spLocks noChangeAspect="1" noEditPoints="1"/>
          </p:cNvSpPr>
          <p:nvPr/>
        </p:nvSpPr>
        <p:spPr bwMode="gray">
          <a:xfrm>
            <a:off x="5662613" y="2382838"/>
            <a:ext cx="941387" cy="477837"/>
          </a:xfrm>
          <a:custGeom>
            <a:avLst/>
            <a:gdLst>
              <a:gd name="T0" fmla="*/ 2147483647 w 512"/>
              <a:gd name="T1" fmla="*/ 2147483647 h 261"/>
              <a:gd name="T2" fmla="*/ 2147483647 w 512"/>
              <a:gd name="T3" fmla="*/ 2147483647 h 261"/>
              <a:gd name="T4" fmla="*/ 2147483647 w 512"/>
              <a:gd name="T5" fmla="*/ 2147483647 h 261"/>
              <a:gd name="T6" fmla="*/ 2147483647 w 512"/>
              <a:gd name="T7" fmla="*/ 2147483647 h 261"/>
              <a:gd name="T8" fmla="*/ 2147483647 w 512"/>
              <a:gd name="T9" fmla="*/ 2147483647 h 261"/>
              <a:gd name="T10" fmla="*/ 2147483647 w 512"/>
              <a:gd name="T11" fmla="*/ 2147483647 h 261"/>
              <a:gd name="T12" fmla="*/ 2147483647 w 512"/>
              <a:gd name="T13" fmla="*/ 2147483647 h 261"/>
              <a:gd name="T14" fmla="*/ 2147483647 w 512"/>
              <a:gd name="T15" fmla="*/ 2147483647 h 261"/>
              <a:gd name="T16" fmla="*/ 2147483647 w 512"/>
              <a:gd name="T17" fmla="*/ 2147483647 h 261"/>
              <a:gd name="T18" fmla="*/ 2147483647 w 512"/>
              <a:gd name="T19" fmla="*/ 2147483647 h 261"/>
              <a:gd name="T20" fmla="*/ 2147483647 w 512"/>
              <a:gd name="T21" fmla="*/ 2147483647 h 261"/>
              <a:gd name="T22" fmla="*/ 2147483647 w 512"/>
              <a:gd name="T23" fmla="*/ 2147483647 h 261"/>
              <a:gd name="T24" fmla="*/ 2147483647 w 512"/>
              <a:gd name="T25" fmla="*/ 2147483647 h 261"/>
              <a:gd name="T26" fmla="*/ 2147483647 w 512"/>
              <a:gd name="T27" fmla="*/ 2147483647 h 261"/>
              <a:gd name="T28" fmla="*/ 2147483647 w 512"/>
              <a:gd name="T29" fmla="*/ 2147483647 h 261"/>
              <a:gd name="T30" fmla="*/ 2147483647 w 512"/>
              <a:gd name="T31" fmla="*/ 2147483647 h 261"/>
              <a:gd name="T32" fmla="*/ 2147483647 w 512"/>
              <a:gd name="T33" fmla="*/ 2147483647 h 261"/>
              <a:gd name="T34" fmla="*/ 2147483647 w 512"/>
              <a:gd name="T35" fmla="*/ 2147483647 h 261"/>
              <a:gd name="T36" fmla="*/ 2147483647 w 512"/>
              <a:gd name="T37" fmla="*/ 2147483647 h 261"/>
              <a:gd name="T38" fmla="*/ 2147483647 w 512"/>
              <a:gd name="T39" fmla="*/ 2147483647 h 261"/>
              <a:gd name="T40" fmla="*/ 2147483647 w 512"/>
              <a:gd name="T41" fmla="*/ 2147483647 h 261"/>
              <a:gd name="T42" fmla="*/ 2147483647 w 512"/>
              <a:gd name="T43" fmla="*/ 2147483647 h 261"/>
              <a:gd name="T44" fmla="*/ 2147483647 w 512"/>
              <a:gd name="T45" fmla="*/ 2147483647 h 261"/>
              <a:gd name="T46" fmla="*/ 2147483647 w 512"/>
              <a:gd name="T47" fmla="*/ 0 h 261"/>
              <a:gd name="T48" fmla="*/ 2147483647 w 512"/>
              <a:gd name="T49" fmla="*/ 2147483647 h 261"/>
              <a:gd name="T50" fmla="*/ 2147483647 w 512"/>
              <a:gd name="T51" fmla="*/ 2147483647 h 261"/>
              <a:gd name="T52" fmla="*/ 2147483647 w 512"/>
              <a:gd name="T53" fmla="*/ 2147483647 h 261"/>
              <a:gd name="T54" fmla="*/ 2147483647 w 512"/>
              <a:gd name="T55" fmla="*/ 2147483647 h 261"/>
              <a:gd name="T56" fmla="*/ 2147483647 w 512"/>
              <a:gd name="T57" fmla="*/ 2147483647 h 261"/>
              <a:gd name="T58" fmla="*/ 2147483647 w 512"/>
              <a:gd name="T59" fmla="*/ 2147483647 h 261"/>
              <a:gd name="T60" fmla="*/ 2147483647 w 512"/>
              <a:gd name="T61" fmla="*/ 2147483647 h 261"/>
              <a:gd name="T62" fmla="*/ 2147483647 w 512"/>
              <a:gd name="T63" fmla="*/ 2147483647 h 261"/>
              <a:gd name="T64" fmla="*/ 2147483647 w 512"/>
              <a:gd name="T65" fmla="*/ 2147483647 h 261"/>
              <a:gd name="T66" fmla="*/ 2147483647 w 512"/>
              <a:gd name="T67" fmla="*/ 2147483647 h 261"/>
              <a:gd name="T68" fmla="*/ 2147483647 w 512"/>
              <a:gd name="T69" fmla="*/ 2147483647 h 261"/>
              <a:gd name="T70" fmla="*/ 2147483647 w 512"/>
              <a:gd name="T71" fmla="*/ 2147483647 h 261"/>
              <a:gd name="T72" fmla="*/ 0 w 512"/>
              <a:gd name="T73" fmla="*/ 2147483647 h 261"/>
              <a:gd name="T74" fmla="*/ 2147483647 w 512"/>
              <a:gd name="T75" fmla="*/ 2147483647 h 261"/>
              <a:gd name="T76" fmla="*/ 2147483647 w 512"/>
              <a:gd name="T77" fmla="*/ 2147483647 h 261"/>
              <a:gd name="T78" fmla="*/ 2147483647 w 512"/>
              <a:gd name="T79" fmla="*/ 2147483647 h 261"/>
              <a:gd name="T80" fmla="*/ 2147483647 w 512"/>
              <a:gd name="T81" fmla="*/ 2147483647 h 261"/>
              <a:gd name="T82" fmla="*/ 2147483647 w 512"/>
              <a:gd name="T83" fmla="*/ 2147483647 h 261"/>
              <a:gd name="T84" fmla="*/ 2147483647 w 512"/>
              <a:gd name="T85" fmla="*/ 2147483647 h 261"/>
              <a:gd name="T86" fmla="*/ 2147483647 w 512"/>
              <a:gd name="T87" fmla="*/ 2147483647 h 261"/>
              <a:gd name="T88" fmla="*/ 2147483647 w 512"/>
              <a:gd name="T89" fmla="*/ 2147483647 h 261"/>
              <a:gd name="T90" fmla="*/ 2147483647 w 512"/>
              <a:gd name="T91" fmla="*/ 2147483647 h 261"/>
              <a:gd name="T92" fmla="*/ 2147483647 w 512"/>
              <a:gd name="T93" fmla="*/ 2147483647 h 261"/>
              <a:gd name="T94" fmla="*/ 2147483647 w 512"/>
              <a:gd name="T95" fmla="*/ 2147483647 h 261"/>
              <a:gd name="T96" fmla="*/ 2147483647 w 512"/>
              <a:gd name="T97" fmla="*/ 2147483647 h 261"/>
              <a:gd name="T98" fmla="*/ 2147483647 w 512"/>
              <a:gd name="T99" fmla="*/ 2147483647 h 261"/>
              <a:gd name="T100" fmla="*/ 2147483647 w 512"/>
              <a:gd name="T101" fmla="*/ 2147483647 h 261"/>
              <a:gd name="T102" fmla="*/ 2147483647 w 512"/>
              <a:gd name="T103" fmla="*/ 2147483647 h 261"/>
              <a:gd name="T104" fmla="*/ 2147483647 w 512"/>
              <a:gd name="T105" fmla="*/ 2147483647 h 261"/>
              <a:gd name="T106" fmla="*/ 2147483647 w 512"/>
              <a:gd name="T107" fmla="*/ 2147483647 h 261"/>
              <a:gd name="T108" fmla="*/ 2147483647 w 512"/>
              <a:gd name="T109" fmla="*/ 2147483647 h 261"/>
              <a:gd name="T110" fmla="*/ 2147483647 w 512"/>
              <a:gd name="T111" fmla="*/ 2147483647 h 261"/>
              <a:gd name="T112" fmla="*/ 2147483647 w 512"/>
              <a:gd name="T113" fmla="*/ 2147483647 h 261"/>
              <a:gd name="T114" fmla="*/ 2147483647 w 512"/>
              <a:gd name="T115" fmla="*/ 2147483647 h 2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2"/>
              <a:gd name="T175" fmla="*/ 0 h 261"/>
              <a:gd name="T176" fmla="*/ 512 w 512"/>
              <a:gd name="T177" fmla="*/ 261 h 2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2" h="261">
                <a:moveTo>
                  <a:pt x="142" y="182"/>
                </a:moveTo>
                <a:lnTo>
                  <a:pt x="142" y="180"/>
                </a:lnTo>
                <a:lnTo>
                  <a:pt x="144" y="178"/>
                </a:lnTo>
                <a:lnTo>
                  <a:pt x="147" y="178"/>
                </a:lnTo>
                <a:lnTo>
                  <a:pt x="147" y="177"/>
                </a:lnTo>
                <a:lnTo>
                  <a:pt x="151" y="177"/>
                </a:lnTo>
                <a:lnTo>
                  <a:pt x="149" y="178"/>
                </a:lnTo>
                <a:lnTo>
                  <a:pt x="149" y="180"/>
                </a:lnTo>
                <a:lnTo>
                  <a:pt x="151" y="182"/>
                </a:lnTo>
                <a:lnTo>
                  <a:pt x="155" y="177"/>
                </a:lnTo>
                <a:lnTo>
                  <a:pt x="157" y="173"/>
                </a:lnTo>
                <a:lnTo>
                  <a:pt x="161" y="171"/>
                </a:lnTo>
                <a:lnTo>
                  <a:pt x="167" y="169"/>
                </a:lnTo>
                <a:lnTo>
                  <a:pt x="165" y="167"/>
                </a:lnTo>
                <a:lnTo>
                  <a:pt x="165" y="163"/>
                </a:lnTo>
                <a:lnTo>
                  <a:pt x="169" y="163"/>
                </a:lnTo>
                <a:lnTo>
                  <a:pt x="174" y="165"/>
                </a:lnTo>
                <a:lnTo>
                  <a:pt x="174" y="161"/>
                </a:lnTo>
                <a:lnTo>
                  <a:pt x="176" y="161"/>
                </a:lnTo>
                <a:lnTo>
                  <a:pt x="176" y="163"/>
                </a:lnTo>
                <a:lnTo>
                  <a:pt x="180" y="163"/>
                </a:lnTo>
                <a:lnTo>
                  <a:pt x="176" y="171"/>
                </a:lnTo>
                <a:lnTo>
                  <a:pt x="172" y="180"/>
                </a:lnTo>
                <a:lnTo>
                  <a:pt x="172" y="184"/>
                </a:lnTo>
                <a:lnTo>
                  <a:pt x="172" y="188"/>
                </a:lnTo>
                <a:lnTo>
                  <a:pt x="174" y="192"/>
                </a:lnTo>
                <a:lnTo>
                  <a:pt x="178" y="196"/>
                </a:lnTo>
                <a:lnTo>
                  <a:pt x="180" y="196"/>
                </a:lnTo>
                <a:lnTo>
                  <a:pt x="184" y="198"/>
                </a:lnTo>
                <a:lnTo>
                  <a:pt x="180" y="200"/>
                </a:lnTo>
                <a:lnTo>
                  <a:pt x="180" y="203"/>
                </a:lnTo>
                <a:lnTo>
                  <a:pt x="182" y="203"/>
                </a:lnTo>
                <a:lnTo>
                  <a:pt x="182" y="205"/>
                </a:lnTo>
                <a:lnTo>
                  <a:pt x="180" y="205"/>
                </a:lnTo>
                <a:lnTo>
                  <a:pt x="178" y="207"/>
                </a:lnTo>
                <a:lnTo>
                  <a:pt x="180" y="209"/>
                </a:lnTo>
                <a:lnTo>
                  <a:pt x="182" y="215"/>
                </a:lnTo>
                <a:lnTo>
                  <a:pt x="182" y="223"/>
                </a:lnTo>
                <a:lnTo>
                  <a:pt x="182" y="228"/>
                </a:lnTo>
                <a:lnTo>
                  <a:pt x="188" y="228"/>
                </a:lnTo>
                <a:lnTo>
                  <a:pt x="195" y="228"/>
                </a:lnTo>
                <a:lnTo>
                  <a:pt x="205" y="230"/>
                </a:lnTo>
                <a:lnTo>
                  <a:pt x="211" y="232"/>
                </a:lnTo>
                <a:lnTo>
                  <a:pt x="213" y="228"/>
                </a:lnTo>
                <a:lnTo>
                  <a:pt x="215" y="232"/>
                </a:lnTo>
                <a:lnTo>
                  <a:pt x="216" y="236"/>
                </a:lnTo>
                <a:lnTo>
                  <a:pt x="220" y="238"/>
                </a:lnTo>
                <a:lnTo>
                  <a:pt x="224" y="238"/>
                </a:lnTo>
                <a:lnTo>
                  <a:pt x="228" y="238"/>
                </a:lnTo>
                <a:lnTo>
                  <a:pt x="228" y="242"/>
                </a:lnTo>
                <a:lnTo>
                  <a:pt x="230" y="242"/>
                </a:lnTo>
                <a:lnTo>
                  <a:pt x="230" y="244"/>
                </a:lnTo>
                <a:lnTo>
                  <a:pt x="230" y="248"/>
                </a:lnTo>
                <a:lnTo>
                  <a:pt x="230" y="249"/>
                </a:lnTo>
                <a:lnTo>
                  <a:pt x="236" y="251"/>
                </a:lnTo>
                <a:lnTo>
                  <a:pt x="241" y="251"/>
                </a:lnTo>
                <a:lnTo>
                  <a:pt x="247" y="251"/>
                </a:lnTo>
                <a:lnTo>
                  <a:pt x="251" y="253"/>
                </a:lnTo>
                <a:lnTo>
                  <a:pt x="251" y="259"/>
                </a:lnTo>
                <a:lnTo>
                  <a:pt x="253" y="261"/>
                </a:lnTo>
                <a:lnTo>
                  <a:pt x="255" y="261"/>
                </a:lnTo>
                <a:lnTo>
                  <a:pt x="257" y="259"/>
                </a:lnTo>
                <a:lnTo>
                  <a:pt x="257" y="255"/>
                </a:lnTo>
                <a:lnTo>
                  <a:pt x="263" y="253"/>
                </a:lnTo>
                <a:lnTo>
                  <a:pt x="264" y="253"/>
                </a:lnTo>
                <a:lnTo>
                  <a:pt x="266" y="249"/>
                </a:lnTo>
                <a:lnTo>
                  <a:pt x="268" y="246"/>
                </a:lnTo>
                <a:lnTo>
                  <a:pt x="272" y="244"/>
                </a:lnTo>
                <a:lnTo>
                  <a:pt x="276" y="242"/>
                </a:lnTo>
                <a:lnTo>
                  <a:pt x="278" y="240"/>
                </a:lnTo>
                <a:lnTo>
                  <a:pt x="284" y="240"/>
                </a:lnTo>
                <a:lnTo>
                  <a:pt x="287" y="238"/>
                </a:lnTo>
                <a:lnTo>
                  <a:pt x="289" y="238"/>
                </a:lnTo>
                <a:lnTo>
                  <a:pt x="293" y="232"/>
                </a:lnTo>
                <a:lnTo>
                  <a:pt x="301" y="228"/>
                </a:lnTo>
                <a:lnTo>
                  <a:pt x="311" y="228"/>
                </a:lnTo>
                <a:lnTo>
                  <a:pt x="318" y="232"/>
                </a:lnTo>
                <a:lnTo>
                  <a:pt x="324" y="236"/>
                </a:lnTo>
                <a:lnTo>
                  <a:pt x="326" y="232"/>
                </a:lnTo>
                <a:lnTo>
                  <a:pt x="328" y="232"/>
                </a:lnTo>
                <a:lnTo>
                  <a:pt x="330" y="228"/>
                </a:lnTo>
                <a:lnTo>
                  <a:pt x="332" y="226"/>
                </a:lnTo>
                <a:lnTo>
                  <a:pt x="334" y="226"/>
                </a:lnTo>
                <a:lnTo>
                  <a:pt x="339" y="225"/>
                </a:lnTo>
                <a:lnTo>
                  <a:pt x="341" y="225"/>
                </a:lnTo>
                <a:lnTo>
                  <a:pt x="345" y="228"/>
                </a:lnTo>
                <a:lnTo>
                  <a:pt x="347" y="230"/>
                </a:lnTo>
                <a:lnTo>
                  <a:pt x="351" y="230"/>
                </a:lnTo>
                <a:lnTo>
                  <a:pt x="357" y="226"/>
                </a:lnTo>
                <a:lnTo>
                  <a:pt x="364" y="225"/>
                </a:lnTo>
                <a:lnTo>
                  <a:pt x="370" y="223"/>
                </a:lnTo>
                <a:lnTo>
                  <a:pt x="378" y="223"/>
                </a:lnTo>
                <a:lnTo>
                  <a:pt x="385" y="223"/>
                </a:lnTo>
                <a:lnTo>
                  <a:pt x="389" y="225"/>
                </a:lnTo>
                <a:lnTo>
                  <a:pt x="395" y="225"/>
                </a:lnTo>
                <a:lnTo>
                  <a:pt x="397" y="228"/>
                </a:lnTo>
                <a:lnTo>
                  <a:pt x="401" y="230"/>
                </a:lnTo>
                <a:lnTo>
                  <a:pt x="405" y="230"/>
                </a:lnTo>
                <a:lnTo>
                  <a:pt x="410" y="234"/>
                </a:lnTo>
                <a:lnTo>
                  <a:pt x="410" y="225"/>
                </a:lnTo>
                <a:lnTo>
                  <a:pt x="416" y="213"/>
                </a:lnTo>
                <a:lnTo>
                  <a:pt x="414" y="207"/>
                </a:lnTo>
                <a:lnTo>
                  <a:pt x="406" y="202"/>
                </a:lnTo>
                <a:lnTo>
                  <a:pt x="405" y="198"/>
                </a:lnTo>
                <a:lnTo>
                  <a:pt x="408" y="194"/>
                </a:lnTo>
                <a:lnTo>
                  <a:pt x="418" y="192"/>
                </a:lnTo>
                <a:lnTo>
                  <a:pt x="428" y="188"/>
                </a:lnTo>
                <a:lnTo>
                  <a:pt x="439" y="188"/>
                </a:lnTo>
                <a:lnTo>
                  <a:pt x="443" y="184"/>
                </a:lnTo>
                <a:lnTo>
                  <a:pt x="439" y="180"/>
                </a:lnTo>
                <a:lnTo>
                  <a:pt x="437" y="171"/>
                </a:lnTo>
                <a:lnTo>
                  <a:pt x="439" y="161"/>
                </a:lnTo>
                <a:lnTo>
                  <a:pt x="445" y="157"/>
                </a:lnTo>
                <a:lnTo>
                  <a:pt x="449" y="150"/>
                </a:lnTo>
                <a:lnTo>
                  <a:pt x="453" y="148"/>
                </a:lnTo>
                <a:lnTo>
                  <a:pt x="460" y="148"/>
                </a:lnTo>
                <a:lnTo>
                  <a:pt x="470" y="142"/>
                </a:lnTo>
                <a:lnTo>
                  <a:pt x="472" y="136"/>
                </a:lnTo>
                <a:lnTo>
                  <a:pt x="474" y="132"/>
                </a:lnTo>
                <a:lnTo>
                  <a:pt x="481" y="129"/>
                </a:lnTo>
                <a:lnTo>
                  <a:pt x="485" y="125"/>
                </a:lnTo>
                <a:lnTo>
                  <a:pt x="491" y="119"/>
                </a:lnTo>
                <a:lnTo>
                  <a:pt x="512" y="115"/>
                </a:lnTo>
                <a:lnTo>
                  <a:pt x="501" y="113"/>
                </a:lnTo>
                <a:lnTo>
                  <a:pt x="497" y="109"/>
                </a:lnTo>
                <a:lnTo>
                  <a:pt x="493" y="106"/>
                </a:lnTo>
                <a:lnTo>
                  <a:pt x="489" y="100"/>
                </a:lnTo>
                <a:lnTo>
                  <a:pt x="483" y="98"/>
                </a:lnTo>
                <a:lnTo>
                  <a:pt x="474" y="100"/>
                </a:lnTo>
                <a:lnTo>
                  <a:pt x="458" y="107"/>
                </a:lnTo>
                <a:lnTo>
                  <a:pt x="451" y="109"/>
                </a:lnTo>
                <a:lnTo>
                  <a:pt x="443" y="106"/>
                </a:lnTo>
                <a:lnTo>
                  <a:pt x="441" y="102"/>
                </a:lnTo>
                <a:lnTo>
                  <a:pt x="437" y="92"/>
                </a:lnTo>
                <a:lnTo>
                  <a:pt x="435" y="84"/>
                </a:lnTo>
                <a:lnTo>
                  <a:pt x="431" y="81"/>
                </a:lnTo>
                <a:lnTo>
                  <a:pt x="424" y="75"/>
                </a:lnTo>
                <a:lnTo>
                  <a:pt x="410" y="75"/>
                </a:lnTo>
                <a:lnTo>
                  <a:pt x="406" y="77"/>
                </a:lnTo>
                <a:lnTo>
                  <a:pt x="399" y="77"/>
                </a:lnTo>
                <a:lnTo>
                  <a:pt x="393" y="73"/>
                </a:lnTo>
                <a:lnTo>
                  <a:pt x="391" y="69"/>
                </a:lnTo>
                <a:lnTo>
                  <a:pt x="383" y="54"/>
                </a:lnTo>
                <a:lnTo>
                  <a:pt x="374" y="33"/>
                </a:lnTo>
                <a:lnTo>
                  <a:pt x="366" y="19"/>
                </a:lnTo>
                <a:lnTo>
                  <a:pt x="366" y="13"/>
                </a:lnTo>
                <a:lnTo>
                  <a:pt x="364" y="10"/>
                </a:lnTo>
                <a:lnTo>
                  <a:pt x="355" y="13"/>
                </a:lnTo>
                <a:lnTo>
                  <a:pt x="345" y="15"/>
                </a:lnTo>
                <a:lnTo>
                  <a:pt x="334" y="21"/>
                </a:lnTo>
                <a:lnTo>
                  <a:pt x="322" y="27"/>
                </a:lnTo>
                <a:lnTo>
                  <a:pt x="311" y="25"/>
                </a:lnTo>
                <a:lnTo>
                  <a:pt x="312" y="25"/>
                </a:lnTo>
                <a:lnTo>
                  <a:pt x="311" y="21"/>
                </a:lnTo>
                <a:lnTo>
                  <a:pt x="309" y="17"/>
                </a:lnTo>
                <a:lnTo>
                  <a:pt x="307" y="17"/>
                </a:lnTo>
                <a:lnTo>
                  <a:pt x="303" y="21"/>
                </a:lnTo>
                <a:lnTo>
                  <a:pt x="301" y="19"/>
                </a:lnTo>
                <a:lnTo>
                  <a:pt x="291" y="13"/>
                </a:lnTo>
                <a:lnTo>
                  <a:pt x="287" y="19"/>
                </a:lnTo>
                <a:lnTo>
                  <a:pt x="282" y="21"/>
                </a:lnTo>
                <a:lnTo>
                  <a:pt x="276" y="15"/>
                </a:lnTo>
                <a:lnTo>
                  <a:pt x="272" y="15"/>
                </a:lnTo>
                <a:lnTo>
                  <a:pt x="274" y="8"/>
                </a:lnTo>
                <a:lnTo>
                  <a:pt x="274" y="6"/>
                </a:lnTo>
                <a:lnTo>
                  <a:pt x="268" y="4"/>
                </a:lnTo>
                <a:lnTo>
                  <a:pt x="266" y="0"/>
                </a:lnTo>
                <a:lnTo>
                  <a:pt x="261" y="2"/>
                </a:lnTo>
                <a:lnTo>
                  <a:pt x="253" y="4"/>
                </a:lnTo>
                <a:lnTo>
                  <a:pt x="241" y="10"/>
                </a:lnTo>
                <a:lnTo>
                  <a:pt x="236" y="10"/>
                </a:lnTo>
                <a:lnTo>
                  <a:pt x="224" y="13"/>
                </a:lnTo>
                <a:lnTo>
                  <a:pt x="213" y="13"/>
                </a:lnTo>
                <a:lnTo>
                  <a:pt x="203" y="17"/>
                </a:lnTo>
                <a:lnTo>
                  <a:pt x="192" y="17"/>
                </a:lnTo>
                <a:lnTo>
                  <a:pt x="186" y="15"/>
                </a:lnTo>
                <a:lnTo>
                  <a:pt x="180" y="15"/>
                </a:lnTo>
                <a:lnTo>
                  <a:pt x="172" y="12"/>
                </a:lnTo>
                <a:lnTo>
                  <a:pt x="167" y="15"/>
                </a:lnTo>
                <a:lnTo>
                  <a:pt x="169" y="19"/>
                </a:lnTo>
                <a:lnTo>
                  <a:pt x="169" y="25"/>
                </a:lnTo>
                <a:lnTo>
                  <a:pt x="161" y="31"/>
                </a:lnTo>
                <a:lnTo>
                  <a:pt x="161" y="38"/>
                </a:lnTo>
                <a:lnTo>
                  <a:pt x="159" y="44"/>
                </a:lnTo>
                <a:lnTo>
                  <a:pt x="159" y="50"/>
                </a:lnTo>
                <a:lnTo>
                  <a:pt x="165" y="58"/>
                </a:lnTo>
                <a:lnTo>
                  <a:pt x="167" y="61"/>
                </a:lnTo>
                <a:lnTo>
                  <a:pt x="161" y="69"/>
                </a:lnTo>
                <a:lnTo>
                  <a:pt x="167" y="75"/>
                </a:lnTo>
                <a:lnTo>
                  <a:pt x="169" y="75"/>
                </a:lnTo>
                <a:lnTo>
                  <a:pt x="174" y="79"/>
                </a:lnTo>
                <a:lnTo>
                  <a:pt x="170" y="84"/>
                </a:lnTo>
                <a:lnTo>
                  <a:pt x="169" y="86"/>
                </a:lnTo>
                <a:lnTo>
                  <a:pt x="163" y="86"/>
                </a:lnTo>
                <a:lnTo>
                  <a:pt x="155" y="84"/>
                </a:lnTo>
                <a:lnTo>
                  <a:pt x="153" y="81"/>
                </a:lnTo>
                <a:lnTo>
                  <a:pt x="149" y="75"/>
                </a:lnTo>
                <a:lnTo>
                  <a:pt x="145" y="75"/>
                </a:lnTo>
                <a:lnTo>
                  <a:pt x="144" y="77"/>
                </a:lnTo>
                <a:lnTo>
                  <a:pt x="142" y="75"/>
                </a:lnTo>
                <a:lnTo>
                  <a:pt x="136" y="73"/>
                </a:lnTo>
                <a:lnTo>
                  <a:pt x="130" y="77"/>
                </a:lnTo>
                <a:lnTo>
                  <a:pt x="126" y="79"/>
                </a:lnTo>
                <a:lnTo>
                  <a:pt x="122" y="79"/>
                </a:lnTo>
                <a:lnTo>
                  <a:pt x="115" y="77"/>
                </a:lnTo>
                <a:lnTo>
                  <a:pt x="111" y="77"/>
                </a:lnTo>
                <a:lnTo>
                  <a:pt x="109" y="77"/>
                </a:lnTo>
                <a:lnTo>
                  <a:pt x="107" y="81"/>
                </a:lnTo>
                <a:lnTo>
                  <a:pt x="107" y="86"/>
                </a:lnTo>
                <a:lnTo>
                  <a:pt x="101" y="84"/>
                </a:lnTo>
                <a:lnTo>
                  <a:pt x="103" y="81"/>
                </a:lnTo>
                <a:lnTo>
                  <a:pt x="103" y="77"/>
                </a:lnTo>
                <a:lnTo>
                  <a:pt x="99" y="75"/>
                </a:lnTo>
                <a:lnTo>
                  <a:pt x="96" y="75"/>
                </a:lnTo>
                <a:lnTo>
                  <a:pt x="94" y="73"/>
                </a:lnTo>
                <a:lnTo>
                  <a:pt x="92" y="69"/>
                </a:lnTo>
                <a:lnTo>
                  <a:pt x="88" y="67"/>
                </a:lnTo>
                <a:lnTo>
                  <a:pt x="84" y="65"/>
                </a:lnTo>
                <a:lnTo>
                  <a:pt x="80" y="63"/>
                </a:lnTo>
                <a:lnTo>
                  <a:pt x="76" y="63"/>
                </a:lnTo>
                <a:lnTo>
                  <a:pt x="76" y="61"/>
                </a:lnTo>
                <a:lnTo>
                  <a:pt x="76" y="58"/>
                </a:lnTo>
                <a:lnTo>
                  <a:pt x="73" y="54"/>
                </a:lnTo>
                <a:lnTo>
                  <a:pt x="69" y="54"/>
                </a:lnTo>
                <a:lnTo>
                  <a:pt x="69" y="56"/>
                </a:lnTo>
                <a:lnTo>
                  <a:pt x="63" y="58"/>
                </a:lnTo>
                <a:lnTo>
                  <a:pt x="63" y="54"/>
                </a:lnTo>
                <a:lnTo>
                  <a:pt x="51" y="56"/>
                </a:lnTo>
                <a:lnTo>
                  <a:pt x="53" y="58"/>
                </a:lnTo>
                <a:lnTo>
                  <a:pt x="55" y="60"/>
                </a:lnTo>
                <a:lnTo>
                  <a:pt x="50" y="65"/>
                </a:lnTo>
                <a:lnTo>
                  <a:pt x="44" y="69"/>
                </a:lnTo>
                <a:lnTo>
                  <a:pt x="42" y="71"/>
                </a:lnTo>
                <a:lnTo>
                  <a:pt x="36" y="69"/>
                </a:lnTo>
                <a:lnTo>
                  <a:pt x="32" y="71"/>
                </a:lnTo>
                <a:lnTo>
                  <a:pt x="30" y="75"/>
                </a:lnTo>
                <a:lnTo>
                  <a:pt x="26" y="77"/>
                </a:lnTo>
                <a:lnTo>
                  <a:pt x="26" y="83"/>
                </a:lnTo>
                <a:lnTo>
                  <a:pt x="28" y="88"/>
                </a:lnTo>
                <a:lnTo>
                  <a:pt x="32" y="90"/>
                </a:lnTo>
                <a:lnTo>
                  <a:pt x="25" y="96"/>
                </a:lnTo>
                <a:lnTo>
                  <a:pt x="23" y="92"/>
                </a:lnTo>
                <a:lnTo>
                  <a:pt x="19" y="86"/>
                </a:lnTo>
                <a:lnTo>
                  <a:pt x="17" y="86"/>
                </a:lnTo>
                <a:lnTo>
                  <a:pt x="13" y="90"/>
                </a:lnTo>
                <a:lnTo>
                  <a:pt x="9" y="92"/>
                </a:lnTo>
                <a:lnTo>
                  <a:pt x="7" y="94"/>
                </a:lnTo>
                <a:lnTo>
                  <a:pt x="7" y="102"/>
                </a:lnTo>
                <a:lnTo>
                  <a:pt x="3" y="106"/>
                </a:lnTo>
                <a:lnTo>
                  <a:pt x="5" y="106"/>
                </a:lnTo>
                <a:lnTo>
                  <a:pt x="7" y="109"/>
                </a:lnTo>
                <a:lnTo>
                  <a:pt x="7" y="111"/>
                </a:lnTo>
                <a:lnTo>
                  <a:pt x="5" y="113"/>
                </a:lnTo>
                <a:lnTo>
                  <a:pt x="3" y="115"/>
                </a:lnTo>
                <a:lnTo>
                  <a:pt x="0" y="121"/>
                </a:lnTo>
                <a:lnTo>
                  <a:pt x="0" y="123"/>
                </a:lnTo>
                <a:lnTo>
                  <a:pt x="0" y="125"/>
                </a:lnTo>
                <a:lnTo>
                  <a:pt x="2" y="127"/>
                </a:lnTo>
                <a:lnTo>
                  <a:pt x="3" y="127"/>
                </a:lnTo>
                <a:lnTo>
                  <a:pt x="7" y="132"/>
                </a:lnTo>
                <a:lnTo>
                  <a:pt x="5" y="138"/>
                </a:lnTo>
                <a:lnTo>
                  <a:pt x="9" y="138"/>
                </a:lnTo>
                <a:lnTo>
                  <a:pt x="13" y="136"/>
                </a:lnTo>
                <a:lnTo>
                  <a:pt x="19" y="150"/>
                </a:lnTo>
                <a:lnTo>
                  <a:pt x="19" y="152"/>
                </a:lnTo>
                <a:lnTo>
                  <a:pt x="19" y="155"/>
                </a:lnTo>
                <a:lnTo>
                  <a:pt x="19" y="159"/>
                </a:lnTo>
                <a:lnTo>
                  <a:pt x="21" y="163"/>
                </a:lnTo>
                <a:lnTo>
                  <a:pt x="23" y="163"/>
                </a:lnTo>
                <a:lnTo>
                  <a:pt x="26" y="165"/>
                </a:lnTo>
                <a:lnTo>
                  <a:pt x="28" y="161"/>
                </a:lnTo>
                <a:lnTo>
                  <a:pt x="32" y="159"/>
                </a:lnTo>
                <a:lnTo>
                  <a:pt x="34" y="159"/>
                </a:lnTo>
                <a:lnTo>
                  <a:pt x="38" y="161"/>
                </a:lnTo>
                <a:lnTo>
                  <a:pt x="44" y="155"/>
                </a:lnTo>
                <a:lnTo>
                  <a:pt x="50" y="148"/>
                </a:lnTo>
                <a:lnTo>
                  <a:pt x="53" y="150"/>
                </a:lnTo>
                <a:lnTo>
                  <a:pt x="57" y="152"/>
                </a:lnTo>
                <a:lnTo>
                  <a:pt x="57" y="155"/>
                </a:lnTo>
                <a:lnTo>
                  <a:pt x="67" y="157"/>
                </a:lnTo>
                <a:lnTo>
                  <a:pt x="76" y="161"/>
                </a:lnTo>
                <a:lnTo>
                  <a:pt x="76" y="165"/>
                </a:lnTo>
                <a:lnTo>
                  <a:pt x="78" y="167"/>
                </a:lnTo>
                <a:lnTo>
                  <a:pt x="82" y="167"/>
                </a:lnTo>
                <a:lnTo>
                  <a:pt x="84" y="167"/>
                </a:lnTo>
                <a:lnTo>
                  <a:pt x="84" y="173"/>
                </a:lnTo>
                <a:lnTo>
                  <a:pt x="86" y="178"/>
                </a:lnTo>
                <a:lnTo>
                  <a:pt x="88" y="182"/>
                </a:lnTo>
                <a:lnTo>
                  <a:pt x="92" y="184"/>
                </a:lnTo>
                <a:lnTo>
                  <a:pt x="94" y="186"/>
                </a:lnTo>
                <a:lnTo>
                  <a:pt x="94" y="188"/>
                </a:lnTo>
                <a:lnTo>
                  <a:pt x="92" y="190"/>
                </a:lnTo>
                <a:lnTo>
                  <a:pt x="90" y="192"/>
                </a:lnTo>
                <a:lnTo>
                  <a:pt x="88" y="194"/>
                </a:lnTo>
                <a:lnTo>
                  <a:pt x="84" y="194"/>
                </a:lnTo>
                <a:lnTo>
                  <a:pt x="84" y="196"/>
                </a:lnTo>
                <a:lnTo>
                  <a:pt x="80" y="196"/>
                </a:lnTo>
                <a:lnTo>
                  <a:pt x="80" y="194"/>
                </a:lnTo>
                <a:lnTo>
                  <a:pt x="78" y="192"/>
                </a:lnTo>
                <a:lnTo>
                  <a:pt x="78" y="190"/>
                </a:lnTo>
                <a:lnTo>
                  <a:pt x="74" y="190"/>
                </a:lnTo>
                <a:lnTo>
                  <a:pt x="71" y="190"/>
                </a:lnTo>
                <a:lnTo>
                  <a:pt x="69" y="188"/>
                </a:lnTo>
                <a:lnTo>
                  <a:pt x="63" y="186"/>
                </a:lnTo>
                <a:lnTo>
                  <a:pt x="61" y="188"/>
                </a:lnTo>
                <a:lnTo>
                  <a:pt x="63" y="194"/>
                </a:lnTo>
                <a:lnTo>
                  <a:pt x="55" y="194"/>
                </a:lnTo>
                <a:lnTo>
                  <a:pt x="50" y="194"/>
                </a:lnTo>
                <a:lnTo>
                  <a:pt x="51" y="198"/>
                </a:lnTo>
                <a:lnTo>
                  <a:pt x="51" y="202"/>
                </a:lnTo>
                <a:lnTo>
                  <a:pt x="55" y="203"/>
                </a:lnTo>
                <a:lnTo>
                  <a:pt x="57" y="205"/>
                </a:lnTo>
                <a:lnTo>
                  <a:pt x="50" y="203"/>
                </a:lnTo>
                <a:lnTo>
                  <a:pt x="42" y="203"/>
                </a:lnTo>
                <a:lnTo>
                  <a:pt x="42" y="207"/>
                </a:lnTo>
                <a:lnTo>
                  <a:pt x="48" y="211"/>
                </a:lnTo>
                <a:lnTo>
                  <a:pt x="51" y="217"/>
                </a:lnTo>
                <a:lnTo>
                  <a:pt x="53" y="221"/>
                </a:lnTo>
                <a:lnTo>
                  <a:pt x="53" y="223"/>
                </a:lnTo>
                <a:lnTo>
                  <a:pt x="59" y="226"/>
                </a:lnTo>
                <a:lnTo>
                  <a:pt x="63" y="230"/>
                </a:lnTo>
                <a:lnTo>
                  <a:pt x="67" y="230"/>
                </a:lnTo>
                <a:lnTo>
                  <a:pt x="71" y="230"/>
                </a:lnTo>
                <a:lnTo>
                  <a:pt x="69" y="234"/>
                </a:lnTo>
                <a:lnTo>
                  <a:pt x="69" y="238"/>
                </a:lnTo>
                <a:lnTo>
                  <a:pt x="69" y="240"/>
                </a:lnTo>
                <a:lnTo>
                  <a:pt x="69" y="244"/>
                </a:lnTo>
                <a:lnTo>
                  <a:pt x="71" y="242"/>
                </a:lnTo>
                <a:lnTo>
                  <a:pt x="73" y="238"/>
                </a:lnTo>
                <a:lnTo>
                  <a:pt x="76" y="236"/>
                </a:lnTo>
                <a:lnTo>
                  <a:pt x="78" y="234"/>
                </a:lnTo>
                <a:lnTo>
                  <a:pt x="82" y="234"/>
                </a:lnTo>
                <a:lnTo>
                  <a:pt x="86" y="234"/>
                </a:lnTo>
                <a:lnTo>
                  <a:pt x="90" y="236"/>
                </a:lnTo>
                <a:lnTo>
                  <a:pt x="92" y="238"/>
                </a:lnTo>
                <a:lnTo>
                  <a:pt x="94" y="240"/>
                </a:lnTo>
                <a:lnTo>
                  <a:pt x="97" y="246"/>
                </a:lnTo>
                <a:lnTo>
                  <a:pt x="99" y="248"/>
                </a:lnTo>
                <a:lnTo>
                  <a:pt x="105" y="248"/>
                </a:lnTo>
                <a:lnTo>
                  <a:pt x="111" y="248"/>
                </a:lnTo>
                <a:lnTo>
                  <a:pt x="113" y="188"/>
                </a:lnTo>
                <a:lnTo>
                  <a:pt x="119" y="186"/>
                </a:lnTo>
                <a:lnTo>
                  <a:pt x="126" y="182"/>
                </a:lnTo>
                <a:lnTo>
                  <a:pt x="130" y="182"/>
                </a:lnTo>
                <a:lnTo>
                  <a:pt x="136" y="180"/>
                </a:lnTo>
                <a:lnTo>
                  <a:pt x="140" y="182"/>
                </a:lnTo>
                <a:lnTo>
                  <a:pt x="142" y="182"/>
                </a:lnTo>
                <a:close/>
                <a:moveTo>
                  <a:pt x="74" y="200"/>
                </a:moveTo>
                <a:lnTo>
                  <a:pt x="74" y="202"/>
                </a:lnTo>
                <a:lnTo>
                  <a:pt x="73" y="207"/>
                </a:lnTo>
                <a:lnTo>
                  <a:pt x="69" y="205"/>
                </a:lnTo>
                <a:lnTo>
                  <a:pt x="67" y="203"/>
                </a:lnTo>
                <a:lnTo>
                  <a:pt x="73" y="203"/>
                </a:lnTo>
                <a:lnTo>
                  <a:pt x="73" y="200"/>
                </a:lnTo>
                <a:lnTo>
                  <a:pt x="74" y="200"/>
                </a:lnTo>
                <a:close/>
                <a:moveTo>
                  <a:pt x="403" y="144"/>
                </a:moveTo>
                <a:lnTo>
                  <a:pt x="406" y="144"/>
                </a:lnTo>
                <a:lnTo>
                  <a:pt x="408" y="148"/>
                </a:lnTo>
                <a:lnTo>
                  <a:pt x="406" y="150"/>
                </a:lnTo>
                <a:lnTo>
                  <a:pt x="406" y="152"/>
                </a:lnTo>
                <a:lnTo>
                  <a:pt x="405" y="154"/>
                </a:lnTo>
                <a:lnTo>
                  <a:pt x="405" y="155"/>
                </a:lnTo>
                <a:lnTo>
                  <a:pt x="401" y="155"/>
                </a:lnTo>
                <a:lnTo>
                  <a:pt x="397" y="155"/>
                </a:lnTo>
                <a:lnTo>
                  <a:pt x="397" y="159"/>
                </a:lnTo>
                <a:lnTo>
                  <a:pt x="387" y="159"/>
                </a:lnTo>
                <a:lnTo>
                  <a:pt x="376" y="159"/>
                </a:lnTo>
                <a:lnTo>
                  <a:pt x="370" y="157"/>
                </a:lnTo>
                <a:lnTo>
                  <a:pt x="362" y="155"/>
                </a:lnTo>
                <a:lnTo>
                  <a:pt x="362" y="157"/>
                </a:lnTo>
                <a:lnTo>
                  <a:pt x="362" y="161"/>
                </a:lnTo>
                <a:lnTo>
                  <a:pt x="355" y="163"/>
                </a:lnTo>
                <a:lnTo>
                  <a:pt x="349" y="165"/>
                </a:lnTo>
                <a:lnTo>
                  <a:pt x="347" y="167"/>
                </a:lnTo>
                <a:lnTo>
                  <a:pt x="347" y="171"/>
                </a:lnTo>
                <a:lnTo>
                  <a:pt x="343" y="173"/>
                </a:lnTo>
                <a:lnTo>
                  <a:pt x="337" y="173"/>
                </a:lnTo>
                <a:lnTo>
                  <a:pt x="337" y="177"/>
                </a:lnTo>
                <a:lnTo>
                  <a:pt x="332" y="180"/>
                </a:lnTo>
                <a:lnTo>
                  <a:pt x="330" y="186"/>
                </a:lnTo>
                <a:lnTo>
                  <a:pt x="330" y="188"/>
                </a:lnTo>
                <a:lnTo>
                  <a:pt x="334" y="190"/>
                </a:lnTo>
                <a:lnTo>
                  <a:pt x="332" y="192"/>
                </a:lnTo>
                <a:lnTo>
                  <a:pt x="332" y="194"/>
                </a:lnTo>
                <a:lnTo>
                  <a:pt x="328" y="192"/>
                </a:lnTo>
                <a:lnTo>
                  <a:pt x="326" y="190"/>
                </a:lnTo>
                <a:lnTo>
                  <a:pt x="326" y="184"/>
                </a:lnTo>
                <a:lnTo>
                  <a:pt x="326" y="180"/>
                </a:lnTo>
                <a:lnTo>
                  <a:pt x="322" y="180"/>
                </a:lnTo>
                <a:lnTo>
                  <a:pt x="320" y="180"/>
                </a:lnTo>
                <a:lnTo>
                  <a:pt x="324" y="173"/>
                </a:lnTo>
                <a:lnTo>
                  <a:pt x="330" y="165"/>
                </a:lnTo>
                <a:lnTo>
                  <a:pt x="334" y="165"/>
                </a:lnTo>
                <a:lnTo>
                  <a:pt x="335" y="165"/>
                </a:lnTo>
                <a:lnTo>
                  <a:pt x="339" y="159"/>
                </a:lnTo>
                <a:lnTo>
                  <a:pt x="345" y="154"/>
                </a:lnTo>
                <a:lnTo>
                  <a:pt x="357" y="152"/>
                </a:lnTo>
                <a:lnTo>
                  <a:pt x="366" y="152"/>
                </a:lnTo>
                <a:lnTo>
                  <a:pt x="374" y="154"/>
                </a:lnTo>
                <a:lnTo>
                  <a:pt x="383" y="155"/>
                </a:lnTo>
                <a:lnTo>
                  <a:pt x="385" y="152"/>
                </a:lnTo>
                <a:lnTo>
                  <a:pt x="389" y="154"/>
                </a:lnTo>
                <a:lnTo>
                  <a:pt x="393" y="154"/>
                </a:lnTo>
                <a:lnTo>
                  <a:pt x="397" y="148"/>
                </a:lnTo>
                <a:lnTo>
                  <a:pt x="403" y="14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5" name="Freeform 150"/>
          <p:cNvSpPr>
            <a:spLocks noChangeAspect="1" noEditPoints="1"/>
          </p:cNvSpPr>
          <p:nvPr/>
        </p:nvSpPr>
        <p:spPr bwMode="gray">
          <a:xfrm>
            <a:off x="7491413" y="2708275"/>
            <a:ext cx="417512" cy="603250"/>
          </a:xfrm>
          <a:custGeom>
            <a:avLst/>
            <a:gdLst>
              <a:gd name="T0" fmla="*/ 2147483647 w 228"/>
              <a:gd name="T1" fmla="*/ 2147483647 h 329"/>
              <a:gd name="T2" fmla="*/ 0 w 228"/>
              <a:gd name="T3" fmla="*/ 2147483647 h 329"/>
              <a:gd name="T4" fmla="*/ 2147483647 w 228"/>
              <a:gd name="T5" fmla="*/ 2147483647 h 329"/>
              <a:gd name="T6" fmla="*/ 2147483647 w 228"/>
              <a:gd name="T7" fmla="*/ 2147483647 h 329"/>
              <a:gd name="T8" fmla="*/ 2147483647 w 228"/>
              <a:gd name="T9" fmla="*/ 2147483647 h 329"/>
              <a:gd name="T10" fmla="*/ 2147483647 w 228"/>
              <a:gd name="T11" fmla="*/ 2147483647 h 329"/>
              <a:gd name="T12" fmla="*/ 2147483647 w 228"/>
              <a:gd name="T13" fmla="*/ 2147483647 h 329"/>
              <a:gd name="T14" fmla="*/ 2147483647 w 228"/>
              <a:gd name="T15" fmla="*/ 2147483647 h 329"/>
              <a:gd name="T16" fmla="*/ 2147483647 w 228"/>
              <a:gd name="T17" fmla="*/ 2147483647 h 329"/>
              <a:gd name="T18" fmla="*/ 2147483647 w 228"/>
              <a:gd name="T19" fmla="*/ 2147483647 h 329"/>
              <a:gd name="T20" fmla="*/ 2147483647 w 228"/>
              <a:gd name="T21" fmla="*/ 2147483647 h 329"/>
              <a:gd name="T22" fmla="*/ 2147483647 w 228"/>
              <a:gd name="T23" fmla="*/ 2147483647 h 329"/>
              <a:gd name="T24" fmla="*/ 2147483647 w 228"/>
              <a:gd name="T25" fmla="*/ 2147483647 h 329"/>
              <a:gd name="T26" fmla="*/ 2147483647 w 228"/>
              <a:gd name="T27" fmla="*/ 2147483647 h 329"/>
              <a:gd name="T28" fmla="*/ 2147483647 w 228"/>
              <a:gd name="T29" fmla="*/ 2147483647 h 329"/>
              <a:gd name="T30" fmla="*/ 2147483647 w 228"/>
              <a:gd name="T31" fmla="*/ 2147483647 h 329"/>
              <a:gd name="T32" fmla="*/ 2147483647 w 228"/>
              <a:gd name="T33" fmla="*/ 2147483647 h 329"/>
              <a:gd name="T34" fmla="*/ 2147483647 w 228"/>
              <a:gd name="T35" fmla="*/ 2147483647 h 329"/>
              <a:gd name="T36" fmla="*/ 2147483647 w 228"/>
              <a:gd name="T37" fmla="*/ 2147483647 h 329"/>
              <a:gd name="T38" fmla="*/ 2147483647 w 228"/>
              <a:gd name="T39" fmla="*/ 2147483647 h 329"/>
              <a:gd name="T40" fmla="*/ 2147483647 w 228"/>
              <a:gd name="T41" fmla="*/ 2147483647 h 329"/>
              <a:gd name="T42" fmla="*/ 2147483647 w 228"/>
              <a:gd name="T43" fmla="*/ 2147483647 h 329"/>
              <a:gd name="T44" fmla="*/ 2147483647 w 228"/>
              <a:gd name="T45" fmla="*/ 2147483647 h 329"/>
              <a:gd name="T46" fmla="*/ 2147483647 w 228"/>
              <a:gd name="T47" fmla="*/ 2147483647 h 329"/>
              <a:gd name="T48" fmla="*/ 2147483647 w 228"/>
              <a:gd name="T49" fmla="*/ 2147483647 h 329"/>
              <a:gd name="T50" fmla="*/ 2147483647 w 228"/>
              <a:gd name="T51" fmla="*/ 2147483647 h 329"/>
              <a:gd name="T52" fmla="*/ 2147483647 w 228"/>
              <a:gd name="T53" fmla="*/ 2147483647 h 329"/>
              <a:gd name="T54" fmla="*/ 2147483647 w 228"/>
              <a:gd name="T55" fmla="*/ 2147483647 h 329"/>
              <a:gd name="T56" fmla="*/ 2147483647 w 228"/>
              <a:gd name="T57" fmla="*/ 2147483647 h 329"/>
              <a:gd name="T58" fmla="*/ 2147483647 w 228"/>
              <a:gd name="T59" fmla="*/ 2147483647 h 329"/>
              <a:gd name="T60" fmla="*/ 2147483647 w 228"/>
              <a:gd name="T61" fmla="*/ 2147483647 h 329"/>
              <a:gd name="T62" fmla="*/ 2147483647 w 228"/>
              <a:gd name="T63" fmla="*/ 2147483647 h 329"/>
              <a:gd name="T64" fmla="*/ 2147483647 w 228"/>
              <a:gd name="T65" fmla="*/ 2147483647 h 329"/>
              <a:gd name="T66" fmla="*/ 2147483647 w 228"/>
              <a:gd name="T67" fmla="*/ 2147483647 h 329"/>
              <a:gd name="T68" fmla="*/ 2147483647 w 228"/>
              <a:gd name="T69" fmla="*/ 2147483647 h 329"/>
              <a:gd name="T70" fmla="*/ 2147483647 w 228"/>
              <a:gd name="T71" fmla="*/ 2147483647 h 329"/>
              <a:gd name="T72" fmla="*/ 2147483647 w 228"/>
              <a:gd name="T73" fmla="*/ 2147483647 h 329"/>
              <a:gd name="T74" fmla="*/ 2147483647 w 228"/>
              <a:gd name="T75" fmla="*/ 2147483647 h 329"/>
              <a:gd name="T76" fmla="*/ 2147483647 w 228"/>
              <a:gd name="T77" fmla="*/ 2147483647 h 329"/>
              <a:gd name="T78" fmla="*/ 2147483647 w 228"/>
              <a:gd name="T79" fmla="*/ 2147483647 h 329"/>
              <a:gd name="T80" fmla="*/ 2147483647 w 228"/>
              <a:gd name="T81" fmla="*/ 2147483647 h 329"/>
              <a:gd name="T82" fmla="*/ 2147483647 w 228"/>
              <a:gd name="T83" fmla="*/ 2147483647 h 329"/>
              <a:gd name="T84" fmla="*/ 2147483647 w 228"/>
              <a:gd name="T85" fmla="*/ 2147483647 h 329"/>
              <a:gd name="T86" fmla="*/ 2147483647 w 228"/>
              <a:gd name="T87" fmla="*/ 2147483647 h 329"/>
              <a:gd name="T88" fmla="*/ 2147483647 w 228"/>
              <a:gd name="T89" fmla="*/ 2147483647 h 329"/>
              <a:gd name="T90" fmla="*/ 2147483647 w 228"/>
              <a:gd name="T91" fmla="*/ 2147483647 h 329"/>
              <a:gd name="T92" fmla="*/ 2147483647 w 228"/>
              <a:gd name="T93" fmla="*/ 2147483647 h 329"/>
              <a:gd name="T94" fmla="*/ 2147483647 w 228"/>
              <a:gd name="T95" fmla="*/ 2147483647 h 329"/>
              <a:gd name="T96" fmla="*/ 2147483647 w 228"/>
              <a:gd name="T97" fmla="*/ 2147483647 h 329"/>
              <a:gd name="T98" fmla="*/ 2147483647 w 228"/>
              <a:gd name="T99" fmla="*/ 2147483647 h 329"/>
              <a:gd name="T100" fmla="*/ 2147483647 w 228"/>
              <a:gd name="T101" fmla="*/ 2147483647 h 329"/>
              <a:gd name="T102" fmla="*/ 2147483647 w 228"/>
              <a:gd name="T103" fmla="*/ 2147483647 h 329"/>
              <a:gd name="T104" fmla="*/ 2147483647 w 228"/>
              <a:gd name="T105" fmla="*/ 2147483647 h 329"/>
              <a:gd name="T106" fmla="*/ 2147483647 w 228"/>
              <a:gd name="T107" fmla="*/ 2147483647 h 329"/>
              <a:gd name="T108" fmla="*/ 2147483647 w 228"/>
              <a:gd name="T109" fmla="*/ 2147483647 h 329"/>
              <a:gd name="T110" fmla="*/ 2147483647 w 228"/>
              <a:gd name="T111" fmla="*/ 2147483647 h 3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329"/>
              <a:gd name="T170" fmla="*/ 228 w 228"/>
              <a:gd name="T171" fmla="*/ 329 h 3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329">
                <a:moveTo>
                  <a:pt x="9" y="323"/>
                </a:moveTo>
                <a:lnTo>
                  <a:pt x="7" y="327"/>
                </a:lnTo>
                <a:lnTo>
                  <a:pt x="9" y="329"/>
                </a:lnTo>
                <a:lnTo>
                  <a:pt x="11" y="327"/>
                </a:lnTo>
                <a:lnTo>
                  <a:pt x="13" y="325"/>
                </a:lnTo>
                <a:lnTo>
                  <a:pt x="13" y="323"/>
                </a:lnTo>
                <a:lnTo>
                  <a:pt x="11" y="323"/>
                </a:lnTo>
                <a:lnTo>
                  <a:pt x="9" y="323"/>
                </a:lnTo>
                <a:close/>
                <a:moveTo>
                  <a:pt x="0" y="319"/>
                </a:moveTo>
                <a:lnTo>
                  <a:pt x="2" y="323"/>
                </a:lnTo>
                <a:lnTo>
                  <a:pt x="2" y="319"/>
                </a:lnTo>
                <a:lnTo>
                  <a:pt x="0" y="319"/>
                </a:lnTo>
                <a:close/>
                <a:moveTo>
                  <a:pt x="48" y="261"/>
                </a:moveTo>
                <a:lnTo>
                  <a:pt x="46" y="265"/>
                </a:lnTo>
                <a:lnTo>
                  <a:pt x="48" y="267"/>
                </a:lnTo>
                <a:lnTo>
                  <a:pt x="50" y="263"/>
                </a:lnTo>
                <a:lnTo>
                  <a:pt x="48" y="261"/>
                </a:lnTo>
                <a:close/>
                <a:moveTo>
                  <a:pt x="42" y="206"/>
                </a:moveTo>
                <a:lnTo>
                  <a:pt x="38" y="214"/>
                </a:lnTo>
                <a:lnTo>
                  <a:pt x="34" y="214"/>
                </a:lnTo>
                <a:lnTo>
                  <a:pt x="32" y="212"/>
                </a:lnTo>
                <a:lnTo>
                  <a:pt x="32" y="215"/>
                </a:lnTo>
                <a:lnTo>
                  <a:pt x="30" y="217"/>
                </a:lnTo>
                <a:lnTo>
                  <a:pt x="34" y="221"/>
                </a:lnTo>
                <a:lnTo>
                  <a:pt x="36" y="227"/>
                </a:lnTo>
                <a:lnTo>
                  <a:pt x="34" y="225"/>
                </a:lnTo>
                <a:lnTo>
                  <a:pt x="32" y="227"/>
                </a:lnTo>
                <a:lnTo>
                  <a:pt x="34" y="231"/>
                </a:lnTo>
                <a:lnTo>
                  <a:pt x="36" y="233"/>
                </a:lnTo>
                <a:lnTo>
                  <a:pt x="38" y="233"/>
                </a:lnTo>
                <a:lnTo>
                  <a:pt x="42" y="233"/>
                </a:lnTo>
                <a:lnTo>
                  <a:pt x="42" y="229"/>
                </a:lnTo>
                <a:lnTo>
                  <a:pt x="42" y="225"/>
                </a:lnTo>
                <a:lnTo>
                  <a:pt x="40" y="225"/>
                </a:lnTo>
                <a:lnTo>
                  <a:pt x="40" y="223"/>
                </a:lnTo>
                <a:lnTo>
                  <a:pt x="42" y="223"/>
                </a:lnTo>
                <a:lnTo>
                  <a:pt x="44" y="223"/>
                </a:lnTo>
                <a:lnTo>
                  <a:pt x="44" y="227"/>
                </a:lnTo>
                <a:lnTo>
                  <a:pt x="46" y="229"/>
                </a:lnTo>
                <a:lnTo>
                  <a:pt x="42" y="235"/>
                </a:lnTo>
                <a:lnTo>
                  <a:pt x="40" y="238"/>
                </a:lnTo>
                <a:lnTo>
                  <a:pt x="38" y="244"/>
                </a:lnTo>
                <a:lnTo>
                  <a:pt x="38" y="252"/>
                </a:lnTo>
                <a:lnTo>
                  <a:pt x="40" y="250"/>
                </a:lnTo>
                <a:lnTo>
                  <a:pt x="44" y="250"/>
                </a:lnTo>
                <a:lnTo>
                  <a:pt x="42" y="252"/>
                </a:lnTo>
                <a:lnTo>
                  <a:pt x="42" y="254"/>
                </a:lnTo>
                <a:lnTo>
                  <a:pt x="46" y="256"/>
                </a:lnTo>
                <a:lnTo>
                  <a:pt x="50" y="250"/>
                </a:lnTo>
                <a:lnTo>
                  <a:pt x="53" y="244"/>
                </a:lnTo>
                <a:lnTo>
                  <a:pt x="55" y="237"/>
                </a:lnTo>
                <a:lnTo>
                  <a:pt x="55" y="229"/>
                </a:lnTo>
                <a:lnTo>
                  <a:pt x="57" y="227"/>
                </a:lnTo>
                <a:lnTo>
                  <a:pt x="59" y="227"/>
                </a:lnTo>
                <a:lnTo>
                  <a:pt x="59" y="223"/>
                </a:lnTo>
                <a:lnTo>
                  <a:pt x="57" y="219"/>
                </a:lnTo>
                <a:lnTo>
                  <a:pt x="53" y="219"/>
                </a:lnTo>
                <a:lnTo>
                  <a:pt x="55" y="215"/>
                </a:lnTo>
                <a:lnTo>
                  <a:pt x="55" y="212"/>
                </a:lnTo>
                <a:lnTo>
                  <a:pt x="53" y="212"/>
                </a:lnTo>
                <a:lnTo>
                  <a:pt x="50" y="212"/>
                </a:lnTo>
                <a:lnTo>
                  <a:pt x="48" y="208"/>
                </a:lnTo>
                <a:lnTo>
                  <a:pt x="42" y="206"/>
                </a:lnTo>
                <a:close/>
                <a:moveTo>
                  <a:pt x="84" y="200"/>
                </a:moveTo>
                <a:lnTo>
                  <a:pt x="80" y="204"/>
                </a:lnTo>
                <a:lnTo>
                  <a:pt x="78" y="206"/>
                </a:lnTo>
                <a:lnTo>
                  <a:pt x="76" y="206"/>
                </a:lnTo>
                <a:lnTo>
                  <a:pt x="75" y="204"/>
                </a:lnTo>
                <a:lnTo>
                  <a:pt x="73" y="204"/>
                </a:lnTo>
                <a:lnTo>
                  <a:pt x="69" y="206"/>
                </a:lnTo>
                <a:lnTo>
                  <a:pt x="67" y="210"/>
                </a:lnTo>
                <a:lnTo>
                  <a:pt x="67" y="214"/>
                </a:lnTo>
                <a:lnTo>
                  <a:pt x="65" y="214"/>
                </a:lnTo>
                <a:lnTo>
                  <a:pt x="63" y="215"/>
                </a:lnTo>
                <a:lnTo>
                  <a:pt x="69" y="223"/>
                </a:lnTo>
                <a:lnTo>
                  <a:pt x="75" y="231"/>
                </a:lnTo>
                <a:lnTo>
                  <a:pt x="76" y="225"/>
                </a:lnTo>
                <a:lnTo>
                  <a:pt x="76" y="219"/>
                </a:lnTo>
                <a:lnTo>
                  <a:pt x="80" y="217"/>
                </a:lnTo>
                <a:lnTo>
                  <a:pt x="82" y="215"/>
                </a:lnTo>
                <a:lnTo>
                  <a:pt x="84" y="217"/>
                </a:lnTo>
                <a:lnTo>
                  <a:pt x="86" y="219"/>
                </a:lnTo>
                <a:lnTo>
                  <a:pt x="90" y="214"/>
                </a:lnTo>
                <a:lnTo>
                  <a:pt x="94" y="208"/>
                </a:lnTo>
                <a:lnTo>
                  <a:pt x="88" y="204"/>
                </a:lnTo>
                <a:lnTo>
                  <a:pt x="84" y="200"/>
                </a:lnTo>
                <a:close/>
                <a:moveTo>
                  <a:pt x="76" y="189"/>
                </a:moveTo>
                <a:lnTo>
                  <a:pt x="78" y="190"/>
                </a:lnTo>
                <a:lnTo>
                  <a:pt x="78" y="192"/>
                </a:lnTo>
                <a:lnTo>
                  <a:pt x="78" y="194"/>
                </a:lnTo>
                <a:lnTo>
                  <a:pt x="76" y="194"/>
                </a:lnTo>
                <a:lnTo>
                  <a:pt x="75" y="190"/>
                </a:lnTo>
                <a:lnTo>
                  <a:pt x="76" y="189"/>
                </a:lnTo>
                <a:close/>
                <a:moveTo>
                  <a:pt x="165" y="81"/>
                </a:moveTo>
                <a:lnTo>
                  <a:pt x="165" y="83"/>
                </a:lnTo>
                <a:lnTo>
                  <a:pt x="165" y="87"/>
                </a:lnTo>
                <a:lnTo>
                  <a:pt x="163" y="89"/>
                </a:lnTo>
                <a:lnTo>
                  <a:pt x="159" y="91"/>
                </a:lnTo>
                <a:lnTo>
                  <a:pt x="161" y="96"/>
                </a:lnTo>
                <a:lnTo>
                  <a:pt x="161" y="102"/>
                </a:lnTo>
                <a:lnTo>
                  <a:pt x="157" y="104"/>
                </a:lnTo>
                <a:lnTo>
                  <a:pt x="155" y="106"/>
                </a:lnTo>
                <a:lnTo>
                  <a:pt x="159" y="108"/>
                </a:lnTo>
                <a:lnTo>
                  <a:pt x="161" y="108"/>
                </a:lnTo>
                <a:lnTo>
                  <a:pt x="161" y="110"/>
                </a:lnTo>
                <a:lnTo>
                  <a:pt x="161" y="112"/>
                </a:lnTo>
                <a:lnTo>
                  <a:pt x="159" y="114"/>
                </a:lnTo>
                <a:lnTo>
                  <a:pt x="157" y="116"/>
                </a:lnTo>
                <a:lnTo>
                  <a:pt x="157" y="119"/>
                </a:lnTo>
                <a:lnTo>
                  <a:pt x="157" y="123"/>
                </a:lnTo>
                <a:lnTo>
                  <a:pt x="149" y="133"/>
                </a:lnTo>
                <a:lnTo>
                  <a:pt x="144" y="142"/>
                </a:lnTo>
                <a:lnTo>
                  <a:pt x="140" y="142"/>
                </a:lnTo>
                <a:lnTo>
                  <a:pt x="138" y="148"/>
                </a:lnTo>
                <a:lnTo>
                  <a:pt x="136" y="152"/>
                </a:lnTo>
                <a:lnTo>
                  <a:pt x="136" y="154"/>
                </a:lnTo>
                <a:lnTo>
                  <a:pt x="132" y="156"/>
                </a:lnTo>
                <a:lnTo>
                  <a:pt x="126" y="156"/>
                </a:lnTo>
                <a:lnTo>
                  <a:pt x="126" y="160"/>
                </a:lnTo>
                <a:lnTo>
                  <a:pt x="123" y="160"/>
                </a:lnTo>
                <a:lnTo>
                  <a:pt x="119" y="160"/>
                </a:lnTo>
                <a:lnTo>
                  <a:pt x="119" y="156"/>
                </a:lnTo>
                <a:lnTo>
                  <a:pt x="119" y="152"/>
                </a:lnTo>
                <a:lnTo>
                  <a:pt x="121" y="150"/>
                </a:lnTo>
                <a:lnTo>
                  <a:pt x="124" y="146"/>
                </a:lnTo>
                <a:lnTo>
                  <a:pt x="119" y="148"/>
                </a:lnTo>
                <a:lnTo>
                  <a:pt x="115" y="152"/>
                </a:lnTo>
                <a:lnTo>
                  <a:pt x="115" y="156"/>
                </a:lnTo>
                <a:lnTo>
                  <a:pt x="115" y="162"/>
                </a:lnTo>
                <a:lnTo>
                  <a:pt x="111" y="167"/>
                </a:lnTo>
                <a:lnTo>
                  <a:pt x="107" y="171"/>
                </a:lnTo>
                <a:lnTo>
                  <a:pt x="107" y="175"/>
                </a:lnTo>
                <a:lnTo>
                  <a:pt x="109" y="179"/>
                </a:lnTo>
                <a:lnTo>
                  <a:pt x="107" y="181"/>
                </a:lnTo>
                <a:lnTo>
                  <a:pt x="105" y="185"/>
                </a:lnTo>
                <a:lnTo>
                  <a:pt x="100" y="181"/>
                </a:lnTo>
                <a:lnTo>
                  <a:pt x="94" y="181"/>
                </a:lnTo>
                <a:lnTo>
                  <a:pt x="88" y="181"/>
                </a:lnTo>
                <a:lnTo>
                  <a:pt x="80" y="185"/>
                </a:lnTo>
                <a:lnTo>
                  <a:pt x="80" y="181"/>
                </a:lnTo>
                <a:lnTo>
                  <a:pt x="78" y="181"/>
                </a:lnTo>
                <a:lnTo>
                  <a:pt x="67" y="190"/>
                </a:lnTo>
                <a:lnTo>
                  <a:pt x="55" y="200"/>
                </a:lnTo>
                <a:lnTo>
                  <a:pt x="52" y="200"/>
                </a:lnTo>
                <a:lnTo>
                  <a:pt x="48" y="198"/>
                </a:lnTo>
                <a:lnTo>
                  <a:pt x="48" y="202"/>
                </a:lnTo>
                <a:lnTo>
                  <a:pt x="48" y="206"/>
                </a:lnTo>
                <a:lnTo>
                  <a:pt x="55" y="206"/>
                </a:lnTo>
                <a:lnTo>
                  <a:pt x="65" y="206"/>
                </a:lnTo>
                <a:lnTo>
                  <a:pt x="65" y="202"/>
                </a:lnTo>
                <a:lnTo>
                  <a:pt x="67" y="200"/>
                </a:lnTo>
                <a:lnTo>
                  <a:pt x="76" y="200"/>
                </a:lnTo>
                <a:lnTo>
                  <a:pt x="88" y="198"/>
                </a:lnTo>
                <a:lnTo>
                  <a:pt x="94" y="198"/>
                </a:lnTo>
                <a:lnTo>
                  <a:pt x="100" y="198"/>
                </a:lnTo>
                <a:lnTo>
                  <a:pt x="98" y="200"/>
                </a:lnTo>
                <a:lnTo>
                  <a:pt x="96" y="202"/>
                </a:lnTo>
                <a:lnTo>
                  <a:pt x="96" y="206"/>
                </a:lnTo>
                <a:lnTo>
                  <a:pt x="96" y="210"/>
                </a:lnTo>
                <a:lnTo>
                  <a:pt x="100" y="212"/>
                </a:lnTo>
                <a:lnTo>
                  <a:pt x="100" y="215"/>
                </a:lnTo>
                <a:lnTo>
                  <a:pt x="103" y="215"/>
                </a:lnTo>
                <a:lnTo>
                  <a:pt x="107" y="215"/>
                </a:lnTo>
                <a:lnTo>
                  <a:pt x="109" y="212"/>
                </a:lnTo>
                <a:lnTo>
                  <a:pt x="111" y="208"/>
                </a:lnTo>
                <a:lnTo>
                  <a:pt x="115" y="206"/>
                </a:lnTo>
                <a:lnTo>
                  <a:pt x="119" y="204"/>
                </a:lnTo>
                <a:lnTo>
                  <a:pt x="117" y="200"/>
                </a:lnTo>
                <a:lnTo>
                  <a:pt x="117" y="196"/>
                </a:lnTo>
                <a:lnTo>
                  <a:pt x="121" y="196"/>
                </a:lnTo>
                <a:lnTo>
                  <a:pt x="123" y="196"/>
                </a:lnTo>
                <a:lnTo>
                  <a:pt x="124" y="198"/>
                </a:lnTo>
                <a:lnTo>
                  <a:pt x="126" y="198"/>
                </a:lnTo>
                <a:lnTo>
                  <a:pt x="124" y="198"/>
                </a:lnTo>
                <a:lnTo>
                  <a:pt x="124" y="202"/>
                </a:lnTo>
                <a:lnTo>
                  <a:pt x="126" y="200"/>
                </a:lnTo>
                <a:lnTo>
                  <a:pt x="128" y="198"/>
                </a:lnTo>
                <a:lnTo>
                  <a:pt x="132" y="198"/>
                </a:lnTo>
                <a:lnTo>
                  <a:pt x="138" y="200"/>
                </a:lnTo>
                <a:lnTo>
                  <a:pt x="140" y="196"/>
                </a:lnTo>
                <a:lnTo>
                  <a:pt x="144" y="192"/>
                </a:lnTo>
                <a:lnTo>
                  <a:pt x="146" y="196"/>
                </a:lnTo>
                <a:lnTo>
                  <a:pt x="146" y="200"/>
                </a:lnTo>
                <a:lnTo>
                  <a:pt x="149" y="200"/>
                </a:lnTo>
                <a:lnTo>
                  <a:pt x="149" y="196"/>
                </a:lnTo>
                <a:lnTo>
                  <a:pt x="151" y="190"/>
                </a:lnTo>
                <a:lnTo>
                  <a:pt x="155" y="190"/>
                </a:lnTo>
                <a:lnTo>
                  <a:pt x="157" y="190"/>
                </a:lnTo>
                <a:lnTo>
                  <a:pt x="157" y="185"/>
                </a:lnTo>
                <a:lnTo>
                  <a:pt x="159" y="179"/>
                </a:lnTo>
                <a:lnTo>
                  <a:pt x="163" y="179"/>
                </a:lnTo>
                <a:lnTo>
                  <a:pt x="163" y="181"/>
                </a:lnTo>
                <a:lnTo>
                  <a:pt x="161" y="183"/>
                </a:lnTo>
                <a:lnTo>
                  <a:pt x="159" y="189"/>
                </a:lnTo>
                <a:lnTo>
                  <a:pt x="159" y="190"/>
                </a:lnTo>
                <a:lnTo>
                  <a:pt x="159" y="192"/>
                </a:lnTo>
                <a:lnTo>
                  <a:pt x="159" y="194"/>
                </a:lnTo>
                <a:lnTo>
                  <a:pt x="161" y="194"/>
                </a:lnTo>
                <a:lnTo>
                  <a:pt x="167" y="189"/>
                </a:lnTo>
                <a:lnTo>
                  <a:pt x="169" y="185"/>
                </a:lnTo>
                <a:lnTo>
                  <a:pt x="171" y="181"/>
                </a:lnTo>
                <a:lnTo>
                  <a:pt x="169" y="177"/>
                </a:lnTo>
                <a:lnTo>
                  <a:pt x="165" y="175"/>
                </a:lnTo>
                <a:lnTo>
                  <a:pt x="167" y="169"/>
                </a:lnTo>
                <a:lnTo>
                  <a:pt x="167" y="162"/>
                </a:lnTo>
                <a:lnTo>
                  <a:pt x="171" y="156"/>
                </a:lnTo>
                <a:lnTo>
                  <a:pt x="171" y="144"/>
                </a:lnTo>
                <a:lnTo>
                  <a:pt x="171" y="133"/>
                </a:lnTo>
                <a:lnTo>
                  <a:pt x="174" y="131"/>
                </a:lnTo>
                <a:lnTo>
                  <a:pt x="178" y="129"/>
                </a:lnTo>
                <a:lnTo>
                  <a:pt x="178" y="125"/>
                </a:lnTo>
                <a:lnTo>
                  <a:pt x="176" y="123"/>
                </a:lnTo>
                <a:lnTo>
                  <a:pt x="180" y="123"/>
                </a:lnTo>
                <a:lnTo>
                  <a:pt x="182" y="114"/>
                </a:lnTo>
                <a:lnTo>
                  <a:pt x="184" y="108"/>
                </a:lnTo>
                <a:lnTo>
                  <a:pt x="182" y="100"/>
                </a:lnTo>
                <a:lnTo>
                  <a:pt x="178" y="93"/>
                </a:lnTo>
                <a:lnTo>
                  <a:pt x="178" y="89"/>
                </a:lnTo>
                <a:lnTo>
                  <a:pt x="176" y="85"/>
                </a:lnTo>
                <a:lnTo>
                  <a:pt x="165" y="81"/>
                </a:lnTo>
                <a:close/>
                <a:moveTo>
                  <a:pt x="180" y="0"/>
                </a:moveTo>
                <a:lnTo>
                  <a:pt x="178" y="2"/>
                </a:lnTo>
                <a:lnTo>
                  <a:pt x="176" y="6"/>
                </a:lnTo>
                <a:lnTo>
                  <a:pt x="178" y="10"/>
                </a:lnTo>
                <a:lnTo>
                  <a:pt x="180" y="12"/>
                </a:lnTo>
                <a:lnTo>
                  <a:pt x="180" y="18"/>
                </a:lnTo>
                <a:lnTo>
                  <a:pt x="180" y="25"/>
                </a:lnTo>
                <a:lnTo>
                  <a:pt x="178" y="31"/>
                </a:lnTo>
                <a:lnTo>
                  <a:pt x="174" y="35"/>
                </a:lnTo>
                <a:lnTo>
                  <a:pt x="176" y="39"/>
                </a:lnTo>
                <a:lnTo>
                  <a:pt x="176" y="43"/>
                </a:lnTo>
                <a:lnTo>
                  <a:pt x="174" y="45"/>
                </a:lnTo>
                <a:lnTo>
                  <a:pt x="172" y="47"/>
                </a:lnTo>
                <a:lnTo>
                  <a:pt x="171" y="45"/>
                </a:lnTo>
                <a:lnTo>
                  <a:pt x="169" y="43"/>
                </a:lnTo>
                <a:lnTo>
                  <a:pt x="163" y="43"/>
                </a:lnTo>
                <a:lnTo>
                  <a:pt x="161" y="43"/>
                </a:lnTo>
                <a:lnTo>
                  <a:pt x="163" y="45"/>
                </a:lnTo>
                <a:lnTo>
                  <a:pt x="163" y="48"/>
                </a:lnTo>
                <a:lnTo>
                  <a:pt x="159" y="50"/>
                </a:lnTo>
                <a:lnTo>
                  <a:pt x="155" y="52"/>
                </a:lnTo>
                <a:lnTo>
                  <a:pt x="159" y="58"/>
                </a:lnTo>
                <a:lnTo>
                  <a:pt x="161" y="62"/>
                </a:lnTo>
                <a:lnTo>
                  <a:pt x="161" y="66"/>
                </a:lnTo>
                <a:lnTo>
                  <a:pt x="159" y="70"/>
                </a:lnTo>
                <a:lnTo>
                  <a:pt x="159" y="71"/>
                </a:lnTo>
                <a:lnTo>
                  <a:pt x="167" y="70"/>
                </a:lnTo>
                <a:lnTo>
                  <a:pt x="169" y="70"/>
                </a:lnTo>
                <a:lnTo>
                  <a:pt x="172" y="68"/>
                </a:lnTo>
                <a:lnTo>
                  <a:pt x="174" y="68"/>
                </a:lnTo>
                <a:lnTo>
                  <a:pt x="174" y="66"/>
                </a:lnTo>
                <a:lnTo>
                  <a:pt x="172" y="64"/>
                </a:lnTo>
                <a:lnTo>
                  <a:pt x="169" y="64"/>
                </a:lnTo>
                <a:lnTo>
                  <a:pt x="165" y="62"/>
                </a:lnTo>
                <a:lnTo>
                  <a:pt x="165" y="58"/>
                </a:lnTo>
                <a:lnTo>
                  <a:pt x="165" y="56"/>
                </a:lnTo>
                <a:lnTo>
                  <a:pt x="172" y="54"/>
                </a:lnTo>
                <a:lnTo>
                  <a:pt x="182" y="54"/>
                </a:lnTo>
                <a:lnTo>
                  <a:pt x="186" y="62"/>
                </a:lnTo>
                <a:lnTo>
                  <a:pt x="194" y="62"/>
                </a:lnTo>
                <a:lnTo>
                  <a:pt x="199" y="62"/>
                </a:lnTo>
                <a:lnTo>
                  <a:pt x="201" y="54"/>
                </a:lnTo>
                <a:lnTo>
                  <a:pt x="205" y="50"/>
                </a:lnTo>
                <a:lnTo>
                  <a:pt x="215" y="47"/>
                </a:lnTo>
                <a:lnTo>
                  <a:pt x="228" y="45"/>
                </a:lnTo>
                <a:lnTo>
                  <a:pt x="226" y="41"/>
                </a:lnTo>
                <a:lnTo>
                  <a:pt x="222" y="39"/>
                </a:lnTo>
                <a:lnTo>
                  <a:pt x="224" y="35"/>
                </a:lnTo>
                <a:lnTo>
                  <a:pt x="224" y="31"/>
                </a:lnTo>
                <a:lnTo>
                  <a:pt x="220" y="33"/>
                </a:lnTo>
                <a:lnTo>
                  <a:pt x="215" y="33"/>
                </a:lnTo>
                <a:lnTo>
                  <a:pt x="213" y="31"/>
                </a:lnTo>
                <a:lnTo>
                  <a:pt x="213" y="27"/>
                </a:lnTo>
                <a:lnTo>
                  <a:pt x="205" y="27"/>
                </a:lnTo>
                <a:lnTo>
                  <a:pt x="197" y="25"/>
                </a:lnTo>
                <a:lnTo>
                  <a:pt x="194" y="20"/>
                </a:lnTo>
                <a:lnTo>
                  <a:pt x="192" y="12"/>
                </a:lnTo>
                <a:lnTo>
                  <a:pt x="186" y="6"/>
                </a:lnTo>
                <a:lnTo>
                  <a:pt x="18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6" name="Freeform 151"/>
          <p:cNvSpPr>
            <a:spLocks noChangeAspect="1"/>
          </p:cNvSpPr>
          <p:nvPr/>
        </p:nvSpPr>
        <p:spPr bwMode="gray">
          <a:xfrm>
            <a:off x="2776538" y="3533775"/>
            <a:ext cx="53975" cy="23813"/>
          </a:xfrm>
          <a:custGeom>
            <a:avLst/>
            <a:gdLst>
              <a:gd name="T0" fmla="*/ 2147483647 w 27"/>
              <a:gd name="T1" fmla="*/ 0 h 14"/>
              <a:gd name="T2" fmla="*/ 2147483647 w 27"/>
              <a:gd name="T3" fmla="*/ 2147483647 h 14"/>
              <a:gd name="T4" fmla="*/ 0 w 27"/>
              <a:gd name="T5" fmla="*/ 2147483647 h 14"/>
              <a:gd name="T6" fmla="*/ 2147483647 w 27"/>
              <a:gd name="T7" fmla="*/ 2147483647 h 14"/>
              <a:gd name="T8" fmla="*/ 2147483647 w 27"/>
              <a:gd name="T9" fmla="*/ 2147483647 h 14"/>
              <a:gd name="T10" fmla="*/ 2147483647 w 27"/>
              <a:gd name="T11" fmla="*/ 2147483647 h 14"/>
              <a:gd name="T12" fmla="*/ 2147483647 w 27"/>
              <a:gd name="T13" fmla="*/ 2147483647 h 14"/>
              <a:gd name="T14" fmla="*/ 2147483647 w 27"/>
              <a:gd name="T15" fmla="*/ 2147483647 h 14"/>
              <a:gd name="T16" fmla="*/ 2147483647 w 27"/>
              <a:gd name="T17" fmla="*/ 2147483647 h 14"/>
              <a:gd name="T18" fmla="*/ 2147483647 w 27"/>
              <a:gd name="T19" fmla="*/ 2147483647 h 14"/>
              <a:gd name="T20" fmla="*/ 2147483647 w 27"/>
              <a:gd name="T21" fmla="*/ 2147483647 h 14"/>
              <a:gd name="T22" fmla="*/ 2147483647 w 27"/>
              <a:gd name="T23" fmla="*/ 2147483647 h 14"/>
              <a:gd name="T24" fmla="*/ 2147483647 w 27"/>
              <a:gd name="T25" fmla="*/ 2147483647 h 14"/>
              <a:gd name="T26" fmla="*/ 2147483647 w 27"/>
              <a:gd name="T27" fmla="*/ 2147483647 h 14"/>
              <a:gd name="T28" fmla="*/ 2147483647 w 27"/>
              <a:gd name="T29" fmla="*/ 0 h 14"/>
              <a:gd name="T30" fmla="*/ 2147483647 w 27"/>
              <a:gd name="T31" fmla="*/ 0 h 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"/>
              <a:gd name="T49" fmla="*/ 0 h 14"/>
              <a:gd name="T50" fmla="*/ 27 w 27"/>
              <a:gd name="T51" fmla="*/ 14 h 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" h="14">
                <a:moveTo>
                  <a:pt x="4" y="0"/>
                </a:moveTo>
                <a:lnTo>
                  <a:pt x="2" y="2"/>
                </a:lnTo>
                <a:lnTo>
                  <a:pt x="0" y="6"/>
                </a:lnTo>
                <a:lnTo>
                  <a:pt x="5" y="10"/>
                </a:lnTo>
                <a:lnTo>
                  <a:pt x="13" y="12"/>
                </a:lnTo>
                <a:lnTo>
                  <a:pt x="13" y="14"/>
                </a:lnTo>
                <a:lnTo>
                  <a:pt x="21" y="14"/>
                </a:lnTo>
                <a:lnTo>
                  <a:pt x="27" y="10"/>
                </a:lnTo>
                <a:lnTo>
                  <a:pt x="27" y="8"/>
                </a:lnTo>
                <a:lnTo>
                  <a:pt x="27" y="6"/>
                </a:lnTo>
                <a:lnTo>
                  <a:pt x="23" y="6"/>
                </a:lnTo>
                <a:lnTo>
                  <a:pt x="23" y="2"/>
                </a:lnTo>
                <a:lnTo>
                  <a:pt x="13" y="0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7" name="Freeform 152"/>
          <p:cNvSpPr>
            <a:spLocks noChangeAspect="1"/>
          </p:cNvSpPr>
          <p:nvPr/>
        </p:nvSpPr>
        <p:spPr bwMode="gray">
          <a:xfrm>
            <a:off x="4376738" y="3759200"/>
            <a:ext cx="147637" cy="192088"/>
          </a:xfrm>
          <a:custGeom>
            <a:avLst/>
            <a:gdLst>
              <a:gd name="T0" fmla="*/ 2147483647 w 81"/>
              <a:gd name="T1" fmla="*/ 2147483647 h 104"/>
              <a:gd name="T2" fmla="*/ 2147483647 w 81"/>
              <a:gd name="T3" fmla="*/ 2147483647 h 104"/>
              <a:gd name="T4" fmla="*/ 2147483647 w 81"/>
              <a:gd name="T5" fmla="*/ 2147483647 h 104"/>
              <a:gd name="T6" fmla="*/ 2147483647 w 81"/>
              <a:gd name="T7" fmla="*/ 2147483647 h 104"/>
              <a:gd name="T8" fmla="*/ 2147483647 w 81"/>
              <a:gd name="T9" fmla="*/ 2147483647 h 104"/>
              <a:gd name="T10" fmla="*/ 2147483647 w 81"/>
              <a:gd name="T11" fmla="*/ 2147483647 h 104"/>
              <a:gd name="T12" fmla="*/ 2147483647 w 81"/>
              <a:gd name="T13" fmla="*/ 2147483647 h 104"/>
              <a:gd name="T14" fmla="*/ 2147483647 w 81"/>
              <a:gd name="T15" fmla="*/ 2147483647 h 104"/>
              <a:gd name="T16" fmla="*/ 2147483647 w 81"/>
              <a:gd name="T17" fmla="*/ 2147483647 h 104"/>
              <a:gd name="T18" fmla="*/ 2147483647 w 81"/>
              <a:gd name="T19" fmla="*/ 2147483647 h 104"/>
              <a:gd name="T20" fmla="*/ 2147483647 w 81"/>
              <a:gd name="T21" fmla="*/ 2147483647 h 104"/>
              <a:gd name="T22" fmla="*/ 2147483647 w 81"/>
              <a:gd name="T23" fmla="*/ 2147483647 h 104"/>
              <a:gd name="T24" fmla="*/ 2147483647 w 81"/>
              <a:gd name="T25" fmla="*/ 2147483647 h 104"/>
              <a:gd name="T26" fmla="*/ 2147483647 w 81"/>
              <a:gd name="T27" fmla="*/ 2147483647 h 104"/>
              <a:gd name="T28" fmla="*/ 2147483647 w 81"/>
              <a:gd name="T29" fmla="*/ 2147483647 h 104"/>
              <a:gd name="T30" fmla="*/ 2147483647 w 81"/>
              <a:gd name="T31" fmla="*/ 2147483647 h 104"/>
              <a:gd name="T32" fmla="*/ 2147483647 w 81"/>
              <a:gd name="T33" fmla="*/ 2147483647 h 104"/>
              <a:gd name="T34" fmla="*/ 2147483647 w 81"/>
              <a:gd name="T35" fmla="*/ 0 h 104"/>
              <a:gd name="T36" fmla="*/ 2147483647 w 81"/>
              <a:gd name="T37" fmla="*/ 2147483647 h 104"/>
              <a:gd name="T38" fmla="*/ 2147483647 w 81"/>
              <a:gd name="T39" fmla="*/ 2147483647 h 104"/>
              <a:gd name="T40" fmla="*/ 2147483647 w 81"/>
              <a:gd name="T41" fmla="*/ 2147483647 h 104"/>
              <a:gd name="T42" fmla="*/ 2147483647 w 81"/>
              <a:gd name="T43" fmla="*/ 2147483647 h 104"/>
              <a:gd name="T44" fmla="*/ 2147483647 w 81"/>
              <a:gd name="T45" fmla="*/ 2147483647 h 104"/>
              <a:gd name="T46" fmla="*/ 2147483647 w 81"/>
              <a:gd name="T47" fmla="*/ 2147483647 h 104"/>
              <a:gd name="T48" fmla="*/ 2147483647 w 81"/>
              <a:gd name="T49" fmla="*/ 2147483647 h 104"/>
              <a:gd name="T50" fmla="*/ 2147483647 w 81"/>
              <a:gd name="T51" fmla="*/ 2147483647 h 104"/>
              <a:gd name="T52" fmla="*/ 2147483647 w 81"/>
              <a:gd name="T53" fmla="*/ 2147483647 h 104"/>
              <a:gd name="T54" fmla="*/ 2147483647 w 81"/>
              <a:gd name="T55" fmla="*/ 2147483647 h 104"/>
              <a:gd name="T56" fmla="*/ 2147483647 w 81"/>
              <a:gd name="T57" fmla="*/ 2147483647 h 104"/>
              <a:gd name="T58" fmla="*/ 2147483647 w 81"/>
              <a:gd name="T59" fmla="*/ 2147483647 h 104"/>
              <a:gd name="T60" fmla="*/ 2147483647 w 81"/>
              <a:gd name="T61" fmla="*/ 2147483647 h 104"/>
              <a:gd name="T62" fmla="*/ 2147483647 w 81"/>
              <a:gd name="T63" fmla="*/ 2147483647 h 104"/>
              <a:gd name="T64" fmla="*/ 2147483647 w 81"/>
              <a:gd name="T65" fmla="*/ 2147483647 h 104"/>
              <a:gd name="T66" fmla="*/ 2147483647 w 81"/>
              <a:gd name="T67" fmla="*/ 2147483647 h 104"/>
              <a:gd name="T68" fmla="*/ 2147483647 w 81"/>
              <a:gd name="T69" fmla="*/ 2147483647 h 104"/>
              <a:gd name="T70" fmla="*/ 2147483647 w 81"/>
              <a:gd name="T71" fmla="*/ 2147483647 h 104"/>
              <a:gd name="T72" fmla="*/ 2147483647 w 81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1"/>
              <a:gd name="T112" fmla="*/ 0 h 104"/>
              <a:gd name="T113" fmla="*/ 81 w 81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1" h="104">
                <a:moveTo>
                  <a:pt x="15" y="104"/>
                </a:moveTo>
                <a:lnTo>
                  <a:pt x="17" y="104"/>
                </a:lnTo>
                <a:lnTo>
                  <a:pt x="27" y="98"/>
                </a:lnTo>
                <a:lnTo>
                  <a:pt x="35" y="90"/>
                </a:lnTo>
                <a:lnTo>
                  <a:pt x="42" y="89"/>
                </a:lnTo>
                <a:lnTo>
                  <a:pt x="50" y="90"/>
                </a:lnTo>
                <a:lnTo>
                  <a:pt x="56" y="94"/>
                </a:lnTo>
                <a:lnTo>
                  <a:pt x="63" y="96"/>
                </a:lnTo>
                <a:lnTo>
                  <a:pt x="65" y="96"/>
                </a:lnTo>
                <a:lnTo>
                  <a:pt x="65" y="92"/>
                </a:lnTo>
                <a:lnTo>
                  <a:pt x="67" y="87"/>
                </a:lnTo>
                <a:lnTo>
                  <a:pt x="67" y="83"/>
                </a:lnTo>
                <a:lnTo>
                  <a:pt x="67" y="81"/>
                </a:lnTo>
                <a:lnTo>
                  <a:pt x="65" y="71"/>
                </a:lnTo>
                <a:lnTo>
                  <a:pt x="67" y="62"/>
                </a:lnTo>
                <a:lnTo>
                  <a:pt x="69" y="60"/>
                </a:lnTo>
                <a:lnTo>
                  <a:pt x="73" y="52"/>
                </a:lnTo>
                <a:lnTo>
                  <a:pt x="73" y="48"/>
                </a:lnTo>
                <a:lnTo>
                  <a:pt x="75" y="42"/>
                </a:lnTo>
                <a:lnTo>
                  <a:pt x="77" y="37"/>
                </a:lnTo>
                <a:lnTo>
                  <a:pt x="79" y="35"/>
                </a:lnTo>
                <a:lnTo>
                  <a:pt x="79" y="33"/>
                </a:lnTo>
                <a:lnTo>
                  <a:pt x="81" y="25"/>
                </a:lnTo>
                <a:lnTo>
                  <a:pt x="79" y="19"/>
                </a:lnTo>
                <a:lnTo>
                  <a:pt x="77" y="18"/>
                </a:lnTo>
                <a:lnTo>
                  <a:pt x="77" y="12"/>
                </a:lnTo>
                <a:lnTo>
                  <a:pt x="77" y="8"/>
                </a:lnTo>
                <a:lnTo>
                  <a:pt x="73" y="10"/>
                </a:lnTo>
                <a:lnTo>
                  <a:pt x="67" y="10"/>
                </a:lnTo>
                <a:lnTo>
                  <a:pt x="65" y="6"/>
                </a:lnTo>
                <a:lnTo>
                  <a:pt x="65" y="4"/>
                </a:lnTo>
                <a:lnTo>
                  <a:pt x="61" y="2"/>
                </a:lnTo>
                <a:lnTo>
                  <a:pt x="56" y="6"/>
                </a:lnTo>
                <a:lnTo>
                  <a:pt x="52" y="6"/>
                </a:lnTo>
                <a:lnTo>
                  <a:pt x="50" y="0"/>
                </a:lnTo>
                <a:lnTo>
                  <a:pt x="40" y="0"/>
                </a:lnTo>
                <a:lnTo>
                  <a:pt x="38" y="4"/>
                </a:lnTo>
                <a:lnTo>
                  <a:pt x="37" y="6"/>
                </a:lnTo>
                <a:lnTo>
                  <a:pt x="35" y="10"/>
                </a:lnTo>
                <a:lnTo>
                  <a:pt x="31" y="8"/>
                </a:lnTo>
                <a:lnTo>
                  <a:pt x="29" y="6"/>
                </a:lnTo>
                <a:lnTo>
                  <a:pt x="27" y="8"/>
                </a:lnTo>
                <a:lnTo>
                  <a:pt x="23" y="16"/>
                </a:lnTo>
                <a:lnTo>
                  <a:pt x="23" y="14"/>
                </a:lnTo>
                <a:lnTo>
                  <a:pt x="21" y="14"/>
                </a:lnTo>
                <a:lnTo>
                  <a:pt x="17" y="16"/>
                </a:lnTo>
                <a:lnTo>
                  <a:pt x="15" y="18"/>
                </a:lnTo>
                <a:lnTo>
                  <a:pt x="13" y="19"/>
                </a:lnTo>
                <a:lnTo>
                  <a:pt x="12" y="25"/>
                </a:lnTo>
                <a:lnTo>
                  <a:pt x="15" y="29"/>
                </a:lnTo>
                <a:lnTo>
                  <a:pt x="15" y="33"/>
                </a:lnTo>
                <a:lnTo>
                  <a:pt x="10" y="37"/>
                </a:lnTo>
                <a:lnTo>
                  <a:pt x="8" y="37"/>
                </a:lnTo>
                <a:lnTo>
                  <a:pt x="8" y="41"/>
                </a:lnTo>
                <a:lnTo>
                  <a:pt x="8" y="42"/>
                </a:lnTo>
                <a:lnTo>
                  <a:pt x="4" y="44"/>
                </a:lnTo>
                <a:lnTo>
                  <a:pt x="6" y="48"/>
                </a:lnTo>
                <a:lnTo>
                  <a:pt x="6" y="54"/>
                </a:lnTo>
                <a:lnTo>
                  <a:pt x="2" y="60"/>
                </a:lnTo>
                <a:lnTo>
                  <a:pt x="0" y="64"/>
                </a:lnTo>
                <a:lnTo>
                  <a:pt x="2" y="64"/>
                </a:lnTo>
                <a:lnTo>
                  <a:pt x="8" y="66"/>
                </a:lnTo>
                <a:lnTo>
                  <a:pt x="10" y="69"/>
                </a:lnTo>
                <a:lnTo>
                  <a:pt x="12" y="73"/>
                </a:lnTo>
                <a:lnTo>
                  <a:pt x="13" y="79"/>
                </a:lnTo>
                <a:lnTo>
                  <a:pt x="17" y="81"/>
                </a:lnTo>
                <a:lnTo>
                  <a:pt x="19" y="81"/>
                </a:lnTo>
                <a:lnTo>
                  <a:pt x="17" y="85"/>
                </a:lnTo>
                <a:lnTo>
                  <a:pt x="17" y="89"/>
                </a:lnTo>
                <a:lnTo>
                  <a:pt x="15" y="92"/>
                </a:lnTo>
                <a:lnTo>
                  <a:pt x="13" y="94"/>
                </a:lnTo>
                <a:lnTo>
                  <a:pt x="15" y="98"/>
                </a:lnTo>
                <a:lnTo>
                  <a:pt x="15" y="102"/>
                </a:lnTo>
                <a:lnTo>
                  <a:pt x="15" y="10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8" name="Freeform 153"/>
          <p:cNvSpPr>
            <a:spLocks noChangeAspect="1"/>
          </p:cNvSpPr>
          <p:nvPr/>
        </p:nvSpPr>
        <p:spPr bwMode="gray">
          <a:xfrm>
            <a:off x="4776788" y="2840038"/>
            <a:ext cx="39687" cy="71437"/>
          </a:xfrm>
          <a:custGeom>
            <a:avLst/>
            <a:gdLst>
              <a:gd name="T0" fmla="*/ 2147483647 w 21"/>
              <a:gd name="T1" fmla="*/ 0 h 38"/>
              <a:gd name="T2" fmla="*/ 2147483647 w 21"/>
              <a:gd name="T3" fmla="*/ 2147483647 h 38"/>
              <a:gd name="T4" fmla="*/ 0 w 21"/>
              <a:gd name="T5" fmla="*/ 2147483647 h 38"/>
              <a:gd name="T6" fmla="*/ 0 w 21"/>
              <a:gd name="T7" fmla="*/ 2147483647 h 38"/>
              <a:gd name="T8" fmla="*/ 2147483647 w 21"/>
              <a:gd name="T9" fmla="*/ 2147483647 h 38"/>
              <a:gd name="T10" fmla="*/ 2147483647 w 21"/>
              <a:gd name="T11" fmla="*/ 2147483647 h 38"/>
              <a:gd name="T12" fmla="*/ 2147483647 w 21"/>
              <a:gd name="T13" fmla="*/ 2147483647 h 38"/>
              <a:gd name="T14" fmla="*/ 2147483647 w 21"/>
              <a:gd name="T15" fmla="*/ 2147483647 h 38"/>
              <a:gd name="T16" fmla="*/ 2147483647 w 21"/>
              <a:gd name="T17" fmla="*/ 2147483647 h 38"/>
              <a:gd name="T18" fmla="*/ 2147483647 w 21"/>
              <a:gd name="T19" fmla="*/ 2147483647 h 38"/>
              <a:gd name="T20" fmla="*/ 2147483647 w 21"/>
              <a:gd name="T21" fmla="*/ 2147483647 h 38"/>
              <a:gd name="T22" fmla="*/ 2147483647 w 21"/>
              <a:gd name="T23" fmla="*/ 2147483647 h 38"/>
              <a:gd name="T24" fmla="*/ 2147483647 w 21"/>
              <a:gd name="T25" fmla="*/ 2147483647 h 38"/>
              <a:gd name="T26" fmla="*/ 2147483647 w 21"/>
              <a:gd name="T27" fmla="*/ 2147483647 h 38"/>
              <a:gd name="T28" fmla="*/ 2147483647 w 21"/>
              <a:gd name="T29" fmla="*/ 2147483647 h 38"/>
              <a:gd name="T30" fmla="*/ 2147483647 w 21"/>
              <a:gd name="T31" fmla="*/ 0 h 38"/>
              <a:gd name="T32" fmla="*/ 2147483647 w 21"/>
              <a:gd name="T33" fmla="*/ 0 h 38"/>
              <a:gd name="T34" fmla="*/ 2147483647 w 21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"/>
              <a:gd name="T55" fmla="*/ 0 h 38"/>
              <a:gd name="T56" fmla="*/ 21 w 21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" h="38">
                <a:moveTo>
                  <a:pt x="10" y="0"/>
                </a:moveTo>
                <a:lnTo>
                  <a:pt x="6" y="2"/>
                </a:lnTo>
                <a:lnTo>
                  <a:pt x="0" y="6"/>
                </a:lnTo>
                <a:lnTo>
                  <a:pt x="0" y="19"/>
                </a:lnTo>
                <a:lnTo>
                  <a:pt x="4" y="35"/>
                </a:lnTo>
                <a:lnTo>
                  <a:pt x="6" y="37"/>
                </a:lnTo>
                <a:lnTo>
                  <a:pt x="8" y="38"/>
                </a:lnTo>
                <a:lnTo>
                  <a:pt x="10" y="38"/>
                </a:lnTo>
                <a:lnTo>
                  <a:pt x="12" y="37"/>
                </a:lnTo>
                <a:lnTo>
                  <a:pt x="17" y="35"/>
                </a:lnTo>
                <a:lnTo>
                  <a:pt x="17" y="27"/>
                </a:lnTo>
                <a:lnTo>
                  <a:pt x="19" y="19"/>
                </a:lnTo>
                <a:lnTo>
                  <a:pt x="19" y="15"/>
                </a:lnTo>
                <a:lnTo>
                  <a:pt x="21" y="10"/>
                </a:lnTo>
                <a:lnTo>
                  <a:pt x="17" y="6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9" name="Freeform 154"/>
          <p:cNvSpPr>
            <a:spLocks noChangeAspect="1"/>
          </p:cNvSpPr>
          <p:nvPr/>
        </p:nvSpPr>
        <p:spPr bwMode="gray">
          <a:xfrm>
            <a:off x="4732338" y="2663825"/>
            <a:ext cx="265112" cy="333375"/>
          </a:xfrm>
          <a:custGeom>
            <a:avLst/>
            <a:gdLst>
              <a:gd name="T0" fmla="*/ 2147483647 w 144"/>
              <a:gd name="T1" fmla="*/ 2147483647 h 182"/>
              <a:gd name="T2" fmla="*/ 2147483647 w 144"/>
              <a:gd name="T3" fmla="*/ 2147483647 h 182"/>
              <a:gd name="T4" fmla="*/ 2147483647 w 144"/>
              <a:gd name="T5" fmla="*/ 2147483647 h 182"/>
              <a:gd name="T6" fmla="*/ 2147483647 w 144"/>
              <a:gd name="T7" fmla="*/ 2147483647 h 182"/>
              <a:gd name="T8" fmla="*/ 2147483647 w 144"/>
              <a:gd name="T9" fmla="*/ 2147483647 h 182"/>
              <a:gd name="T10" fmla="*/ 2147483647 w 144"/>
              <a:gd name="T11" fmla="*/ 2147483647 h 182"/>
              <a:gd name="T12" fmla="*/ 2147483647 w 144"/>
              <a:gd name="T13" fmla="*/ 2147483647 h 182"/>
              <a:gd name="T14" fmla="*/ 2147483647 w 144"/>
              <a:gd name="T15" fmla="*/ 2147483647 h 182"/>
              <a:gd name="T16" fmla="*/ 2147483647 w 144"/>
              <a:gd name="T17" fmla="*/ 2147483647 h 182"/>
              <a:gd name="T18" fmla="*/ 2147483647 w 144"/>
              <a:gd name="T19" fmla="*/ 2147483647 h 182"/>
              <a:gd name="T20" fmla="*/ 2147483647 w 144"/>
              <a:gd name="T21" fmla="*/ 2147483647 h 182"/>
              <a:gd name="T22" fmla="*/ 2147483647 w 144"/>
              <a:gd name="T23" fmla="*/ 2147483647 h 182"/>
              <a:gd name="T24" fmla="*/ 2147483647 w 144"/>
              <a:gd name="T25" fmla="*/ 2147483647 h 182"/>
              <a:gd name="T26" fmla="*/ 2147483647 w 144"/>
              <a:gd name="T27" fmla="*/ 2147483647 h 182"/>
              <a:gd name="T28" fmla="*/ 2147483647 w 144"/>
              <a:gd name="T29" fmla="*/ 2147483647 h 182"/>
              <a:gd name="T30" fmla="*/ 2147483647 w 144"/>
              <a:gd name="T31" fmla="*/ 2147483647 h 182"/>
              <a:gd name="T32" fmla="*/ 2147483647 w 144"/>
              <a:gd name="T33" fmla="*/ 2147483647 h 182"/>
              <a:gd name="T34" fmla="*/ 2147483647 w 144"/>
              <a:gd name="T35" fmla="*/ 2147483647 h 182"/>
              <a:gd name="T36" fmla="*/ 2147483647 w 144"/>
              <a:gd name="T37" fmla="*/ 2147483647 h 182"/>
              <a:gd name="T38" fmla="*/ 2147483647 w 144"/>
              <a:gd name="T39" fmla="*/ 2147483647 h 182"/>
              <a:gd name="T40" fmla="*/ 2147483647 w 144"/>
              <a:gd name="T41" fmla="*/ 2147483647 h 182"/>
              <a:gd name="T42" fmla="*/ 2147483647 w 144"/>
              <a:gd name="T43" fmla="*/ 2147483647 h 182"/>
              <a:gd name="T44" fmla="*/ 2147483647 w 144"/>
              <a:gd name="T45" fmla="*/ 2147483647 h 182"/>
              <a:gd name="T46" fmla="*/ 2147483647 w 144"/>
              <a:gd name="T47" fmla="*/ 2147483647 h 182"/>
              <a:gd name="T48" fmla="*/ 2147483647 w 144"/>
              <a:gd name="T49" fmla="*/ 2147483647 h 182"/>
              <a:gd name="T50" fmla="*/ 2147483647 w 144"/>
              <a:gd name="T51" fmla="*/ 2147483647 h 182"/>
              <a:gd name="T52" fmla="*/ 2147483647 w 144"/>
              <a:gd name="T53" fmla="*/ 2147483647 h 182"/>
              <a:gd name="T54" fmla="*/ 2147483647 w 144"/>
              <a:gd name="T55" fmla="*/ 2147483647 h 182"/>
              <a:gd name="T56" fmla="*/ 2147483647 w 144"/>
              <a:gd name="T57" fmla="*/ 2147483647 h 182"/>
              <a:gd name="T58" fmla="*/ 2147483647 w 144"/>
              <a:gd name="T59" fmla="*/ 2147483647 h 182"/>
              <a:gd name="T60" fmla="*/ 2147483647 w 144"/>
              <a:gd name="T61" fmla="*/ 2147483647 h 182"/>
              <a:gd name="T62" fmla="*/ 2147483647 w 144"/>
              <a:gd name="T63" fmla="*/ 2147483647 h 182"/>
              <a:gd name="T64" fmla="*/ 2147483647 w 144"/>
              <a:gd name="T65" fmla="*/ 2147483647 h 182"/>
              <a:gd name="T66" fmla="*/ 2147483647 w 144"/>
              <a:gd name="T67" fmla="*/ 2147483647 h 182"/>
              <a:gd name="T68" fmla="*/ 2147483647 w 144"/>
              <a:gd name="T69" fmla="*/ 2147483647 h 182"/>
              <a:gd name="T70" fmla="*/ 2147483647 w 144"/>
              <a:gd name="T71" fmla="*/ 2147483647 h 182"/>
              <a:gd name="T72" fmla="*/ 2147483647 w 144"/>
              <a:gd name="T73" fmla="*/ 2147483647 h 182"/>
              <a:gd name="T74" fmla="*/ 2147483647 w 144"/>
              <a:gd name="T75" fmla="*/ 2147483647 h 182"/>
              <a:gd name="T76" fmla="*/ 2147483647 w 144"/>
              <a:gd name="T77" fmla="*/ 2147483647 h 182"/>
              <a:gd name="T78" fmla="*/ 2147483647 w 144"/>
              <a:gd name="T79" fmla="*/ 2147483647 h 182"/>
              <a:gd name="T80" fmla="*/ 2147483647 w 144"/>
              <a:gd name="T81" fmla="*/ 2147483647 h 182"/>
              <a:gd name="T82" fmla="*/ 2147483647 w 144"/>
              <a:gd name="T83" fmla="*/ 2147483647 h 182"/>
              <a:gd name="T84" fmla="*/ 2147483647 w 144"/>
              <a:gd name="T85" fmla="*/ 2147483647 h 182"/>
              <a:gd name="T86" fmla="*/ 2147483647 w 144"/>
              <a:gd name="T87" fmla="*/ 2147483647 h 182"/>
              <a:gd name="T88" fmla="*/ 0 w 144"/>
              <a:gd name="T89" fmla="*/ 2147483647 h 182"/>
              <a:gd name="T90" fmla="*/ 2147483647 w 144"/>
              <a:gd name="T91" fmla="*/ 2147483647 h 182"/>
              <a:gd name="T92" fmla="*/ 2147483647 w 144"/>
              <a:gd name="T93" fmla="*/ 2147483647 h 182"/>
              <a:gd name="T94" fmla="*/ 2147483647 w 144"/>
              <a:gd name="T95" fmla="*/ 2147483647 h 182"/>
              <a:gd name="T96" fmla="*/ 2147483647 w 144"/>
              <a:gd name="T97" fmla="*/ 2147483647 h 1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4"/>
              <a:gd name="T148" fmla="*/ 0 h 182"/>
              <a:gd name="T149" fmla="*/ 144 w 144"/>
              <a:gd name="T150" fmla="*/ 182 h 1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4" h="182">
                <a:moveTo>
                  <a:pt x="8" y="61"/>
                </a:moveTo>
                <a:lnTo>
                  <a:pt x="13" y="61"/>
                </a:lnTo>
                <a:lnTo>
                  <a:pt x="17" y="59"/>
                </a:lnTo>
                <a:lnTo>
                  <a:pt x="19" y="53"/>
                </a:lnTo>
                <a:lnTo>
                  <a:pt x="23" y="49"/>
                </a:lnTo>
                <a:lnTo>
                  <a:pt x="23" y="48"/>
                </a:lnTo>
                <a:lnTo>
                  <a:pt x="27" y="48"/>
                </a:lnTo>
                <a:lnTo>
                  <a:pt x="31" y="48"/>
                </a:lnTo>
                <a:lnTo>
                  <a:pt x="36" y="51"/>
                </a:lnTo>
                <a:lnTo>
                  <a:pt x="42" y="57"/>
                </a:lnTo>
                <a:lnTo>
                  <a:pt x="44" y="63"/>
                </a:lnTo>
                <a:lnTo>
                  <a:pt x="48" y="69"/>
                </a:lnTo>
                <a:lnTo>
                  <a:pt x="54" y="80"/>
                </a:lnTo>
                <a:lnTo>
                  <a:pt x="61" y="92"/>
                </a:lnTo>
                <a:lnTo>
                  <a:pt x="65" y="92"/>
                </a:lnTo>
                <a:lnTo>
                  <a:pt x="71" y="99"/>
                </a:lnTo>
                <a:lnTo>
                  <a:pt x="80" y="107"/>
                </a:lnTo>
                <a:lnTo>
                  <a:pt x="88" y="109"/>
                </a:lnTo>
                <a:lnTo>
                  <a:pt x="96" y="113"/>
                </a:lnTo>
                <a:lnTo>
                  <a:pt x="96" y="117"/>
                </a:lnTo>
                <a:lnTo>
                  <a:pt x="100" y="117"/>
                </a:lnTo>
                <a:lnTo>
                  <a:pt x="102" y="119"/>
                </a:lnTo>
                <a:lnTo>
                  <a:pt x="102" y="122"/>
                </a:lnTo>
                <a:lnTo>
                  <a:pt x="102" y="124"/>
                </a:lnTo>
                <a:lnTo>
                  <a:pt x="107" y="126"/>
                </a:lnTo>
                <a:lnTo>
                  <a:pt x="113" y="130"/>
                </a:lnTo>
                <a:lnTo>
                  <a:pt x="115" y="134"/>
                </a:lnTo>
                <a:lnTo>
                  <a:pt x="115" y="142"/>
                </a:lnTo>
                <a:lnTo>
                  <a:pt x="115" y="147"/>
                </a:lnTo>
                <a:lnTo>
                  <a:pt x="113" y="149"/>
                </a:lnTo>
                <a:lnTo>
                  <a:pt x="111" y="155"/>
                </a:lnTo>
                <a:lnTo>
                  <a:pt x="111" y="161"/>
                </a:lnTo>
                <a:lnTo>
                  <a:pt x="90" y="161"/>
                </a:lnTo>
                <a:lnTo>
                  <a:pt x="73" y="161"/>
                </a:lnTo>
                <a:lnTo>
                  <a:pt x="73" y="163"/>
                </a:lnTo>
                <a:lnTo>
                  <a:pt x="75" y="166"/>
                </a:lnTo>
                <a:lnTo>
                  <a:pt x="88" y="174"/>
                </a:lnTo>
                <a:lnTo>
                  <a:pt x="104" y="182"/>
                </a:lnTo>
                <a:lnTo>
                  <a:pt x="105" y="170"/>
                </a:lnTo>
                <a:lnTo>
                  <a:pt x="105" y="166"/>
                </a:lnTo>
                <a:lnTo>
                  <a:pt x="105" y="163"/>
                </a:lnTo>
                <a:lnTo>
                  <a:pt x="111" y="163"/>
                </a:lnTo>
                <a:lnTo>
                  <a:pt x="117" y="165"/>
                </a:lnTo>
                <a:lnTo>
                  <a:pt x="125" y="151"/>
                </a:lnTo>
                <a:lnTo>
                  <a:pt x="128" y="138"/>
                </a:lnTo>
                <a:lnTo>
                  <a:pt x="125" y="136"/>
                </a:lnTo>
                <a:lnTo>
                  <a:pt x="123" y="132"/>
                </a:lnTo>
                <a:lnTo>
                  <a:pt x="121" y="128"/>
                </a:lnTo>
                <a:lnTo>
                  <a:pt x="123" y="126"/>
                </a:lnTo>
                <a:lnTo>
                  <a:pt x="123" y="122"/>
                </a:lnTo>
                <a:lnTo>
                  <a:pt x="125" y="120"/>
                </a:lnTo>
                <a:lnTo>
                  <a:pt x="127" y="119"/>
                </a:lnTo>
                <a:lnTo>
                  <a:pt x="128" y="119"/>
                </a:lnTo>
                <a:lnTo>
                  <a:pt x="134" y="120"/>
                </a:lnTo>
                <a:lnTo>
                  <a:pt x="140" y="124"/>
                </a:lnTo>
                <a:lnTo>
                  <a:pt x="140" y="128"/>
                </a:lnTo>
                <a:lnTo>
                  <a:pt x="142" y="128"/>
                </a:lnTo>
                <a:lnTo>
                  <a:pt x="144" y="126"/>
                </a:lnTo>
                <a:lnTo>
                  <a:pt x="144" y="124"/>
                </a:lnTo>
                <a:lnTo>
                  <a:pt x="142" y="122"/>
                </a:lnTo>
                <a:lnTo>
                  <a:pt x="140" y="117"/>
                </a:lnTo>
                <a:lnTo>
                  <a:pt x="138" y="115"/>
                </a:lnTo>
                <a:lnTo>
                  <a:pt x="132" y="111"/>
                </a:lnTo>
                <a:lnTo>
                  <a:pt x="128" y="107"/>
                </a:lnTo>
                <a:lnTo>
                  <a:pt x="125" y="107"/>
                </a:lnTo>
                <a:lnTo>
                  <a:pt x="123" y="107"/>
                </a:lnTo>
                <a:lnTo>
                  <a:pt x="121" y="103"/>
                </a:lnTo>
                <a:lnTo>
                  <a:pt x="117" y="101"/>
                </a:lnTo>
                <a:lnTo>
                  <a:pt x="117" y="97"/>
                </a:lnTo>
                <a:lnTo>
                  <a:pt x="117" y="94"/>
                </a:lnTo>
                <a:lnTo>
                  <a:pt x="107" y="92"/>
                </a:lnTo>
                <a:lnTo>
                  <a:pt x="102" y="90"/>
                </a:lnTo>
                <a:lnTo>
                  <a:pt x="96" y="88"/>
                </a:lnTo>
                <a:lnTo>
                  <a:pt x="92" y="82"/>
                </a:lnTo>
                <a:lnTo>
                  <a:pt x="90" y="76"/>
                </a:lnTo>
                <a:lnTo>
                  <a:pt x="88" y="69"/>
                </a:lnTo>
                <a:lnTo>
                  <a:pt x="79" y="59"/>
                </a:lnTo>
                <a:lnTo>
                  <a:pt x="67" y="53"/>
                </a:lnTo>
                <a:lnTo>
                  <a:pt x="67" y="49"/>
                </a:lnTo>
                <a:lnTo>
                  <a:pt x="67" y="46"/>
                </a:lnTo>
                <a:lnTo>
                  <a:pt x="69" y="42"/>
                </a:lnTo>
                <a:lnTo>
                  <a:pt x="73" y="36"/>
                </a:lnTo>
                <a:lnTo>
                  <a:pt x="71" y="34"/>
                </a:lnTo>
                <a:lnTo>
                  <a:pt x="69" y="34"/>
                </a:lnTo>
                <a:lnTo>
                  <a:pt x="69" y="30"/>
                </a:lnTo>
                <a:lnTo>
                  <a:pt x="77" y="28"/>
                </a:lnTo>
                <a:lnTo>
                  <a:pt x="86" y="26"/>
                </a:lnTo>
                <a:lnTo>
                  <a:pt x="84" y="26"/>
                </a:lnTo>
                <a:lnTo>
                  <a:pt x="84" y="23"/>
                </a:lnTo>
                <a:lnTo>
                  <a:pt x="84" y="17"/>
                </a:lnTo>
                <a:lnTo>
                  <a:pt x="84" y="15"/>
                </a:lnTo>
                <a:lnTo>
                  <a:pt x="84" y="13"/>
                </a:lnTo>
                <a:lnTo>
                  <a:pt x="82" y="13"/>
                </a:lnTo>
                <a:lnTo>
                  <a:pt x="80" y="9"/>
                </a:lnTo>
                <a:lnTo>
                  <a:pt x="82" y="5"/>
                </a:lnTo>
                <a:lnTo>
                  <a:pt x="80" y="5"/>
                </a:lnTo>
                <a:lnTo>
                  <a:pt x="75" y="5"/>
                </a:lnTo>
                <a:lnTo>
                  <a:pt x="71" y="5"/>
                </a:lnTo>
                <a:lnTo>
                  <a:pt x="69" y="5"/>
                </a:lnTo>
                <a:lnTo>
                  <a:pt x="67" y="3"/>
                </a:lnTo>
                <a:lnTo>
                  <a:pt x="63" y="3"/>
                </a:lnTo>
                <a:lnTo>
                  <a:pt x="61" y="3"/>
                </a:lnTo>
                <a:lnTo>
                  <a:pt x="57" y="1"/>
                </a:lnTo>
                <a:lnTo>
                  <a:pt x="56" y="0"/>
                </a:lnTo>
                <a:lnTo>
                  <a:pt x="56" y="1"/>
                </a:lnTo>
                <a:lnTo>
                  <a:pt x="52" y="1"/>
                </a:lnTo>
                <a:lnTo>
                  <a:pt x="48" y="0"/>
                </a:lnTo>
                <a:lnTo>
                  <a:pt x="48" y="1"/>
                </a:lnTo>
                <a:lnTo>
                  <a:pt x="46" y="5"/>
                </a:lnTo>
                <a:lnTo>
                  <a:pt x="46" y="7"/>
                </a:lnTo>
                <a:lnTo>
                  <a:pt x="48" y="9"/>
                </a:lnTo>
                <a:lnTo>
                  <a:pt x="46" y="11"/>
                </a:lnTo>
                <a:lnTo>
                  <a:pt x="44" y="9"/>
                </a:lnTo>
                <a:lnTo>
                  <a:pt x="40" y="9"/>
                </a:lnTo>
                <a:lnTo>
                  <a:pt x="38" y="13"/>
                </a:lnTo>
                <a:lnTo>
                  <a:pt x="34" y="15"/>
                </a:lnTo>
                <a:lnTo>
                  <a:pt x="33" y="17"/>
                </a:lnTo>
                <a:lnTo>
                  <a:pt x="33" y="21"/>
                </a:lnTo>
                <a:lnTo>
                  <a:pt x="31" y="21"/>
                </a:lnTo>
                <a:lnTo>
                  <a:pt x="27" y="19"/>
                </a:lnTo>
                <a:lnTo>
                  <a:pt x="23" y="19"/>
                </a:lnTo>
                <a:lnTo>
                  <a:pt x="21" y="15"/>
                </a:lnTo>
                <a:lnTo>
                  <a:pt x="19" y="15"/>
                </a:lnTo>
                <a:lnTo>
                  <a:pt x="19" y="17"/>
                </a:lnTo>
                <a:lnTo>
                  <a:pt x="19" y="19"/>
                </a:lnTo>
                <a:lnTo>
                  <a:pt x="15" y="23"/>
                </a:lnTo>
                <a:lnTo>
                  <a:pt x="9" y="24"/>
                </a:lnTo>
                <a:lnTo>
                  <a:pt x="8" y="30"/>
                </a:lnTo>
                <a:lnTo>
                  <a:pt x="6" y="32"/>
                </a:lnTo>
                <a:lnTo>
                  <a:pt x="2" y="34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2" y="42"/>
                </a:lnTo>
                <a:lnTo>
                  <a:pt x="4" y="46"/>
                </a:lnTo>
                <a:lnTo>
                  <a:pt x="4" y="51"/>
                </a:lnTo>
                <a:lnTo>
                  <a:pt x="8" y="51"/>
                </a:lnTo>
                <a:lnTo>
                  <a:pt x="9" y="53"/>
                </a:lnTo>
                <a:lnTo>
                  <a:pt x="8" y="55"/>
                </a:lnTo>
                <a:lnTo>
                  <a:pt x="6" y="57"/>
                </a:lnTo>
                <a:lnTo>
                  <a:pt x="6" y="59"/>
                </a:lnTo>
                <a:lnTo>
                  <a:pt x="8" y="59"/>
                </a:lnTo>
                <a:lnTo>
                  <a:pt x="8" y="61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0" name="Freeform 155"/>
          <p:cNvSpPr>
            <a:spLocks noChangeAspect="1" noEditPoints="1"/>
          </p:cNvSpPr>
          <p:nvPr/>
        </p:nvSpPr>
        <p:spPr bwMode="gray">
          <a:xfrm>
            <a:off x="4349750" y="2370138"/>
            <a:ext cx="93663" cy="139700"/>
          </a:xfrm>
          <a:custGeom>
            <a:avLst/>
            <a:gdLst>
              <a:gd name="T0" fmla="*/ 2147483647 w 50"/>
              <a:gd name="T1" fmla="*/ 2147483647 h 77"/>
              <a:gd name="T2" fmla="*/ 2147483647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0 w 50"/>
              <a:gd name="T39" fmla="*/ 2147483647 h 77"/>
              <a:gd name="T40" fmla="*/ 2147483647 w 50"/>
              <a:gd name="T41" fmla="*/ 2147483647 h 77"/>
              <a:gd name="T42" fmla="*/ 2147483647 w 50"/>
              <a:gd name="T43" fmla="*/ 2147483647 h 77"/>
              <a:gd name="T44" fmla="*/ 2147483647 w 50"/>
              <a:gd name="T45" fmla="*/ 2147483647 h 77"/>
              <a:gd name="T46" fmla="*/ 2147483647 w 50"/>
              <a:gd name="T47" fmla="*/ 2147483647 h 77"/>
              <a:gd name="T48" fmla="*/ 2147483647 w 50"/>
              <a:gd name="T49" fmla="*/ 2147483647 h 77"/>
              <a:gd name="T50" fmla="*/ 2147483647 w 50"/>
              <a:gd name="T51" fmla="*/ 2147483647 h 77"/>
              <a:gd name="T52" fmla="*/ 2147483647 w 50"/>
              <a:gd name="T53" fmla="*/ 2147483647 h 77"/>
              <a:gd name="T54" fmla="*/ 2147483647 w 50"/>
              <a:gd name="T55" fmla="*/ 2147483647 h 77"/>
              <a:gd name="T56" fmla="*/ 2147483647 w 50"/>
              <a:gd name="T57" fmla="*/ 2147483647 h 77"/>
              <a:gd name="T58" fmla="*/ 2147483647 w 50"/>
              <a:gd name="T59" fmla="*/ 2147483647 h 77"/>
              <a:gd name="T60" fmla="*/ 2147483647 w 50"/>
              <a:gd name="T61" fmla="*/ 2147483647 h 77"/>
              <a:gd name="T62" fmla="*/ 2147483647 w 50"/>
              <a:gd name="T63" fmla="*/ 2147483647 h 77"/>
              <a:gd name="T64" fmla="*/ 2147483647 w 50"/>
              <a:gd name="T65" fmla="*/ 2147483647 h 77"/>
              <a:gd name="T66" fmla="*/ 2147483647 w 50"/>
              <a:gd name="T67" fmla="*/ 2147483647 h 77"/>
              <a:gd name="T68" fmla="*/ 2147483647 w 50"/>
              <a:gd name="T69" fmla="*/ 2147483647 h 77"/>
              <a:gd name="T70" fmla="*/ 2147483647 w 50"/>
              <a:gd name="T71" fmla="*/ 2147483647 h 77"/>
              <a:gd name="T72" fmla="*/ 2147483647 w 50"/>
              <a:gd name="T73" fmla="*/ 2147483647 h 77"/>
              <a:gd name="T74" fmla="*/ 2147483647 w 50"/>
              <a:gd name="T75" fmla="*/ 2147483647 h 77"/>
              <a:gd name="T76" fmla="*/ 2147483647 w 50"/>
              <a:gd name="T77" fmla="*/ 2147483647 h 77"/>
              <a:gd name="T78" fmla="*/ 2147483647 w 50"/>
              <a:gd name="T79" fmla="*/ 2147483647 h 77"/>
              <a:gd name="T80" fmla="*/ 2147483647 w 50"/>
              <a:gd name="T81" fmla="*/ 2147483647 h 77"/>
              <a:gd name="T82" fmla="*/ 2147483647 w 50"/>
              <a:gd name="T83" fmla="*/ 2147483647 h 77"/>
              <a:gd name="T84" fmla="*/ 2147483647 w 50"/>
              <a:gd name="T85" fmla="*/ 2147483647 h 77"/>
              <a:gd name="T86" fmla="*/ 2147483647 w 50"/>
              <a:gd name="T87" fmla="*/ 2147483647 h 77"/>
              <a:gd name="T88" fmla="*/ 2147483647 w 50"/>
              <a:gd name="T89" fmla="*/ 2147483647 h 77"/>
              <a:gd name="T90" fmla="*/ 2147483647 w 50"/>
              <a:gd name="T91" fmla="*/ 2147483647 h 77"/>
              <a:gd name="T92" fmla="*/ 2147483647 w 50"/>
              <a:gd name="T93" fmla="*/ 2147483647 h 77"/>
              <a:gd name="T94" fmla="*/ 2147483647 w 50"/>
              <a:gd name="T95" fmla="*/ 2147483647 h 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"/>
              <a:gd name="T145" fmla="*/ 0 h 77"/>
              <a:gd name="T146" fmla="*/ 50 w 50"/>
              <a:gd name="T147" fmla="*/ 77 h 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" h="77">
                <a:moveTo>
                  <a:pt x="42" y="6"/>
                </a:moveTo>
                <a:lnTo>
                  <a:pt x="42" y="4"/>
                </a:lnTo>
                <a:lnTo>
                  <a:pt x="42" y="2"/>
                </a:lnTo>
                <a:lnTo>
                  <a:pt x="40" y="0"/>
                </a:lnTo>
                <a:lnTo>
                  <a:pt x="38" y="0"/>
                </a:lnTo>
                <a:lnTo>
                  <a:pt x="34" y="6"/>
                </a:lnTo>
                <a:lnTo>
                  <a:pt x="30" y="4"/>
                </a:lnTo>
                <a:lnTo>
                  <a:pt x="27" y="4"/>
                </a:lnTo>
                <a:lnTo>
                  <a:pt x="27" y="6"/>
                </a:lnTo>
                <a:lnTo>
                  <a:pt x="27" y="10"/>
                </a:lnTo>
                <a:lnTo>
                  <a:pt x="25" y="10"/>
                </a:lnTo>
                <a:lnTo>
                  <a:pt x="23" y="12"/>
                </a:lnTo>
                <a:lnTo>
                  <a:pt x="27" y="12"/>
                </a:lnTo>
                <a:lnTo>
                  <a:pt x="27" y="16"/>
                </a:lnTo>
                <a:lnTo>
                  <a:pt x="23" y="16"/>
                </a:lnTo>
                <a:lnTo>
                  <a:pt x="21" y="18"/>
                </a:lnTo>
                <a:lnTo>
                  <a:pt x="19" y="20"/>
                </a:lnTo>
                <a:lnTo>
                  <a:pt x="17" y="23"/>
                </a:lnTo>
                <a:lnTo>
                  <a:pt x="11" y="23"/>
                </a:lnTo>
                <a:lnTo>
                  <a:pt x="9" y="21"/>
                </a:lnTo>
                <a:lnTo>
                  <a:pt x="7" y="20"/>
                </a:lnTo>
                <a:lnTo>
                  <a:pt x="7" y="23"/>
                </a:lnTo>
                <a:lnTo>
                  <a:pt x="7" y="27"/>
                </a:lnTo>
                <a:lnTo>
                  <a:pt x="9" y="27"/>
                </a:lnTo>
                <a:lnTo>
                  <a:pt x="11" y="29"/>
                </a:lnTo>
                <a:lnTo>
                  <a:pt x="11" y="31"/>
                </a:lnTo>
                <a:lnTo>
                  <a:pt x="11" y="33"/>
                </a:lnTo>
                <a:lnTo>
                  <a:pt x="7" y="33"/>
                </a:lnTo>
                <a:lnTo>
                  <a:pt x="4" y="33"/>
                </a:lnTo>
                <a:lnTo>
                  <a:pt x="4" y="35"/>
                </a:lnTo>
                <a:lnTo>
                  <a:pt x="2" y="37"/>
                </a:lnTo>
                <a:lnTo>
                  <a:pt x="4" y="39"/>
                </a:lnTo>
                <a:lnTo>
                  <a:pt x="5" y="43"/>
                </a:lnTo>
                <a:lnTo>
                  <a:pt x="9" y="43"/>
                </a:lnTo>
                <a:lnTo>
                  <a:pt x="15" y="43"/>
                </a:lnTo>
                <a:lnTo>
                  <a:pt x="9" y="54"/>
                </a:lnTo>
                <a:lnTo>
                  <a:pt x="5" y="66"/>
                </a:lnTo>
                <a:lnTo>
                  <a:pt x="2" y="66"/>
                </a:lnTo>
                <a:lnTo>
                  <a:pt x="0" y="66"/>
                </a:lnTo>
                <a:lnTo>
                  <a:pt x="2" y="69"/>
                </a:lnTo>
                <a:lnTo>
                  <a:pt x="4" y="73"/>
                </a:lnTo>
                <a:lnTo>
                  <a:pt x="7" y="73"/>
                </a:lnTo>
                <a:lnTo>
                  <a:pt x="5" y="75"/>
                </a:lnTo>
                <a:lnTo>
                  <a:pt x="5" y="77"/>
                </a:lnTo>
                <a:lnTo>
                  <a:pt x="9" y="77"/>
                </a:lnTo>
                <a:lnTo>
                  <a:pt x="9" y="75"/>
                </a:lnTo>
                <a:lnTo>
                  <a:pt x="11" y="73"/>
                </a:lnTo>
                <a:lnTo>
                  <a:pt x="15" y="73"/>
                </a:lnTo>
                <a:lnTo>
                  <a:pt x="15" y="75"/>
                </a:lnTo>
                <a:lnTo>
                  <a:pt x="21" y="77"/>
                </a:lnTo>
                <a:lnTo>
                  <a:pt x="21" y="75"/>
                </a:lnTo>
                <a:lnTo>
                  <a:pt x="23" y="71"/>
                </a:lnTo>
                <a:lnTo>
                  <a:pt x="27" y="69"/>
                </a:lnTo>
                <a:lnTo>
                  <a:pt x="30" y="69"/>
                </a:lnTo>
                <a:lnTo>
                  <a:pt x="34" y="69"/>
                </a:lnTo>
                <a:lnTo>
                  <a:pt x="34" y="66"/>
                </a:lnTo>
                <a:lnTo>
                  <a:pt x="34" y="64"/>
                </a:lnTo>
                <a:lnTo>
                  <a:pt x="36" y="64"/>
                </a:lnTo>
                <a:lnTo>
                  <a:pt x="40" y="64"/>
                </a:lnTo>
                <a:lnTo>
                  <a:pt x="40" y="60"/>
                </a:lnTo>
                <a:lnTo>
                  <a:pt x="42" y="62"/>
                </a:lnTo>
                <a:lnTo>
                  <a:pt x="46" y="62"/>
                </a:lnTo>
                <a:lnTo>
                  <a:pt x="44" y="60"/>
                </a:lnTo>
                <a:lnTo>
                  <a:pt x="44" y="58"/>
                </a:lnTo>
                <a:lnTo>
                  <a:pt x="48" y="54"/>
                </a:lnTo>
                <a:lnTo>
                  <a:pt x="48" y="48"/>
                </a:lnTo>
                <a:lnTo>
                  <a:pt x="46" y="44"/>
                </a:lnTo>
                <a:lnTo>
                  <a:pt x="44" y="41"/>
                </a:lnTo>
                <a:lnTo>
                  <a:pt x="44" y="35"/>
                </a:lnTo>
                <a:lnTo>
                  <a:pt x="46" y="29"/>
                </a:lnTo>
                <a:lnTo>
                  <a:pt x="50" y="25"/>
                </a:lnTo>
                <a:lnTo>
                  <a:pt x="42" y="27"/>
                </a:lnTo>
                <a:lnTo>
                  <a:pt x="40" y="23"/>
                </a:lnTo>
                <a:lnTo>
                  <a:pt x="36" y="25"/>
                </a:lnTo>
                <a:lnTo>
                  <a:pt x="34" y="25"/>
                </a:lnTo>
                <a:lnTo>
                  <a:pt x="32" y="21"/>
                </a:lnTo>
                <a:lnTo>
                  <a:pt x="30" y="21"/>
                </a:lnTo>
                <a:lnTo>
                  <a:pt x="30" y="18"/>
                </a:lnTo>
                <a:lnTo>
                  <a:pt x="32" y="16"/>
                </a:lnTo>
                <a:lnTo>
                  <a:pt x="34" y="14"/>
                </a:lnTo>
                <a:lnTo>
                  <a:pt x="38" y="8"/>
                </a:lnTo>
                <a:lnTo>
                  <a:pt x="42" y="6"/>
                </a:lnTo>
                <a:close/>
                <a:moveTo>
                  <a:pt x="17" y="39"/>
                </a:moveTo>
                <a:lnTo>
                  <a:pt x="17" y="41"/>
                </a:lnTo>
                <a:lnTo>
                  <a:pt x="15" y="43"/>
                </a:lnTo>
                <a:lnTo>
                  <a:pt x="15" y="39"/>
                </a:lnTo>
                <a:lnTo>
                  <a:pt x="17" y="39"/>
                </a:lnTo>
                <a:close/>
                <a:moveTo>
                  <a:pt x="17" y="52"/>
                </a:moveTo>
                <a:lnTo>
                  <a:pt x="17" y="56"/>
                </a:lnTo>
                <a:lnTo>
                  <a:pt x="13" y="56"/>
                </a:lnTo>
                <a:lnTo>
                  <a:pt x="13" y="54"/>
                </a:lnTo>
                <a:lnTo>
                  <a:pt x="15" y="52"/>
                </a:lnTo>
                <a:lnTo>
                  <a:pt x="17" y="5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1" name="Freeform 156"/>
          <p:cNvSpPr>
            <a:spLocks noChangeAspect="1" noEditPoints="1"/>
          </p:cNvSpPr>
          <p:nvPr/>
        </p:nvSpPr>
        <p:spPr bwMode="gray">
          <a:xfrm>
            <a:off x="5592763" y="2900363"/>
            <a:ext cx="447675" cy="449262"/>
          </a:xfrm>
          <a:custGeom>
            <a:avLst/>
            <a:gdLst>
              <a:gd name="T0" fmla="*/ 2147483647 w 242"/>
              <a:gd name="T1" fmla="*/ 2147483647 h 246"/>
              <a:gd name="T2" fmla="*/ 2147483647 w 242"/>
              <a:gd name="T3" fmla="*/ 2147483647 h 246"/>
              <a:gd name="T4" fmla="*/ 2147483647 w 242"/>
              <a:gd name="T5" fmla="*/ 2147483647 h 246"/>
              <a:gd name="T6" fmla="*/ 2147483647 w 242"/>
              <a:gd name="T7" fmla="*/ 2147483647 h 246"/>
              <a:gd name="T8" fmla="*/ 2147483647 w 242"/>
              <a:gd name="T9" fmla="*/ 2147483647 h 246"/>
              <a:gd name="T10" fmla="*/ 2147483647 w 242"/>
              <a:gd name="T11" fmla="*/ 2147483647 h 246"/>
              <a:gd name="T12" fmla="*/ 2147483647 w 242"/>
              <a:gd name="T13" fmla="*/ 2147483647 h 246"/>
              <a:gd name="T14" fmla="*/ 2147483647 w 242"/>
              <a:gd name="T15" fmla="*/ 2147483647 h 246"/>
              <a:gd name="T16" fmla="*/ 2147483647 w 242"/>
              <a:gd name="T17" fmla="*/ 2147483647 h 246"/>
              <a:gd name="T18" fmla="*/ 2147483647 w 242"/>
              <a:gd name="T19" fmla="*/ 2147483647 h 246"/>
              <a:gd name="T20" fmla="*/ 2147483647 w 242"/>
              <a:gd name="T21" fmla="*/ 2147483647 h 246"/>
              <a:gd name="T22" fmla="*/ 2147483647 w 242"/>
              <a:gd name="T23" fmla="*/ 2147483647 h 246"/>
              <a:gd name="T24" fmla="*/ 2147483647 w 242"/>
              <a:gd name="T25" fmla="*/ 2147483647 h 246"/>
              <a:gd name="T26" fmla="*/ 2147483647 w 242"/>
              <a:gd name="T27" fmla="*/ 2147483647 h 246"/>
              <a:gd name="T28" fmla="*/ 2147483647 w 242"/>
              <a:gd name="T29" fmla="*/ 2147483647 h 246"/>
              <a:gd name="T30" fmla="*/ 2147483647 w 242"/>
              <a:gd name="T31" fmla="*/ 2147483647 h 246"/>
              <a:gd name="T32" fmla="*/ 2147483647 w 242"/>
              <a:gd name="T33" fmla="*/ 2147483647 h 246"/>
              <a:gd name="T34" fmla="*/ 2147483647 w 242"/>
              <a:gd name="T35" fmla="*/ 2147483647 h 246"/>
              <a:gd name="T36" fmla="*/ 2147483647 w 242"/>
              <a:gd name="T37" fmla="*/ 2147483647 h 246"/>
              <a:gd name="T38" fmla="*/ 2147483647 w 242"/>
              <a:gd name="T39" fmla="*/ 2147483647 h 246"/>
              <a:gd name="T40" fmla="*/ 2147483647 w 242"/>
              <a:gd name="T41" fmla="*/ 0 h 246"/>
              <a:gd name="T42" fmla="*/ 2147483647 w 242"/>
              <a:gd name="T43" fmla="*/ 2147483647 h 246"/>
              <a:gd name="T44" fmla="*/ 2147483647 w 242"/>
              <a:gd name="T45" fmla="*/ 2147483647 h 246"/>
              <a:gd name="T46" fmla="*/ 2147483647 w 242"/>
              <a:gd name="T47" fmla="*/ 2147483647 h 246"/>
              <a:gd name="T48" fmla="*/ 2147483647 w 242"/>
              <a:gd name="T49" fmla="*/ 2147483647 h 246"/>
              <a:gd name="T50" fmla="*/ 2147483647 w 242"/>
              <a:gd name="T51" fmla="*/ 2147483647 h 246"/>
              <a:gd name="T52" fmla="*/ 2147483647 w 242"/>
              <a:gd name="T53" fmla="*/ 2147483647 h 246"/>
              <a:gd name="T54" fmla="*/ 2147483647 w 242"/>
              <a:gd name="T55" fmla="*/ 2147483647 h 246"/>
              <a:gd name="T56" fmla="*/ 2147483647 w 242"/>
              <a:gd name="T57" fmla="*/ 2147483647 h 246"/>
              <a:gd name="T58" fmla="*/ 2147483647 w 242"/>
              <a:gd name="T59" fmla="*/ 2147483647 h 246"/>
              <a:gd name="T60" fmla="*/ 2147483647 w 242"/>
              <a:gd name="T61" fmla="*/ 2147483647 h 246"/>
              <a:gd name="T62" fmla="*/ 2147483647 w 242"/>
              <a:gd name="T63" fmla="*/ 2147483647 h 246"/>
              <a:gd name="T64" fmla="*/ 2147483647 w 242"/>
              <a:gd name="T65" fmla="*/ 2147483647 h 246"/>
              <a:gd name="T66" fmla="*/ 2147483647 w 242"/>
              <a:gd name="T67" fmla="*/ 2147483647 h 246"/>
              <a:gd name="T68" fmla="*/ 2147483647 w 242"/>
              <a:gd name="T69" fmla="*/ 2147483647 h 246"/>
              <a:gd name="T70" fmla="*/ 2147483647 w 242"/>
              <a:gd name="T71" fmla="*/ 2147483647 h 246"/>
              <a:gd name="T72" fmla="*/ 2147483647 w 242"/>
              <a:gd name="T73" fmla="*/ 2147483647 h 246"/>
              <a:gd name="T74" fmla="*/ 2147483647 w 242"/>
              <a:gd name="T75" fmla="*/ 2147483647 h 246"/>
              <a:gd name="T76" fmla="*/ 2147483647 w 242"/>
              <a:gd name="T77" fmla="*/ 2147483647 h 246"/>
              <a:gd name="T78" fmla="*/ 2147483647 w 242"/>
              <a:gd name="T79" fmla="*/ 2147483647 h 246"/>
              <a:gd name="T80" fmla="*/ 2147483647 w 242"/>
              <a:gd name="T81" fmla="*/ 2147483647 h 246"/>
              <a:gd name="T82" fmla="*/ 2147483647 w 242"/>
              <a:gd name="T83" fmla="*/ 2147483647 h 246"/>
              <a:gd name="T84" fmla="*/ 2147483647 w 242"/>
              <a:gd name="T85" fmla="*/ 2147483647 h 246"/>
              <a:gd name="T86" fmla="*/ 2147483647 w 242"/>
              <a:gd name="T87" fmla="*/ 2147483647 h 246"/>
              <a:gd name="T88" fmla="*/ 2147483647 w 242"/>
              <a:gd name="T89" fmla="*/ 2147483647 h 246"/>
              <a:gd name="T90" fmla="*/ 2147483647 w 242"/>
              <a:gd name="T91" fmla="*/ 2147483647 h 246"/>
              <a:gd name="T92" fmla="*/ 2147483647 w 242"/>
              <a:gd name="T93" fmla="*/ 2147483647 h 246"/>
              <a:gd name="T94" fmla="*/ 2147483647 w 242"/>
              <a:gd name="T95" fmla="*/ 2147483647 h 246"/>
              <a:gd name="T96" fmla="*/ 2147483647 w 242"/>
              <a:gd name="T97" fmla="*/ 2147483647 h 246"/>
              <a:gd name="T98" fmla="*/ 2147483647 w 242"/>
              <a:gd name="T99" fmla="*/ 2147483647 h 246"/>
              <a:gd name="T100" fmla="*/ 2147483647 w 242"/>
              <a:gd name="T101" fmla="*/ 2147483647 h 246"/>
              <a:gd name="T102" fmla="*/ 2147483647 w 242"/>
              <a:gd name="T103" fmla="*/ 2147483647 h 246"/>
              <a:gd name="T104" fmla="*/ 2147483647 w 242"/>
              <a:gd name="T105" fmla="*/ 2147483647 h 24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2"/>
              <a:gd name="T160" fmla="*/ 0 h 246"/>
              <a:gd name="T161" fmla="*/ 242 w 242"/>
              <a:gd name="T162" fmla="*/ 246 h 24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2" h="246">
                <a:moveTo>
                  <a:pt x="213" y="246"/>
                </a:moveTo>
                <a:lnTo>
                  <a:pt x="215" y="232"/>
                </a:lnTo>
                <a:lnTo>
                  <a:pt x="223" y="221"/>
                </a:lnTo>
                <a:lnTo>
                  <a:pt x="230" y="219"/>
                </a:lnTo>
                <a:lnTo>
                  <a:pt x="238" y="217"/>
                </a:lnTo>
                <a:lnTo>
                  <a:pt x="242" y="213"/>
                </a:lnTo>
                <a:lnTo>
                  <a:pt x="242" y="209"/>
                </a:lnTo>
                <a:lnTo>
                  <a:pt x="236" y="205"/>
                </a:lnTo>
                <a:lnTo>
                  <a:pt x="236" y="198"/>
                </a:lnTo>
                <a:lnTo>
                  <a:pt x="232" y="192"/>
                </a:lnTo>
                <a:lnTo>
                  <a:pt x="227" y="190"/>
                </a:lnTo>
                <a:lnTo>
                  <a:pt x="221" y="182"/>
                </a:lnTo>
                <a:lnTo>
                  <a:pt x="219" y="179"/>
                </a:lnTo>
                <a:lnTo>
                  <a:pt x="221" y="175"/>
                </a:lnTo>
                <a:lnTo>
                  <a:pt x="217" y="161"/>
                </a:lnTo>
                <a:lnTo>
                  <a:pt x="230" y="146"/>
                </a:lnTo>
                <a:lnTo>
                  <a:pt x="230" y="142"/>
                </a:lnTo>
                <a:lnTo>
                  <a:pt x="227" y="138"/>
                </a:lnTo>
                <a:lnTo>
                  <a:pt x="215" y="138"/>
                </a:lnTo>
                <a:lnTo>
                  <a:pt x="215" y="134"/>
                </a:lnTo>
                <a:lnTo>
                  <a:pt x="215" y="127"/>
                </a:lnTo>
                <a:lnTo>
                  <a:pt x="211" y="121"/>
                </a:lnTo>
                <a:lnTo>
                  <a:pt x="207" y="115"/>
                </a:lnTo>
                <a:lnTo>
                  <a:pt x="206" y="110"/>
                </a:lnTo>
                <a:lnTo>
                  <a:pt x="211" y="106"/>
                </a:lnTo>
                <a:lnTo>
                  <a:pt x="207" y="102"/>
                </a:lnTo>
                <a:lnTo>
                  <a:pt x="206" y="100"/>
                </a:lnTo>
                <a:lnTo>
                  <a:pt x="207" y="90"/>
                </a:lnTo>
                <a:lnTo>
                  <a:pt x="209" y="85"/>
                </a:lnTo>
                <a:lnTo>
                  <a:pt x="213" y="83"/>
                </a:lnTo>
                <a:lnTo>
                  <a:pt x="219" y="83"/>
                </a:lnTo>
                <a:lnTo>
                  <a:pt x="219" y="79"/>
                </a:lnTo>
                <a:lnTo>
                  <a:pt x="223" y="73"/>
                </a:lnTo>
                <a:lnTo>
                  <a:pt x="225" y="67"/>
                </a:lnTo>
                <a:lnTo>
                  <a:pt x="223" y="62"/>
                </a:lnTo>
                <a:lnTo>
                  <a:pt x="223" y="56"/>
                </a:lnTo>
                <a:lnTo>
                  <a:pt x="215" y="54"/>
                </a:lnTo>
                <a:lnTo>
                  <a:pt x="213" y="48"/>
                </a:lnTo>
                <a:lnTo>
                  <a:pt x="211" y="44"/>
                </a:lnTo>
                <a:lnTo>
                  <a:pt x="207" y="40"/>
                </a:lnTo>
                <a:lnTo>
                  <a:pt x="200" y="37"/>
                </a:lnTo>
                <a:lnTo>
                  <a:pt x="192" y="33"/>
                </a:lnTo>
                <a:lnTo>
                  <a:pt x="182" y="29"/>
                </a:lnTo>
                <a:lnTo>
                  <a:pt x="179" y="27"/>
                </a:lnTo>
                <a:lnTo>
                  <a:pt x="171" y="27"/>
                </a:lnTo>
                <a:lnTo>
                  <a:pt x="158" y="23"/>
                </a:lnTo>
                <a:lnTo>
                  <a:pt x="150" y="25"/>
                </a:lnTo>
                <a:lnTo>
                  <a:pt x="146" y="27"/>
                </a:lnTo>
                <a:lnTo>
                  <a:pt x="138" y="27"/>
                </a:lnTo>
                <a:lnTo>
                  <a:pt x="134" y="29"/>
                </a:lnTo>
                <a:lnTo>
                  <a:pt x="133" y="33"/>
                </a:lnTo>
                <a:lnTo>
                  <a:pt x="133" y="35"/>
                </a:lnTo>
                <a:lnTo>
                  <a:pt x="129" y="40"/>
                </a:lnTo>
                <a:lnTo>
                  <a:pt x="121" y="40"/>
                </a:lnTo>
                <a:lnTo>
                  <a:pt x="121" y="46"/>
                </a:lnTo>
                <a:lnTo>
                  <a:pt x="121" y="54"/>
                </a:lnTo>
                <a:lnTo>
                  <a:pt x="117" y="52"/>
                </a:lnTo>
                <a:lnTo>
                  <a:pt x="117" y="50"/>
                </a:lnTo>
                <a:lnTo>
                  <a:pt x="110" y="50"/>
                </a:lnTo>
                <a:lnTo>
                  <a:pt x="102" y="54"/>
                </a:lnTo>
                <a:lnTo>
                  <a:pt x="98" y="54"/>
                </a:lnTo>
                <a:lnTo>
                  <a:pt x="92" y="54"/>
                </a:lnTo>
                <a:lnTo>
                  <a:pt x="85" y="50"/>
                </a:lnTo>
                <a:lnTo>
                  <a:pt x="77" y="44"/>
                </a:lnTo>
                <a:lnTo>
                  <a:pt x="77" y="42"/>
                </a:lnTo>
                <a:lnTo>
                  <a:pt x="73" y="42"/>
                </a:lnTo>
                <a:lnTo>
                  <a:pt x="71" y="42"/>
                </a:lnTo>
                <a:lnTo>
                  <a:pt x="67" y="44"/>
                </a:lnTo>
                <a:lnTo>
                  <a:pt x="65" y="42"/>
                </a:lnTo>
                <a:lnTo>
                  <a:pt x="63" y="40"/>
                </a:lnTo>
                <a:lnTo>
                  <a:pt x="62" y="31"/>
                </a:lnTo>
                <a:lnTo>
                  <a:pt x="58" y="23"/>
                </a:lnTo>
                <a:lnTo>
                  <a:pt x="56" y="23"/>
                </a:lnTo>
                <a:lnTo>
                  <a:pt x="56" y="21"/>
                </a:lnTo>
                <a:lnTo>
                  <a:pt x="54" y="19"/>
                </a:lnTo>
                <a:lnTo>
                  <a:pt x="52" y="15"/>
                </a:lnTo>
                <a:lnTo>
                  <a:pt x="50" y="14"/>
                </a:lnTo>
                <a:lnTo>
                  <a:pt x="48" y="12"/>
                </a:lnTo>
                <a:lnTo>
                  <a:pt x="48" y="10"/>
                </a:lnTo>
                <a:lnTo>
                  <a:pt x="52" y="6"/>
                </a:lnTo>
                <a:lnTo>
                  <a:pt x="54" y="6"/>
                </a:lnTo>
                <a:lnTo>
                  <a:pt x="52" y="4"/>
                </a:lnTo>
                <a:lnTo>
                  <a:pt x="52" y="2"/>
                </a:lnTo>
                <a:lnTo>
                  <a:pt x="48" y="0"/>
                </a:lnTo>
                <a:lnTo>
                  <a:pt x="46" y="0"/>
                </a:lnTo>
                <a:lnTo>
                  <a:pt x="44" y="4"/>
                </a:lnTo>
                <a:lnTo>
                  <a:pt x="40" y="6"/>
                </a:lnTo>
                <a:lnTo>
                  <a:pt x="37" y="10"/>
                </a:lnTo>
                <a:lnTo>
                  <a:pt x="35" y="12"/>
                </a:lnTo>
                <a:lnTo>
                  <a:pt x="29" y="15"/>
                </a:lnTo>
                <a:lnTo>
                  <a:pt x="27" y="15"/>
                </a:lnTo>
                <a:lnTo>
                  <a:pt x="25" y="15"/>
                </a:lnTo>
                <a:lnTo>
                  <a:pt x="23" y="14"/>
                </a:lnTo>
                <a:lnTo>
                  <a:pt x="19" y="14"/>
                </a:lnTo>
                <a:lnTo>
                  <a:pt x="17" y="10"/>
                </a:lnTo>
                <a:lnTo>
                  <a:pt x="16" y="8"/>
                </a:lnTo>
                <a:lnTo>
                  <a:pt x="14" y="4"/>
                </a:lnTo>
                <a:lnTo>
                  <a:pt x="14" y="2"/>
                </a:lnTo>
                <a:lnTo>
                  <a:pt x="10" y="8"/>
                </a:lnTo>
                <a:lnTo>
                  <a:pt x="8" y="8"/>
                </a:lnTo>
                <a:lnTo>
                  <a:pt x="6" y="6"/>
                </a:lnTo>
                <a:lnTo>
                  <a:pt x="4" y="6"/>
                </a:lnTo>
                <a:lnTo>
                  <a:pt x="2" y="8"/>
                </a:lnTo>
                <a:lnTo>
                  <a:pt x="0" y="12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2" y="21"/>
                </a:lnTo>
                <a:lnTo>
                  <a:pt x="0" y="23"/>
                </a:lnTo>
                <a:lnTo>
                  <a:pt x="0" y="29"/>
                </a:lnTo>
                <a:lnTo>
                  <a:pt x="2" y="33"/>
                </a:lnTo>
                <a:lnTo>
                  <a:pt x="4" y="37"/>
                </a:lnTo>
                <a:lnTo>
                  <a:pt x="6" y="40"/>
                </a:lnTo>
                <a:lnTo>
                  <a:pt x="6" y="44"/>
                </a:lnTo>
                <a:lnTo>
                  <a:pt x="4" y="46"/>
                </a:lnTo>
                <a:lnTo>
                  <a:pt x="6" y="48"/>
                </a:lnTo>
                <a:lnTo>
                  <a:pt x="8" y="52"/>
                </a:lnTo>
                <a:lnTo>
                  <a:pt x="6" y="56"/>
                </a:lnTo>
                <a:lnTo>
                  <a:pt x="8" y="58"/>
                </a:lnTo>
                <a:lnTo>
                  <a:pt x="8" y="60"/>
                </a:lnTo>
                <a:lnTo>
                  <a:pt x="10" y="62"/>
                </a:lnTo>
                <a:lnTo>
                  <a:pt x="10" y="63"/>
                </a:lnTo>
                <a:lnTo>
                  <a:pt x="12" y="65"/>
                </a:lnTo>
                <a:lnTo>
                  <a:pt x="14" y="67"/>
                </a:lnTo>
                <a:lnTo>
                  <a:pt x="17" y="67"/>
                </a:lnTo>
                <a:lnTo>
                  <a:pt x="19" y="69"/>
                </a:lnTo>
                <a:lnTo>
                  <a:pt x="21" y="69"/>
                </a:lnTo>
                <a:lnTo>
                  <a:pt x="25" y="69"/>
                </a:lnTo>
                <a:lnTo>
                  <a:pt x="27" y="69"/>
                </a:lnTo>
                <a:lnTo>
                  <a:pt x="29" y="71"/>
                </a:lnTo>
                <a:lnTo>
                  <a:pt x="29" y="73"/>
                </a:lnTo>
                <a:lnTo>
                  <a:pt x="25" y="73"/>
                </a:lnTo>
                <a:lnTo>
                  <a:pt x="23" y="75"/>
                </a:lnTo>
                <a:lnTo>
                  <a:pt x="25" y="81"/>
                </a:lnTo>
                <a:lnTo>
                  <a:pt x="23" y="83"/>
                </a:lnTo>
                <a:lnTo>
                  <a:pt x="21" y="83"/>
                </a:lnTo>
                <a:lnTo>
                  <a:pt x="19" y="85"/>
                </a:lnTo>
                <a:lnTo>
                  <a:pt x="19" y="88"/>
                </a:lnTo>
                <a:lnTo>
                  <a:pt x="17" y="90"/>
                </a:lnTo>
                <a:lnTo>
                  <a:pt x="19" y="94"/>
                </a:lnTo>
                <a:lnTo>
                  <a:pt x="21" y="96"/>
                </a:lnTo>
                <a:lnTo>
                  <a:pt x="23" y="102"/>
                </a:lnTo>
                <a:lnTo>
                  <a:pt x="27" y="108"/>
                </a:lnTo>
                <a:lnTo>
                  <a:pt x="33" y="111"/>
                </a:lnTo>
                <a:lnTo>
                  <a:pt x="37" y="117"/>
                </a:lnTo>
                <a:lnTo>
                  <a:pt x="37" y="119"/>
                </a:lnTo>
                <a:lnTo>
                  <a:pt x="37" y="121"/>
                </a:lnTo>
                <a:lnTo>
                  <a:pt x="40" y="121"/>
                </a:lnTo>
                <a:lnTo>
                  <a:pt x="42" y="123"/>
                </a:lnTo>
                <a:lnTo>
                  <a:pt x="44" y="125"/>
                </a:lnTo>
                <a:lnTo>
                  <a:pt x="48" y="129"/>
                </a:lnTo>
                <a:lnTo>
                  <a:pt x="50" y="134"/>
                </a:lnTo>
                <a:lnTo>
                  <a:pt x="52" y="138"/>
                </a:lnTo>
                <a:lnTo>
                  <a:pt x="50" y="142"/>
                </a:lnTo>
                <a:lnTo>
                  <a:pt x="52" y="148"/>
                </a:lnTo>
                <a:lnTo>
                  <a:pt x="56" y="148"/>
                </a:lnTo>
                <a:lnTo>
                  <a:pt x="56" y="154"/>
                </a:lnTo>
                <a:lnTo>
                  <a:pt x="58" y="157"/>
                </a:lnTo>
                <a:lnTo>
                  <a:pt x="63" y="161"/>
                </a:lnTo>
                <a:lnTo>
                  <a:pt x="69" y="163"/>
                </a:lnTo>
                <a:lnTo>
                  <a:pt x="71" y="161"/>
                </a:lnTo>
                <a:lnTo>
                  <a:pt x="75" y="159"/>
                </a:lnTo>
                <a:lnTo>
                  <a:pt x="79" y="171"/>
                </a:lnTo>
                <a:lnTo>
                  <a:pt x="85" y="184"/>
                </a:lnTo>
                <a:lnTo>
                  <a:pt x="88" y="186"/>
                </a:lnTo>
                <a:lnTo>
                  <a:pt x="88" y="190"/>
                </a:lnTo>
                <a:lnTo>
                  <a:pt x="88" y="192"/>
                </a:lnTo>
                <a:lnTo>
                  <a:pt x="92" y="192"/>
                </a:lnTo>
                <a:lnTo>
                  <a:pt x="94" y="194"/>
                </a:lnTo>
                <a:lnTo>
                  <a:pt x="94" y="198"/>
                </a:lnTo>
                <a:lnTo>
                  <a:pt x="94" y="202"/>
                </a:lnTo>
                <a:lnTo>
                  <a:pt x="98" y="204"/>
                </a:lnTo>
                <a:lnTo>
                  <a:pt x="102" y="205"/>
                </a:lnTo>
                <a:lnTo>
                  <a:pt x="102" y="207"/>
                </a:lnTo>
                <a:lnTo>
                  <a:pt x="102" y="211"/>
                </a:lnTo>
                <a:lnTo>
                  <a:pt x="111" y="219"/>
                </a:lnTo>
                <a:lnTo>
                  <a:pt x="125" y="223"/>
                </a:lnTo>
                <a:lnTo>
                  <a:pt x="133" y="223"/>
                </a:lnTo>
                <a:lnTo>
                  <a:pt x="142" y="217"/>
                </a:lnTo>
                <a:lnTo>
                  <a:pt x="152" y="213"/>
                </a:lnTo>
                <a:lnTo>
                  <a:pt x="152" y="211"/>
                </a:lnTo>
                <a:lnTo>
                  <a:pt x="154" y="211"/>
                </a:lnTo>
                <a:lnTo>
                  <a:pt x="158" y="213"/>
                </a:lnTo>
                <a:lnTo>
                  <a:pt x="161" y="217"/>
                </a:lnTo>
                <a:lnTo>
                  <a:pt x="163" y="227"/>
                </a:lnTo>
                <a:lnTo>
                  <a:pt x="165" y="234"/>
                </a:lnTo>
                <a:lnTo>
                  <a:pt x="169" y="238"/>
                </a:lnTo>
                <a:lnTo>
                  <a:pt x="175" y="240"/>
                </a:lnTo>
                <a:lnTo>
                  <a:pt x="179" y="240"/>
                </a:lnTo>
                <a:lnTo>
                  <a:pt x="184" y="240"/>
                </a:lnTo>
                <a:lnTo>
                  <a:pt x="196" y="240"/>
                </a:lnTo>
                <a:lnTo>
                  <a:pt x="204" y="240"/>
                </a:lnTo>
                <a:lnTo>
                  <a:pt x="207" y="244"/>
                </a:lnTo>
                <a:lnTo>
                  <a:pt x="209" y="246"/>
                </a:lnTo>
                <a:lnTo>
                  <a:pt x="213" y="246"/>
                </a:lnTo>
                <a:close/>
                <a:moveTo>
                  <a:pt x="10" y="29"/>
                </a:moveTo>
                <a:lnTo>
                  <a:pt x="17" y="31"/>
                </a:lnTo>
                <a:lnTo>
                  <a:pt x="21" y="37"/>
                </a:lnTo>
                <a:lnTo>
                  <a:pt x="25" y="44"/>
                </a:lnTo>
                <a:lnTo>
                  <a:pt x="27" y="52"/>
                </a:lnTo>
                <a:lnTo>
                  <a:pt x="23" y="54"/>
                </a:lnTo>
                <a:lnTo>
                  <a:pt x="19" y="56"/>
                </a:lnTo>
                <a:lnTo>
                  <a:pt x="16" y="48"/>
                </a:lnTo>
                <a:lnTo>
                  <a:pt x="12" y="40"/>
                </a:lnTo>
                <a:lnTo>
                  <a:pt x="10" y="40"/>
                </a:lnTo>
                <a:lnTo>
                  <a:pt x="12" y="37"/>
                </a:lnTo>
                <a:lnTo>
                  <a:pt x="12" y="33"/>
                </a:lnTo>
                <a:lnTo>
                  <a:pt x="10" y="31"/>
                </a:lnTo>
                <a:lnTo>
                  <a:pt x="8" y="31"/>
                </a:lnTo>
                <a:lnTo>
                  <a:pt x="8" y="29"/>
                </a:lnTo>
                <a:lnTo>
                  <a:pt x="6" y="29"/>
                </a:lnTo>
                <a:lnTo>
                  <a:pt x="8" y="29"/>
                </a:lnTo>
                <a:lnTo>
                  <a:pt x="10" y="29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2" name="Freeform 157"/>
          <p:cNvSpPr>
            <a:spLocks noChangeAspect="1" noEditPoints="1"/>
          </p:cNvSpPr>
          <p:nvPr/>
        </p:nvSpPr>
        <p:spPr bwMode="gray">
          <a:xfrm>
            <a:off x="6754813" y="3900488"/>
            <a:ext cx="1041400" cy="481012"/>
          </a:xfrm>
          <a:custGeom>
            <a:avLst/>
            <a:gdLst>
              <a:gd name="T0" fmla="*/ 2147483647 w 566"/>
              <a:gd name="T1" fmla="*/ 2147483647 h 263"/>
              <a:gd name="T2" fmla="*/ 2147483647 w 566"/>
              <a:gd name="T3" fmla="*/ 2147483647 h 263"/>
              <a:gd name="T4" fmla="*/ 2147483647 w 566"/>
              <a:gd name="T5" fmla="*/ 2147483647 h 263"/>
              <a:gd name="T6" fmla="*/ 2147483647 w 566"/>
              <a:gd name="T7" fmla="*/ 2147483647 h 263"/>
              <a:gd name="T8" fmla="*/ 2147483647 w 566"/>
              <a:gd name="T9" fmla="*/ 2147483647 h 263"/>
              <a:gd name="T10" fmla="*/ 2147483647 w 566"/>
              <a:gd name="T11" fmla="*/ 2147483647 h 263"/>
              <a:gd name="T12" fmla="*/ 2147483647 w 566"/>
              <a:gd name="T13" fmla="*/ 2147483647 h 263"/>
              <a:gd name="T14" fmla="*/ 2147483647 w 566"/>
              <a:gd name="T15" fmla="*/ 2147483647 h 263"/>
              <a:gd name="T16" fmla="*/ 2147483647 w 566"/>
              <a:gd name="T17" fmla="*/ 2147483647 h 263"/>
              <a:gd name="T18" fmla="*/ 2147483647 w 566"/>
              <a:gd name="T19" fmla="*/ 2147483647 h 263"/>
              <a:gd name="T20" fmla="*/ 2147483647 w 566"/>
              <a:gd name="T21" fmla="*/ 2147483647 h 263"/>
              <a:gd name="T22" fmla="*/ 2147483647 w 566"/>
              <a:gd name="T23" fmla="*/ 2147483647 h 263"/>
              <a:gd name="T24" fmla="*/ 2147483647 w 566"/>
              <a:gd name="T25" fmla="*/ 2147483647 h 263"/>
              <a:gd name="T26" fmla="*/ 2147483647 w 566"/>
              <a:gd name="T27" fmla="*/ 2147483647 h 263"/>
              <a:gd name="T28" fmla="*/ 2147483647 w 566"/>
              <a:gd name="T29" fmla="*/ 2147483647 h 263"/>
              <a:gd name="T30" fmla="*/ 2147483647 w 566"/>
              <a:gd name="T31" fmla="*/ 2147483647 h 263"/>
              <a:gd name="T32" fmla="*/ 2147483647 w 566"/>
              <a:gd name="T33" fmla="*/ 2147483647 h 263"/>
              <a:gd name="T34" fmla="*/ 2147483647 w 566"/>
              <a:gd name="T35" fmla="*/ 2147483647 h 263"/>
              <a:gd name="T36" fmla="*/ 2147483647 w 566"/>
              <a:gd name="T37" fmla="*/ 2147483647 h 263"/>
              <a:gd name="T38" fmla="*/ 2147483647 w 566"/>
              <a:gd name="T39" fmla="*/ 2147483647 h 263"/>
              <a:gd name="T40" fmla="*/ 2147483647 w 566"/>
              <a:gd name="T41" fmla="*/ 2147483647 h 263"/>
              <a:gd name="T42" fmla="*/ 2147483647 w 566"/>
              <a:gd name="T43" fmla="*/ 2147483647 h 263"/>
              <a:gd name="T44" fmla="*/ 2147483647 w 566"/>
              <a:gd name="T45" fmla="*/ 2147483647 h 263"/>
              <a:gd name="T46" fmla="*/ 2147483647 w 566"/>
              <a:gd name="T47" fmla="*/ 2147483647 h 263"/>
              <a:gd name="T48" fmla="*/ 2147483647 w 566"/>
              <a:gd name="T49" fmla="*/ 2147483647 h 263"/>
              <a:gd name="T50" fmla="*/ 2147483647 w 566"/>
              <a:gd name="T51" fmla="*/ 2147483647 h 263"/>
              <a:gd name="T52" fmla="*/ 2147483647 w 566"/>
              <a:gd name="T53" fmla="*/ 2147483647 h 263"/>
              <a:gd name="T54" fmla="*/ 2147483647 w 566"/>
              <a:gd name="T55" fmla="*/ 2147483647 h 263"/>
              <a:gd name="T56" fmla="*/ 2147483647 w 566"/>
              <a:gd name="T57" fmla="*/ 2147483647 h 263"/>
              <a:gd name="T58" fmla="*/ 2147483647 w 566"/>
              <a:gd name="T59" fmla="*/ 2147483647 h 263"/>
              <a:gd name="T60" fmla="*/ 2147483647 w 566"/>
              <a:gd name="T61" fmla="*/ 2147483647 h 263"/>
              <a:gd name="T62" fmla="*/ 2147483647 w 566"/>
              <a:gd name="T63" fmla="*/ 2147483647 h 263"/>
              <a:gd name="T64" fmla="*/ 2147483647 w 566"/>
              <a:gd name="T65" fmla="*/ 2147483647 h 263"/>
              <a:gd name="T66" fmla="*/ 2147483647 w 566"/>
              <a:gd name="T67" fmla="*/ 2147483647 h 263"/>
              <a:gd name="T68" fmla="*/ 2147483647 w 566"/>
              <a:gd name="T69" fmla="*/ 2147483647 h 263"/>
              <a:gd name="T70" fmla="*/ 2147483647 w 566"/>
              <a:gd name="T71" fmla="*/ 2147483647 h 263"/>
              <a:gd name="T72" fmla="*/ 2147483647 w 566"/>
              <a:gd name="T73" fmla="*/ 2147483647 h 263"/>
              <a:gd name="T74" fmla="*/ 2147483647 w 566"/>
              <a:gd name="T75" fmla="*/ 2147483647 h 263"/>
              <a:gd name="T76" fmla="*/ 2147483647 w 566"/>
              <a:gd name="T77" fmla="*/ 2147483647 h 263"/>
              <a:gd name="T78" fmla="*/ 2147483647 w 566"/>
              <a:gd name="T79" fmla="*/ 2147483647 h 263"/>
              <a:gd name="T80" fmla="*/ 2147483647 w 566"/>
              <a:gd name="T81" fmla="*/ 2147483647 h 263"/>
              <a:gd name="T82" fmla="*/ 2147483647 w 566"/>
              <a:gd name="T83" fmla="*/ 2147483647 h 263"/>
              <a:gd name="T84" fmla="*/ 2147483647 w 566"/>
              <a:gd name="T85" fmla="*/ 2147483647 h 263"/>
              <a:gd name="T86" fmla="*/ 2147483647 w 566"/>
              <a:gd name="T87" fmla="*/ 2147483647 h 263"/>
              <a:gd name="T88" fmla="*/ 2147483647 w 566"/>
              <a:gd name="T89" fmla="*/ 2147483647 h 263"/>
              <a:gd name="T90" fmla="*/ 2147483647 w 566"/>
              <a:gd name="T91" fmla="*/ 2147483647 h 263"/>
              <a:gd name="T92" fmla="*/ 2147483647 w 566"/>
              <a:gd name="T93" fmla="*/ 2147483647 h 263"/>
              <a:gd name="T94" fmla="*/ 2147483647 w 566"/>
              <a:gd name="T95" fmla="*/ 2147483647 h 263"/>
              <a:gd name="T96" fmla="*/ 2147483647 w 566"/>
              <a:gd name="T97" fmla="*/ 2147483647 h 263"/>
              <a:gd name="T98" fmla="*/ 2147483647 w 566"/>
              <a:gd name="T99" fmla="*/ 2147483647 h 263"/>
              <a:gd name="T100" fmla="*/ 2147483647 w 566"/>
              <a:gd name="T101" fmla="*/ 2147483647 h 263"/>
              <a:gd name="T102" fmla="*/ 2147483647 w 566"/>
              <a:gd name="T103" fmla="*/ 2147483647 h 263"/>
              <a:gd name="T104" fmla="*/ 2147483647 w 566"/>
              <a:gd name="T105" fmla="*/ 2147483647 h 263"/>
              <a:gd name="T106" fmla="*/ 2147483647 w 566"/>
              <a:gd name="T107" fmla="*/ 2147483647 h 263"/>
              <a:gd name="T108" fmla="*/ 2147483647 w 566"/>
              <a:gd name="T109" fmla="*/ 2147483647 h 263"/>
              <a:gd name="T110" fmla="*/ 2147483647 w 566"/>
              <a:gd name="T111" fmla="*/ 2147483647 h 263"/>
              <a:gd name="T112" fmla="*/ 2147483647 w 566"/>
              <a:gd name="T113" fmla="*/ 2147483647 h 263"/>
              <a:gd name="T114" fmla="*/ 2147483647 w 566"/>
              <a:gd name="T115" fmla="*/ 2147483647 h 263"/>
              <a:gd name="T116" fmla="*/ 2147483647 w 566"/>
              <a:gd name="T117" fmla="*/ 2147483647 h 263"/>
              <a:gd name="T118" fmla="*/ 2147483647 w 566"/>
              <a:gd name="T119" fmla="*/ 0 h 2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66"/>
              <a:gd name="T181" fmla="*/ 0 h 263"/>
              <a:gd name="T182" fmla="*/ 566 w 566"/>
              <a:gd name="T183" fmla="*/ 263 h 2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66" h="263">
                <a:moveTo>
                  <a:pt x="566" y="238"/>
                </a:moveTo>
                <a:lnTo>
                  <a:pt x="566" y="205"/>
                </a:lnTo>
                <a:lnTo>
                  <a:pt x="562" y="200"/>
                </a:lnTo>
                <a:lnTo>
                  <a:pt x="566" y="194"/>
                </a:lnTo>
                <a:lnTo>
                  <a:pt x="564" y="138"/>
                </a:lnTo>
                <a:lnTo>
                  <a:pt x="564" y="136"/>
                </a:lnTo>
                <a:lnTo>
                  <a:pt x="562" y="134"/>
                </a:lnTo>
                <a:lnTo>
                  <a:pt x="556" y="134"/>
                </a:lnTo>
                <a:lnTo>
                  <a:pt x="548" y="134"/>
                </a:lnTo>
                <a:lnTo>
                  <a:pt x="543" y="131"/>
                </a:lnTo>
                <a:lnTo>
                  <a:pt x="537" y="127"/>
                </a:lnTo>
                <a:lnTo>
                  <a:pt x="531" y="123"/>
                </a:lnTo>
                <a:lnTo>
                  <a:pt x="523" y="123"/>
                </a:lnTo>
                <a:lnTo>
                  <a:pt x="522" y="127"/>
                </a:lnTo>
                <a:lnTo>
                  <a:pt x="520" y="131"/>
                </a:lnTo>
                <a:lnTo>
                  <a:pt x="514" y="132"/>
                </a:lnTo>
                <a:lnTo>
                  <a:pt x="510" y="134"/>
                </a:lnTo>
                <a:lnTo>
                  <a:pt x="508" y="140"/>
                </a:lnTo>
                <a:lnTo>
                  <a:pt x="506" y="144"/>
                </a:lnTo>
                <a:lnTo>
                  <a:pt x="500" y="146"/>
                </a:lnTo>
                <a:lnTo>
                  <a:pt x="495" y="146"/>
                </a:lnTo>
                <a:lnTo>
                  <a:pt x="493" y="140"/>
                </a:lnTo>
                <a:lnTo>
                  <a:pt x="491" y="134"/>
                </a:lnTo>
                <a:lnTo>
                  <a:pt x="489" y="136"/>
                </a:lnTo>
                <a:lnTo>
                  <a:pt x="485" y="136"/>
                </a:lnTo>
                <a:lnTo>
                  <a:pt x="485" y="123"/>
                </a:lnTo>
                <a:lnTo>
                  <a:pt x="485" y="109"/>
                </a:lnTo>
                <a:lnTo>
                  <a:pt x="481" y="108"/>
                </a:lnTo>
                <a:lnTo>
                  <a:pt x="477" y="106"/>
                </a:lnTo>
                <a:lnTo>
                  <a:pt x="474" y="108"/>
                </a:lnTo>
                <a:lnTo>
                  <a:pt x="472" y="108"/>
                </a:lnTo>
                <a:lnTo>
                  <a:pt x="468" y="106"/>
                </a:lnTo>
                <a:lnTo>
                  <a:pt x="460" y="104"/>
                </a:lnTo>
                <a:lnTo>
                  <a:pt x="458" y="108"/>
                </a:lnTo>
                <a:lnTo>
                  <a:pt x="456" y="109"/>
                </a:lnTo>
                <a:lnTo>
                  <a:pt x="452" y="109"/>
                </a:lnTo>
                <a:lnTo>
                  <a:pt x="447" y="109"/>
                </a:lnTo>
                <a:lnTo>
                  <a:pt x="447" y="113"/>
                </a:lnTo>
                <a:lnTo>
                  <a:pt x="447" y="117"/>
                </a:lnTo>
                <a:lnTo>
                  <a:pt x="447" y="121"/>
                </a:lnTo>
                <a:lnTo>
                  <a:pt x="452" y="121"/>
                </a:lnTo>
                <a:lnTo>
                  <a:pt x="456" y="121"/>
                </a:lnTo>
                <a:lnTo>
                  <a:pt x="458" y="125"/>
                </a:lnTo>
                <a:lnTo>
                  <a:pt x="458" y="129"/>
                </a:lnTo>
                <a:lnTo>
                  <a:pt x="470" y="129"/>
                </a:lnTo>
                <a:lnTo>
                  <a:pt x="477" y="129"/>
                </a:lnTo>
                <a:lnTo>
                  <a:pt x="479" y="132"/>
                </a:lnTo>
                <a:lnTo>
                  <a:pt x="477" y="134"/>
                </a:lnTo>
                <a:lnTo>
                  <a:pt x="468" y="136"/>
                </a:lnTo>
                <a:lnTo>
                  <a:pt x="456" y="136"/>
                </a:lnTo>
                <a:lnTo>
                  <a:pt x="468" y="138"/>
                </a:lnTo>
                <a:lnTo>
                  <a:pt x="472" y="138"/>
                </a:lnTo>
                <a:lnTo>
                  <a:pt x="470" y="140"/>
                </a:lnTo>
                <a:lnTo>
                  <a:pt x="468" y="140"/>
                </a:lnTo>
                <a:lnTo>
                  <a:pt x="462" y="140"/>
                </a:lnTo>
                <a:lnTo>
                  <a:pt x="458" y="140"/>
                </a:lnTo>
                <a:lnTo>
                  <a:pt x="462" y="138"/>
                </a:lnTo>
                <a:lnTo>
                  <a:pt x="468" y="146"/>
                </a:lnTo>
                <a:lnTo>
                  <a:pt x="472" y="154"/>
                </a:lnTo>
                <a:lnTo>
                  <a:pt x="474" y="150"/>
                </a:lnTo>
                <a:lnTo>
                  <a:pt x="475" y="148"/>
                </a:lnTo>
                <a:lnTo>
                  <a:pt x="477" y="148"/>
                </a:lnTo>
                <a:lnTo>
                  <a:pt x="479" y="150"/>
                </a:lnTo>
                <a:lnTo>
                  <a:pt x="485" y="152"/>
                </a:lnTo>
                <a:lnTo>
                  <a:pt x="489" y="154"/>
                </a:lnTo>
                <a:lnTo>
                  <a:pt x="489" y="157"/>
                </a:lnTo>
                <a:lnTo>
                  <a:pt x="491" y="161"/>
                </a:lnTo>
                <a:lnTo>
                  <a:pt x="504" y="165"/>
                </a:lnTo>
                <a:lnTo>
                  <a:pt x="516" y="167"/>
                </a:lnTo>
                <a:lnTo>
                  <a:pt x="518" y="171"/>
                </a:lnTo>
                <a:lnTo>
                  <a:pt x="518" y="175"/>
                </a:lnTo>
                <a:lnTo>
                  <a:pt x="520" y="175"/>
                </a:lnTo>
                <a:lnTo>
                  <a:pt x="522" y="173"/>
                </a:lnTo>
                <a:lnTo>
                  <a:pt x="525" y="175"/>
                </a:lnTo>
                <a:lnTo>
                  <a:pt x="531" y="177"/>
                </a:lnTo>
                <a:lnTo>
                  <a:pt x="537" y="198"/>
                </a:lnTo>
                <a:lnTo>
                  <a:pt x="541" y="217"/>
                </a:lnTo>
                <a:lnTo>
                  <a:pt x="537" y="217"/>
                </a:lnTo>
                <a:lnTo>
                  <a:pt x="533" y="217"/>
                </a:lnTo>
                <a:lnTo>
                  <a:pt x="529" y="221"/>
                </a:lnTo>
                <a:lnTo>
                  <a:pt x="525" y="226"/>
                </a:lnTo>
                <a:lnTo>
                  <a:pt x="531" y="226"/>
                </a:lnTo>
                <a:lnTo>
                  <a:pt x="539" y="225"/>
                </a:lnTo>
                <a:lnTo>
                  <a:pt x="539" y="221"/>
                </a:lnTo>
                <a:lnTo>
                  <a:pt x="548" y="221"/>
                </a:lnTo>
                <a:lnTo>
                  <a:pt x="556" y="223"/>
                </a:lnTo>
                <a:lnTo>
                  <a:pt x="560" y="230"/>
                </a:lnTo>
                <a:lnTo>
                  <a:pt x="564" y="238"/>
                </a:lnTo>
                <a:lnTo>
                  <a:pt x="566" y="238"/>
                </a:lnTo>
                <a:close/>
                <a:moveTo>
                  <a:pt x="159" y="29"/>
                </a:moveTo>
                <a:lnTo>
                  <a:pt x="159" y="33"/>
                </a:lnTo>
                <a:lnTo>
                  <a:pt x="161" y="35"/>
                </a:lnTo>
                <a:lnTo>
                  <a:pt x="161" y="33"/>
                </a:lnTo>
                <a:lnTo>
                  <a:pt x="163" y="31"/>
                </a:lnTo>
                <a:lnTo>
                  <a:pt x="163" y="29"/>
                </a:lnTo>
                <a:lnTo>
                  <a:pt x="159" y="29"/>
                </a:lnTo>
                <a:close/>
                <a:moveTo>
                  <a:pt x="9" y="46"/>
                </a:moveTo>
                <a:lnTo>
                  <a:pt x="11" y="50"/>
                </a:lnTo>
                <a:lnTo>
                  <a:pt x="9" y="46"/>
                </a:lnTo>
                <a:close/>
                <a:moveTo>
                  <a:pt x="412" y="56"/>
                </a:moveTo>
                <a:lnTo>
                  <a:pt x="412" y="61"/>
                </a:lnTo>
                <a:lnTo>
                  <a:pt x="414" y="65"/>
                </a:lnTo>
                <a:lnTo>
                  <a:pt x="416" y="65"/>
                </a:lnTo>
                <a:lnTo>
                  <a:pt x="418" y="65"/>
                </a:lnTo>
                <a:lnTo>
                  <a:pt x="418" y="63"/>
                </a:lnTo>
                <a:lnTo>
                  <a:pt x="418" y="61"/>
                </a:lnTo>
                <a:lnTo>
                  <a:pt x="416" y="58"/>
                </a:lnTo>
                <a:lnTo>
                  <a:pt x="416" y="56"/>
                </a:lnTo>
                <a:lnTo>
                  <a:pt x="412" y="56"/>
                </a:lnTo>
                <a:close/>
                <a:moveTo>
                  <a:pt x="82" y="58"/>
                </a:moveTo>
                <a:lnTo>
                  <a:pt x="84" y="61"/>
                </a:lnTo>
                <a:lnTo>
                  <a:pt x="84" y="60"/>
                </a:lnTo>
                <a:lnTo>
                  <a:pt x="82" y="58"/>
                </a:lnTo>
                <a:close/>
                <a:moveTo>
                  <a:pt x="404" y="61"/>
                </a:moveTo>
                <a:lnTo>
                  <a:pt x="401" y="69"/>
                </a:lnTo>
                <a:lnTo>
                  <a:pt x="399" y="79"/>
                </a:lnTo>
                <a:lnTo>
                  <a:pt x="403" y="83"/>
                </a:lnTo>
                <a:lnTo>
                  <a:pt x="404" y="88"/>
                </a:lnTo>
                <a:lnTo>
                  <a:pt x="404" y="90"/>
                </a:lnTo>
                <a:lnTo>
                  <a:pt x="408" y="90"/>
                </a:lnTo>
                <a:lnTo>
                  <a:pt x="410" y="90"/>
                </a:lnTo>
                <a:lnTo>
                  <a:pt x="414" y="88"/>
                </a:lnTo>
                <a:lnTo>
                  <a:pt x="416" y="86"/>
                </a:lnTo>
                <a:lnTo>
                  <a:pt x="412" y="88"/>
                </a:lnTo>
                <a:lnTo>
                  <a:pt x="412" y="86"/>
                </a:lnTo>
                <a:lnTo>
                  <a:pt x="414" y="83"/>
                </a:lnTo>
                <a:lnTo>
                  <a:pt x="418" y="81"/>
                </a:lnTo>
                <a:lnTo>
                  <a:pt x="418" y="77"/>
                </a:lnTo>
                <a:lnTo>
                  <a:pt x="412" y="75"/>
                </a:lnTo>
                <a:lnTo>
                  <a:pt x="410" y="77"/>
                </a:lnTo>
                <a:lnTo>
                  <a:pt x="410" y="81"/>
                </a:lnTo>
                <a:lnTo>
                  <a:pt x="406" y="81"/>
                </a:lnTo>
                <a:lnTo>
                  <a:pt x="408" y="73"/>
                </a:lnTo>
                <a:lnTo>
                  <a:pt x="408" y="65"/>
                </a:lnTo>
                <a:lnTo>
                  <a:pt x="408" y="61"/>
                </a:lnTo>
                <a:lnTo>
                  <a:pt x="404" y="61"/>
                </a:lnTo>
                <a:close/>
                <a:moveTo>
                  <a:pt x="90" y="65"/>
                </a:moveTo>
                <a:lnTo>
                  <a:pt x="92" y="69"/>
                </a:lnTo>
                <a:lnTo>
                  <a:pt x="94" y="69"/>
                </a:lnTo>
                <a:lnTo>
                  <a:pt x="94" y="67"/>
                </a:lnTo>
                <a:lnTo>
                  <a:pt x="92" y="67"/>
                </a:lnTo>
                <a:lnTo>
                  <a:pt x="90" y="65"/>
                </a:lnTo>
                <a:close/>
                <a:moveTo>
                  <a:pt x="24" y="67"/>
                </a:moveTo>
                <a:lnTo>
                  <a:pt x="28" y="73"/>
                </a:lnTo>
                <a:lnTo>
                  <a:pt x="34" y="77"/>
                </a:lnTo>
                <a:lnTo>
                  <a:pt x="34" y="75"/>
                </a:lnTo>
                <a:lnTo>
                  <a:pt x="30" y="67"/>
                </a:lnTo>
                <a:lnTo>
                  <a:pt x="26" y="67"/>
                </a:lnTo>
                <a:lnTo>
                  <a:pt x="24" y="67"/>
                </a:lnTo>
                <a:close/>
                <a:moveTo>
                  <a:pt x="368" y="69"/>
                </a:moveTo>
                <a:lnTo>
                  <a:pt x="364" y="75"/>
                </a:lnTo>
                <a:lnTo>
                  <a:pt x="357" y="81"/>
                </a:lnTo>
                <a:lnTo>
                  <a:pt x="341" y="81"/>
                </a:lnTo>
                <a:lnTo>
                  <a:pt x="326" y="79"/>
                </a:lnTo>
                <a:lnTo>
                  <a:pt x="326" y="75"/>
                </a:lnTo>
                <a:lnTo>
                  <a:pt x="320" y="77"/>
                </a:lnTo>
                <a:lnTo>
                  <a:pt x="314" y="81"/>
                </a:lnTo>
                <a:lnTo>
                  <a:pt x="312" y="79"/>
                </a:lnTo>
                <a:lnTo>
                  <a:pt x="310" y="79"/>
                </a:lnTo>
                <a:lnTo>
                  <a:pt x="310" y="83"/>
                </a:lnTo>
                <a:lnTo>
                  <a:pt x="309" y="84"/>
                </a:lnTo>
                <a:lnTo>
                  <a:pt x="305" y="86"/>
                </a:lnTo>
                <a:lnTo>
                  <a:pt x="305" y="96"/>
                </a:lnTo>
                <a:lnTo>
                  <a:pt x="307" y="102"/>
                </a:lnTo>
                <a:lnTo>
                  <a:pt x="305" y="106"/>
                </a:lnTo>
                <a:lnTo>
                  <a:pt x="301" y="108"/>
                </a:lnTo>
                <a:lnTo>
                  <a:pt x="301" y="115"/>
                </a:lnTo>
                <a:lnTo>
                  <a:pt x="301" y="121"/>
                </a:lnTo>
                <a:lnTo>
                  <a:pt x="297" y="129"/>
                </a:lnTo>
                <a:lnTo>
                  <a:pt x="295" y="136"/>
                </a:lnTo>
                <a:lnTo>
                  <a:pt x="295" y="144"/>
                </a:lnTo>
                <a:lnTo>
                  <a:pt x="299" y="144"/>
                </a:lnTo>
                <a:lnTo>
                  <a:pt x="303" y="146"/>
                </a:lnTo>
                <a:lnTo>
                  <a:pt x="301" y="161"/>
                </a:lnTo>
                <a:lnTo>
                  <a:pt x="299" y="177"/>
                </a:lnTo>
                <a:lnTo>
                  <a:pt x="307" y="177"/>
                </a:lnTo>
                <a:lnTo>
                  <a:pt x="312" y="175"/>
                </a:lnTo>
                <a:lnTo>
                  <a:pt x="314" y="173"/>
                </a:lnTo>
                <a:lnTo>
                  <a:pt x="316" y="171"/>
                </a:lnTo>
                <a:lnTo>
                  <a:pt x="316" y="169"/>
                </a:lnTo>
                <a:lnTo>
                  <a:pt x="316" y="163"/>
                </a:lnTo>
                <a:lnTo>
                  <a:pt x="312" y="157"/>
                </a:lnTo>
                <a:lnTo>
                  <a:pt x="312" y="155"/>
                </a:lnTo>
                <a:lnTo>
                  <a:pt x="314" y="155"/>
                </a:lnTo>
                <a:lnTo>
                  <a:pt x="316" y="146"/>
                </a:lnTo>
                <a:lnTo>
                  <a:pt x="320" y="140"/>
                </a:lnTo>
                <a:lnTo>
                  <a:pt x="322" y="142"/>
                </a:lnTo>
                <a:lnTo>
                  <a:pt x="324" y="146"/>
                </a:lnTo>
                <a:lnTo>
                  <a:pt x="328" y="157"/>
                </a:lnTo>
                <a:lnTo>
                  <a:pt x="330" y="169"/>
                </a:lnTo>
                <a:lnTo>
                  <a:pt x="333" y="169"/>
                </a:lnTo>
                <a:lnTo>
                  <a:pt x="337" y="169"/>
                </a:lnTo>
                <a:lnTo>
                  <a:pt x="337" y="165"/>
                </a:lnTo>
                <a:lnTo>
                  <a:pt x="337" y="161"/>
                </a:lnTo>
                <a:lnTo>
                  <a:pt x="343" y="161"/>
                </a:lnTo>
                <a:lnTo>
                  <a:pt x="347" y="159"/>
                </a:lnTo>
                <a:lnTo>
                  <a:pt x="349" y="159"/>
                </a:lnTo>
                <a:lnTo>
                  <a:pt x="349" y="157"/>
                </a:lnTo>
                <a:lnTo>
                  <a:pt x="343" y="154"/>
                </a:lnTo>
                <a:lnTo>
                  <a:pt x="339" y="150"/>
                </a:lnTo>
                <a:lnTo>
                  <a:pt x="341" y="146"/>
                </a:lnTo>
                <a:lnTo>
                  <a:pt x="341" y="142"/>
                </a:lnTo>
                <a:lnTo>
                  <a:pt x="337" y="140"/>
                </a:lnTo>
                <a:lnTo>
                  <a:pt x="333" y="138"/>
                </a:lnTo>
                <a:lnTo>
                  <a:pt x="333" y="132"/>
                </a:lnTo>
                <a:lnTo>
                  <a:pt x="332" y="129"/>
                </a:lnTo>
                <a:lnTo>
                  <a:pt x="324" y="127"/>
                </a:lnTo>
                <a:lnTo>
                  <a:pt x="324" y="123"/>
                </a:lnTo>
                <a:lnTo>
                  <a:pt x="330" y="123"/>
                </a:lnTo>
                <a:lnTo>
                  <a:pt x="333" y="123"/>
                </a:lnTo>
                <a:lnTo>
                  <a:pt x="337" y="119"/>
                </a:lnTo>
                <a:lnTo>
                  <a:pt x="343" y="115"/>
                </a:lnTo>
                <a:lnTo>
                  <a:pt x="343" y="121"/>
                </a:lnTo>
                <a:lnTo>
                  <a:pt x="347" y="119"/>
                </a:lnTo>
                <a:lnTo>
                  <a:pt x="353" y="119"/>
                </a:lnTo>
                <a:lnTo>
                  <a:pt x="347" y="115"/>
                </a:lnTo>
                <a:lnTo>
                  <a:pt x="345" y="113"/>
                </a:lnTo>
                <a:lnTo>
                  <a:pt x="347" y="111"/>
                </a:lnTo>
                <a:lnTo>
                  <a:pt x="351" y="106"/>
                </a:lnTo>
                <a:lnTo>
                  <a:pt x="339" y="106"/>
                </a:lnTo>
                <a:lnTo>
                  <a:pt x="328" y="106"/>
                </a:lnTo>
                <a:lnTo>
                  <a:pt x="326" y="108"/>
                </a:lnTo>
                <a:lnTo>
                  <a:pt x="320" y="109"/>
                </a:lnTo>
                <a:lnTo>
                  <a:pt x="320" y="106"/>
                </a:lnTo>
                <a:lnTo>
                  <a:pt x="318" y="106"/>
                </a:lnTo>
                <a:lnTo>
                  <a:pt x="314" y="106"/>
                </a:lnTo>
                <a:lnTo>
                  <a:pt x="316" y="96"/>
                </a:lnTo>
                <a:lnTo>
                  <a:pt x="316" y="88"/>
                </a:lnTo>
                <a:lnTo>
                  <a:pt x="330" y="88"/>
                </a:lnTo>
                <a:lnTo>
                  <a:pt x="341" y="90"/>
                </a:lnTo>
                <a:lnTo>
                  <a:pt x="355" y="90"/>
                </a:lnTo>
                <a:lnTo>
                  <a:pt x="364" y="88"/>
                </a:lnTo>
                <a:lnTo>
                  <a:pt x="364" y="86"/>
                </a:lnTo>
                <a:lnTo>
                  <a:pt x="368" y="83"/>
                </a:lnTo>
                <a:lnTo>
                  <a:pt x="372" y="77"/>
                </a:lnTo>
                <a:lnTo>
                  <a:pt x="372" y="73"/>
                </a:lnTo>
                <a:lnTo>
                  <a:pt x="374" y="69"/>
                </a:lnTo>
                <a:lnTo>
                  <a:pt x="372" y="69"/>
                </a:lnTo>
                <a:lnTo>
                  <a:pt x="368" y="69"/>
                </a:lnTo>
                <a:close/>
                <a:moveTo>
                  <a:pt x="437" y="96"/>
                </a:moveTo>
                <a:lnTo>
                  <a:pt x="435" y="98"/>
                </a:lnTo>
                <a:lnTo>
                  <a:pt x="433" y="100"/>
                </a:lnTo>
                <a:lnTo>
                  <a:pt x="441" y="100"/>
                </a:lnTo>
                <a:lnTo>
                  <a:pt x="447" y="100"/>
                </a:lnTo>
                <a:lnTo>
                  <a:pt x="449" y="100"/>
                </a:lnTo>
                <a:lnTo>
                  <a:pt x="443" y="98"/>
                </a:lnTo>
                <a:lnTo>
                  <a:pt x="441" y="98"/>
                </a:lnTo>
                <a:lnTo>
                  <a:pt x="437" y="96"/>
                </a:lnTo>
                <a:close/>
                <a:moveTo>
                  <a:pt x="401" y="104"/>
                </a:moveTo>
                <a:lnTo>
                  <a:pt x="401" y="108"/>
                </a:lnTo>
                <a:lnTo>
                  <a:pt x="404" y="108"/>
                </a:lnTo>
                <a:lnTo>
                  <a:pt x="403" y="106"/>
                </a:lnTo>
                <a:lnTo>
                  <a:pt x="401" y="104"/>
                </a:lnTo>
                <a:close/>
                <a:moveTo>
                  <a:pt x="46" y="109"/>
                </a:moveTo>
                <a:lnTo>
                  <a:pt x="48" y="115"/>
                </a:lnTo>
                <a:lnTo>
                  <a:pt x="48" y="121"/>
                </a:lnTo>
                <a:lnTo>
                  <a:pt x="49" y="121"/>
                </a:lnTo>
                <a:lnTo>
                  <a:pt x="53" y="119"/>
                </a:lnTo>
                <a:lnTo>
                  <a:pt x="55" y="117"/>
                </a:lnTo>
                <a:lnTo>
                  <a:pt x="53" y="115"/>
                </a:lnTo>
                <a:lnTo>
                  <a:pt x="51" y="111"/>
                </a:lnTo>
                <a:lnTo>
                  <a:pt x="48" y="109"/>
                </a:lnTo>
                <a:lnTo>
                  <a:pt x="46" y="109"/>
                </a:lnTo>
                <a:close/>
                <a:moveTo>
                  <a:pt x="439" y="113"/>
                </a:moveTo>
                <a:lnTo>
                  <a:pt x="441" y="117"/>
                </a:lnTo>
                <a:lnTo>
                  <a:pt x="445" y="117"/>
                </a:lnTo>
                <a:lnTo>
                  <a:pt x="445" y="115"/>
                </a:lnTo>
                <a:lnTo>
                  <a:pt x="439" y="113"/>
                </a:lnTo>
                <a:close/>
                <a:moveTo>
                  <a:pt x="128" y="119"/>
                </a:moveTo>
                <a:lnTo>
                  <a:pt x="130" y="123"/>
                </a:lnTo>
                <a:lnTo>
                  <a:pt x="128" y="127"/>
                </a:lnTo>
                <a:lnTo>
                  <a:pt x="130" y="127"/>
                </a:lnTo>
                <a:lnTo>
                  <a:pt x="134" y="127"/>
                </a:lnTo>
                <a:lnTo>
                  <a:pt x="136" y="134"/>
                </a:lnTo>
                <a:lnTo>
                  <a:pt x="140" y="138"/>
                </a:lnTo>
                <a:lnTo>
                  <a:pt x="142" y="138"/>
                </a:lnTo>
                <a:lnTo>
                  <a:pt x="143" y="136"/>
                </a:lnTo>
                <a:lnTo>
                  <a:pt x="143" y="134"/>
                </a:lnTo>
                <a:lnTo>
                  <a:pt x="143" y="132"/>
                </a:lnTo>
                <a:lnTo>
                  <a:pt x="142" y="125"/>
                </a:lnTo>
                <a:lnTo>
                  <a:pt x="138" y="121"/>
                </a:lnTo>
                <a:lnTo>
                  <a:pt x="134" y="121"/>
                </a:lnTo>
                <a:lnTo>
                  <a:pt x="128" y="119"/>
                </a:lnTo>
                <a:close/>
                <a:moveTo>
                  <a:pt x="362" y="119"/>
                </a:moveTo>
                <a:lnTo>
                  <a:pt x="362" y="121"/>
                </a:lnTo>
                <a:lnTo>
                  <a:pt x="360" y="123"/>
                </a:lnTo>
                <a:lnTo>
                  <a:pt x="368" y="123"/>
                </a:lnTo>
                <a:lnTo>
                  <a:pt x="370" y="121"/>
                </a:lnTo>
                <a:lnTo>
                  <a:pt x="368" y="121"/>
                </a:lnTo>
                <a:lnTo>
                  <a:pt x="362" y="119"/>
                </a:lnTo>
                <a:close/>
                <a:moveTo>
                  <a:pt x="433" y="119"/>
                </a:moveTo>
                <a:lnTo>
                  <a:pt x="433" y="123"/>
                </a:lnTo>
                <a:lnTo>
                  <a:pt x="435" y="125"/>
                </a:lnTo>
                <a:lnTo>
                  <a:pt x="437" y="125"/>
                </a:lnTo>
                <a:lnTo>
                  <a:pt x="437" y="123"/>
                </a:lnTo>
                <a:lnTo>
                  <a:pt x="435" y="121"/>
                </a:lnTo>
                <a:lnTo>
                  <a:pt x="433" y="119"/>
                </a:lnTo>
                <a:close/>
                <a:moveTo>
                  <a:pt x="61" y="132"/>
                </a:moveTo>
                <a:lnTo>
                  <a:pt x="63" y="136"/>
                </a:lnTo>
                <a:lnTo>
                  <a:pt x="63" y="134"/>
                </a:lnTo>
                <a:lnTo>
                  <a:pt x="61" y="132"/>
                </a:lnTo>
                <a:close/>
                <a:moveTo>
                  <a:pt x="155" y="132"/>
                </a:moveTo>
                <a:lnTo>
                  <a:pt x="155" y="138"/>
                </a:lnTo>
                <a:lnTo>
                  <a:pt x="155" y="142"/>
                </a:lnTo>
                <a:lnTo>
                  <a:pt x="159" y="142"/>
                </a:lnTo>
                <a:lnTo>
                  <a:pt x="161" y="142"/>
                </a:lnTo>
                <a:lnTo>
                  <a:pt x="163" y="138"/>
                </a:lnTo>
                <a:lnTo>
                  <a:pt x="165" y="134"/>
                </a:lnTo>
                <a:lnTo>
                  <a:pt x="159" y="134"/>
                </a:lnTo>
                <a:lnTo>
                  <a:pt x="155" y="132"/>
                </a:lnTo>
                <a:close/>
                <a:moveTo>
                  <a:pt x="412" y="140"/>
                </a:moveTo>
                <a:lnTo>
                  <a:pt x="410" y="144"/>
                </a:lnTo>
                <a:lnTo>
                  <a:pt x="408" y="146"/>
                </a:lnTo>
                <a:lnTo>
                  <a:pt x="420" y="146"/>
                </a:lnTo>
                <a:lnTo>
                  <a:pt x="429" y="146"/>
                </a:lnTo>
                <a:lnTo>
                  <a:pt x="435" y="150"/>
                </a:lnTo>
                <a:lnTo>
                  <a:pt x="441" y="148"/>
                </a:lnTo>
                <a:lnTo>
                  <a:pt x="441" y="146"/>
                </a:lnTo>
                <a:lnTo>
                  <a:pt x="428" y="142"/>
                </a:lnTo>
                <a:lnTo>
                  <a:pt x="412" y="140"/>
                </a:lnTo>
                <a:close/>
                <a:moveTo>
                  <a:pt x="381" y="142"/>
                </a:moveTo>
                <a:lnTo>
                  <a:pt x="389" y="152"/>
                </a:lnTo>
                <a:lnTo>
                  <a:pt x="397" y="148"/>
                </a:lnTo>
                <a:lnTo>
                  <a:pt x="399" y="146"/>
                </a:lnTo>
                <a:lnTo>
                  <a:pt x="399" y="142"/>
                </a:lnTo>
                <a:lnTo>
                  <a:pt x="391" y="142"/>
                </a:lnTo>
                <a:lnTo>
                  <a:pt x="381" y="142"/>
                </a:lnTo>
                <a:close/>
                <a:moveTo>
                  <a:pt x="349" y="161"/>
                </a:moveTo>
                <a:lnTo>
                  <a:pt x="347" y="165"/>
                </a:lnTo>
                <a:lnTo>
                  <a:pt x="347" y="169"/>
                </a:lnTo>
                <a:lnTo>
                  <a:pt x="345" y="167"/>
                </a:lnTo>
                <a:lnTo>
                  <a:pt x="343" y="165"/>
                </a:lnTo>
                <a:lnTo>
                  <a:pt x="343" y="169"/>
                </a:lnTo>
                <a:lnTo>
                  <a:pt x="341" y="173"/>
                </a:lnTo>
                <a:lnTo>
                  <a:pt x="345" y="175"/>
                </a:lnTo>
                <a:lnTo>
                  <a:pt x="347" y="179"/>
                </a:lnTo>
                <a:lnTo>
                  <a:pt x="351" y="179"/>
                </a:lnTo>
                <a:lnTo>
                  <a:pt x="353" y="171"/>
                </a:lnTo>
                <a:lnTo>
                  <a:pt x="353" y="161"/>
                </a:lnTo>
                <a:lnTo>
                  <a:pt x="349" y="161"/>
                </a:lnTo>
                <a:close/>
                <a:moveTo>
                  <a:pt x="136" y="179"/>
                </a:moveTo>
                <a:lnTo>
                  <a:pt x="132" y="188"/>
                </a:lnTo>
                <a:lnTo>
                  <a:pt x="128" y="196"/>
                </a:lnTo>
                <a:lnTo>
                  <a:pt x="134" y="198"/>
                </a:lnTo>
                <a:lnTo>
                  <a:pt x="142" y="198"/>
                </a:lnTo>
                <a:lnTo>
                  <a:pt x="140" y="200"/>
                </a:lnTo>
                <a:lnTo>
                  <a:pt x="140" y="203"/>
                </a:lnTo>
                <a:lnTo>
                  <a:pt x="149" y="203"/>
                </a:lnTo>
                <a:lnTo>
                  <a:pt x="157" y="203"/>
                </a:lnTo>
                <a:lnTo>
                  <a:pt x="157" y="207"/>
                </a:lnTo>
                <a:lnTo>
                  <a:pt x="161" y="209"/>
                </a:lnTo>
                <a:lnTo>
                  <a:pt x="163" y="209"/>
                </a:lnTo>
                <a:lnTo>
                  <a:pt x="172" y="209"/>
                </a:lnTo>
                <a:lnTo>
                  <a:pt x="184" y="207"/>
                </a:lnTo>
                <a:lnTo>
                  <a:pt x="193" y="211"/>
                </a:lnTo>
                <a:lnTo>
                  <a:pt x="201" y="215"/>
                </a:lnTo>
                <a:lnTo>
                  <a:pt x="216" y="215"/>
                </a:lnTo>
                <a:lnTo>
                  <a:pt x="228" y="215"/>
                </a:lnTo>
                <a:lnTo>
                  <a:pt x="232" y="219"/>
                </a:lnTo>
                <a:lnTo>
                  <a:pt x="236" y="223"/>
                </a:lnTo>
                <a:lnTo>
                  <a:pt x="241" y="225"/>
                </a:lnTo>
                <a:lnTo>
                  <a:pt x="247" y="225"/>
                </a:lnTo>
                <a:lnTo>
                  <a:pt x="243" y="221"/>
                </a:lnTo>
                <a:lnTo>
                  <a:pt x="241" y="217"/>
                </a:lnTo>
                <a:lnTo>
                  <a:pt x="241" y="213"/>
                </a:lnTo>
                <a:lnTo>
                  <a:pt x="243" y="207"/>
                </a:lnTo>
                <a:lnTo>
                  <a:pt x="239" y="205"/>
                </a:lnTo>
                <a:lnTo>
                  <a:pt x="238" y="203"/>
                </a:lnTo>
                <a:lnTo>
                  <a:pt x="230" y="203"/>
                </a:lnTo>
                <a:lnTo>
                  <a:pt x="222" y="203"/>
                </a:lnTo>
                <a:lnTo>
                  <a:pt x="224" y="200"/>
                </a:lnTo>
                <a:lnTo>
                  <a:pt x="224" y="196"/>
                </a:lnTo>
                <a:lnTo>
                  <a:pt x="222" y="194"/>
                </a:lnTo>
                <a:lnTo>
                  <a:pt x="222" y="190"/>
                </a:lnTo>
                <a:lnTo>
                  <a:pt x="211" y="188"/>
                </a:lnTo>
                <a:lnTo>
                  <a:pt x="201" y="188"/>
                </a:lnTo>
                <a:lnTo>
                  <a:pt x="199" y="186"/>
                </a:lnTo>
                <a:lnTo>
                  <a:pt x="197" y="184"/>
                </a:lnTo>
                <a:lnTo>
                  <a:pt x="195" y="188"/>
                </a:lnTo>
                <a:lnTo>
                  <a:pt x="193" y="190"/>
                </a:lnTo>
                <a:lnTo>
                  <a:pt x="188" y="190"/>
                </a:lnTo>
                <a:lnTo>
                  <a:pt x="182" y="190"/>
                </a:lnTo>
                <a:lnTo>
                  <a:pt x="172" y="184"/>
                </a:lnTo>
                <a:lnTo>
                  <a:pt x="163" y="179"/>
                </a:lnTo>
                <a:lnTo>
                  <a:pt x="155" y="180"/>
                </a:lnTo>
                <a:lnTo>
                  <a:pt x="147" y="182"/>
                </a:lnTo>
                <a:lnTo>
                  <a:pt x="142" y="180"/>
                </a:lnTo>
                <a:lnTo>
                  <a:pt x="136" y="179"/>
                </a:lnTo>
                <a:close/>
                <a:moveTo>
                  <a:pt x="483" y="180"/>
                </a:moveTo>
                <a:lnTo>
                  <a:pt x="483" y="186"/>
                </a:lnTo>
                <a:lnTo>
                  <a:pt x="483" y="196"/>
                </a:lnTo>
                <a:lnTo>
                  <a:pt x="481" y="196"/>
                </a:lnTo>
                <a:lnTo>
                  <a:pt x="479" y="196"/>
                </a:lnTo>
                <a:lnTo>
                  <a:pt x="479" y="198"/>
                </a:lnTo>
                <a:lnTo>
                  <a:pt x="481" y="202"/>
                </a:lnTo>
                <a:lnTo>
                  <a:pt x="481" y="203"/>
                </a:lnTo>
                <a:lnTo>
                  <a:pt x="485" y="203"/>
                </a:lnTo>
                <a:lnTo>
                  <a:pt x="485" y="200"/>
                </a:lnTo>
                <a:lnTo>
                  <a:pt x="483" y="196"/>
                </a:lnTo>
                <a:lnTo>
                  <a:pt x="487" y="196"/>
                </a:lnTo>
                <a:lnTo>
                  <a:pt x="489" y="196"/>
                </a:lnTo>
                <a:lnTo>
                  <a:pt x="491" y="190"/>
                </a:lnTo>
                <a:lnTo>
                  <a:pt x="491" y="184"/>
                </a:lnTo>
                <a:lnTo>
                  <a:pt x="487" y="182"/>
                </a:lnTo>
                <a:lnTo>
                  <a:pt x="483" y="180"/>
                </a:lnTo>
                <a:close/>
                <a:moveTo>
                  <a:pt x="226" y="192"/>
                </a:moveTo>
                <a:lnTo>
                  <a:pt x="236" y="196"/>
                </a:lnTo>
                <a:lnTo>
                  <a:pt x="236" y="194"/>
                </a:lnTo>
                <a:lnTo>
                  <a:pt x="238" y="192"/>
                </a:lnTo>
                <a:lnTo>
                  <a:pt x="232" y="192"/>
                </a:lnTo>
                <a:lnTo>
                  <a:pt x="226" y="192"/>
                </a:lnTo>
                <a:close/>
                <a:moveTo>
                  <a:pt x="449" y="207"/>
                </a:moveTo>
                <a:lnTo>
                  <a:pt x="447" y="215"/>
                </a:lnTo>
                <a:lnTo>
                  <a:pt x="447" y="219"/>
                </a:lnTo>
                <a:lnTo>
                  <a:pt x="449" y="215"/>
                </a:lnTo>
                <a:lnTo>
                  <a:pt x="452" y="209"/>
                </a:lnTo>
                <a:lnTo>
                  <a:pt x="452" y="207"/>
                </a:lnTo>
                <a:lnTo>
                  <a:pt x="451" y="205"/>
                </a:lnTo>
                <a:lnTo>
                  <a:pt x="449" y="207"/>
                </a:lnTo>
                <a:close/>
                <a:moveTo>
                  <a:pt x="535" y="207"/>
                </a:moveTo>
                <a:lnTo>
                  <a:pt x="537" y="211"/>
                </a:lnTo>
                <a:lnTo>
                  <a:pt x="537" y="209"/>
                </a:lnTo>
                <a:lnTo>
                  <a:pt x="535" y="207"/>
                </a:lnTo>
                <a:close/>
                <a:moveTo>
                  <a:pt x="245" y="215"/>
                </a:moveTo>
                <a:lnTo>
                  <a:pt x="249" y="219"/>
                </a:lnTo>
                <a:lnTo>
                  <a:pt x="251" y="223"/>
                </a:lnTo>
                <a:lnTo>
                  <a:pt x="251" y="226"/>
                </a:lnTo>
                <a:lnTo>
                  <a:pt x="253" y="226"/>
                </a:lnTo>
                <a:lnTo>
                  <a:pt x="253" y="225"/>
                </a:lnTo>
                <a:lnTo>
                  <a:pt x="255" y="221"/>
                </a:lnTo>
                <a:lnTo>
                  <a:pt x="257" y="217"/>
                </a:lnTo>
                <a:lnTo>
                  <a:pt x="253" y="219"/>
                </a:lnTo>
                <a:lnTo>
                  <a:pt x="251" y="219"/>
                </a:lnTo>
                <a:lnTo>
                  <a:pt x="249" y="217"/>
                </a:lnTo>
                <a:lnTo>
                  <a:pt x="245" y="215"/>
                </a:lnTo>
                <a:close/>
                <a:moveTo>
                  <a:pt x="383" y="215"/>
                </a:moveTo>
                <a:lnTo>
                  <a:pt x="383" y="217"/>
                </a:lnTo>
                <a:lnTo>
                  <a:pt x="381" y="219"/>
                </a:lnTo>
                <a:lnTo>
                  <a:pt x="389" y="219"/>
                </a:lnTo>
                <a:lnTo>
                  <a:pt x="395" y="217"/>
                </a:lnTo>
                <a:lnTo>
                  <a:pt x="393" y="217"/>
                </a:lnTo>
                <a:lnTo>
                  <a:pt x="383" y="215"/>
                </a:lnTo>
                <a:close/>
                <a:moveTo>
                  <a:pt x="268" y="217"/>
                </a:moveTo>
                <a:lnTo>
                  <a:pt x="264" y="221"/>
                </a:lnTo>
                <a:lnTo>
                  <a:pt x="262" y="226"/>
                </a:lnTo>
                <a:lnTo>
                  <a:pt x="266" y="226"/>
                </a:lnTo>
                <a:lnTo>
                  <a:pt x="270" y="226"/>
                </a:lnTo>
                <a:lnTo>
                  <a:pt x="270" y="225"/>
                </a:lnTo>
                <a:lnTo>
                  <a:pt x="270" y="221"/>
                </a:lnTo>
                <a:lnTo>
                  <a:pt x="272" y="219"/>
                </a:lnTo>
                <a:lnTo>
                  <a:pt x="272" y="217"/>
                </a:lnTo>
                <a:lnTo>
                  <a:pt x="270" y="217"/>
                </a:lnTo>
                <a:lnTo>
                  <a:pt x="268" y="217"/>
                </a:lnTo>
                <a:close/>
                <a:moveTo>
                  <a:pt x="284" y="219"/>
                </a:moveTo>
                <a:lnTo>
                  <a:pt x="284" y="221"/>
                </a:lnTo>
                <a:lnTo>
                  <a:pt x="282" y="223"/>
                </a:lnTo>
                <a:lnTo>
                  <a:pt x="286" y="225"/>
                </a:lnTo>
                <a:lnTo>
                  <a:pt x="287" y="226"/>
                </a:lnTo>
                <a:lnTo>
                  <a:pt x="286" y="228"/>
                </a:lnTo>
                <a:lnTo>
                  <a:pt x="282" y="228"/>
                </a:lnTo>
                <a:lnTo>
                  <a:pt x="278" y="226"/>
                </a:lnTo>
                <a:lnTo>
                  <a:pt x="274" y="225"/>
                </a:lnTo>
                <a:lnTo>
                  <a:pt x="272" y="234"/>
                </a:lnTo>
                <a:lnTo>
                  <a:pt x="286" y="232"/>
                </a:lnTo>
                <a:lnTo>
                  <a:pt x="301" y="230"/>
                </a:lnTo>
                <a:lnTo>
                  <a:pt x="299" y="228"/>
                </a:lnTo>
                <a:lnTo>
                  <a:pt x="299" y="225"/>
                </a:lnTo>
                <a:lnTo>
                  <a:pt x="293" y="225"/>
                </a:lnTo>
                <a:lnTo>
                  <a:pt x="289" y="225"/>
                </a:lnTo>
                <a:lnTo>
                  <a:pt x="289" y="221"/>
                </a:lnTo>
                <a:lnTo>
                  <a:pt x="286" y="221"/>
                </a:lnTo>
                <a:lnTo>
                  <a:pt x="284" y="219"/>
                </a:lnTo>
                <a:close/>
                <a:moveTo>
                  <a:pt x="314" y="221"/>
                </a:moveTo>
                <a:lnTo>
                  <a:pt x="310" y="223"/>
                </a:lnTo>
                <a:lnTo>
                  <a:pt x="309" y="223"/>
                </a:lnTo>
                <a:lnTo>
                  <a:pt x="309" y="225"/>
                </a:lnTo>
                <a:lnTo>
                  <a:pt x="310" y="226"/>
                </a:lnTo>
                <a:lnTo>
                  <a:pt x="316" y="230"/>
                </a:lnTo>
                <a:lnTo>
                  <a:pt x="320" y="232"/>
                </a:lnTo>
                <a:lnTo>
                  <a:pt x="330" y="230"/>
                </a:lnTo>
                <a:lnTo>
                  <a:pt x="339" y="228"/>
                </a:lnTo>
                <a:lnTo>
                  <a:pt x="343" y="230"/>
                </a:lnTo>
                <a:lnTo>
                  <a:pt x="347" y="230"/>
                </a:lnTo>
                <a:lnTo>
                  <a:pt x="347" y="226"/>
                </a:lnTo>
                <a:lnTo>
                  <a:pt x="347" y="223"/>
                </a:lnTo>
                <a:lnTo>
                  <a:pt x="337" y="225"/>
                </a:lnTo>
                <a:lnTo>
                  <a:pt x="326" y="225"/>
                </a:lnTo>
                <a:lnTo>
                  <a:pt x="320" y="223"/>
                </a:lnTo>
                <a:lnTo>
                  <a:pt x="314" y="221"/>
                </a:lnTo>
                <a:close/>
                <a:moveTo>
                  <a:pt x="393" y="225"/>
                </a:moveTo>
                <a:lnTo>
                  <a:pt x="387" y="228"/>
                </a:lnTo>
                <a:lnTo>
                  <a:pt x="383" y="230"/>
                </a:lnTo>
                <a:lnTo>
                  <a:pt x="378" y="230"/>
                </a:lnTo>
                <a:lnTo>
                  <a:pt x="370" y="230"/>
                </a:lnTo>
                <a:lnTo>
                  <a:pt x="370" y="234"/>
                </a:lnTo>
                <a:lnTo>
                  <a:pt x="370" y="236"/>
                </a:lnTo>
                <a:lnTo>
                  <a:pt x="368" y="236"/>
                </a:lnTo>
                <a:lnTo>
                  <a:pt x="364" y="236"/>
                </a:lnTo>
                <a:lnTo>
                  <a:pt x="364" y="240"/>
                </a:lnTo>
                <a:lnTo>
                  <a:pt x="362" y="242"/>
                </a:lnTo>
                <a:lnTo>
                  <a:pt x="360" y="244"/>
                </a:lnTo>
                <a:lnTo>
                  <a:pt x="357" y="244"/>
                </a:lnTo>
                <a:lnTo>
                  <a:pt x="355" y="250"/>
                </a:lnTo>
                <a:lnTo>
                  <a:pt x="351" y="253"/>
                </a:lnTo>
                <a:lnTo>
                  <a:pt x="347" y="255"/>
                </a:lnTo>
                <a:lnTo>
                  <a:pt x="343" y="255"/>
                </a:lnTo>
                <a:lnTo>
                  <a:pt x="343" y="259"/>
                </a:lnTo>
                <a:lnTo>
                  <a:pt x="341" y="261"/>
                </a:lnTo>
                <a:lnTo>
                  <a:pt x="345" y="261"/>
                </a:lnTo>
                <a:lnTo>
                  <a:pt x="345" y="263"/>
                </a:lnTo>
                <a:lnTo>
                  <a:pt x="355" y="255"/>
                </a:lnTo>
                <a:lnTo>
                  <a:pt x="364" y="250"/>
                </a:lnTo>
                <a:lnTo>
                  <a:pt x="368" y="250"/>
                </a:lnTo>
                <a:lnTo>
                  <a:pt x="372" y="250"/>
                </a:lnTo>
                <a:lnTo>
                  <a:pt x="374" y="246"/>
                </a:lnTo>
                <a:lnTo>
                  <a:pt x="376" y="242"/>
                </a:lnTo>
                <a:lnTo>
                  <a:pt x="381" y="240"/>
                </a:lnTo>
                <a:lnTo>
                  <a:pt x="393" y="232"/>
                </a:lnTo>
                <a:lnTo>
                  <a:pt x="397" y="228"/>
                </a:lnTo>
                <a:lnTo>
                  <a:pt x="399" y="226"/>
                </a:lnTo>
                <a:lnTo>
                  <a:pt x="399" y="225"/>
                </a:lnTo>
                <a:lnTo>
                  <a:pt x="393" y="225"/>
                </a:lnTo>
                <a:close/>
                <a:moveTo>
                  <a:pt x="303" y="242"/>
                </a:moveTo>
                <a:lnTo>
                  <a:pt x="303" y="244"/>
                </a:lnTo>
                <a:lnTo>
                  <a:pt x="301" y="248"/>
                </a:lnTo>
                <a:lnTo>
                  <a:pt x="310" y="251"/>
                </a:lnTo>
                <a:lnTo>
                  <a:pt x="322" y="253"/>
                </a:lnTo>
                <a:lnTo>
                  <a:pt x="322" y="251"/>
                </a:lnTo>
                <a:lnTo>
                  <a:pt x="322" y="248"/>
                </a:lnTo>
                <a:lnTo>
                  <a:pt x="312" y="246"/>
                </a:lnTo>
                <a:lnTo>
                  <a:pt x="303" y="242"/>
                </a:lnTo>
                <a:close/>
                <a:moveTo>
                  <a:pt x="90" y="71"/>
                </a:moveTo>
                <a:lnTo>
                  <a:pt x="90" y="75"/>
                </a:lnTo>
                <a:lnTo>
                  <a:pt x="92" y="77"/>
                </a:lnTo>
                <a:lnTo>
                  <a:pt x="94" y="75"/>
                </a:lnTo>
                <a:lnTo>
                  <a:pt x="90" y="71"/>
                </a:lnTo>
                <a:close/>
                <a:moveTo>
                  <a:pt x="182" y="61"/>
                </a:moveTo>
                <a:lnTo>
                  <a:pt x="174" y="73"/>
                </a:lnTo>
                <a:lnTo>
                  <a:pt x="172" y="81"/>
                </a:lnTo>
                <a:lnTo>
                  <a:pt x="172" y="90"/>
                </a:lnTo>
                <a:lnTo>
                  <a:pt x="176" y="106"/>
                </a:lnTo>
                <a:lnTo>
                  <a:pt x="178" y="108"/>
                </a:lnTo>
                <a:lnTo>
                  <a:pt x="178" y="109"/>
                </a:lnTo>
                <a:lnTo>
                  <a:pt x="176" y="111"/>
                </a:lnTo>
                <a:lnTo>
                  <a:pt x="180" y="109"/>
                </a:lnTo>
                <a:lnTo>
                  <a:pt x="184" y="108"/>
                </a:lnTo>
                <a:lnTo>
                  <a:pt x="188" y="121"/>
                </a:lnTo>
                <a:lnTo>
                  <a:pt x="191" y="136"/>
                </a:lnTo>
                <a:lnTo>
                  <a:pt x="201" y="136"/>
                </a:lnTo>
                <a:lnTo>
                  <a:pt x="209" y="136"/>
                </a:lnTo>
                <a:lnTo>
                  <a:pt x="211" y="136"/>
                </a:lnTo>
                <a:lnTo>
                  <a:pt x="211" y="140"/>
                </a:lnTo>
                <a:lnTo>
                  <a:pt x="211" y="142"/>
                </a:lnTo>
                <a:lnTo>
                  <a:pt x="216" y="144"/>
                </a:lnTo>
                <a:lnTo>
                  <a:pt x="220" y="144"/>
                </a:lnTo>
                <a:lnTo>
                  <a:pt x="224" y="140"/>
                </a:lnTo>
                <a:lnTo>
                  <a:pt x="232" y="140"/>
                </a:lnTo>
                <a:lnTo>
                  <a:pt x="239" y="140"/>
                </a:lnTo>
                <a:lnTo>
                  <a:pt x="241" y="142"/>
                </a:lnTo>
                <a:lnTo>
                  <a:pt x="245" y="144"/>
                </a:lnTo>
                <a:lnTo>
                  <a:pt x="245" y="146"/>
                </a:lnTo>
                <a:lnTo>
                  <a:pt x="247" y="148"/>
                </a:lnTo>
                <a:lnTo>
                  <a:pt x="251" y="146"/>
                </a:lnTo>
                <a:lnTo>
                  <a:pt x="255" y="142"/>
                </a:lnTo>
                <a:lnTo>
                  <a:pt x="259" y="142"/>
                </a:lnTo>
                <a:lnTo>
                  <a:pt x="261" y="142"/>
                </a:lnTo>
                <a:lnTo>
                  <a:pt x="262" y="138"/>
                </a:lnTo>
                <a:lnTo>
                  <a:pt x="264" y="132"/>
                </a:lnTo>
                <a:lnTo>
                  <a:pt x="266" y="131"/>
                </a:lnTo>
                <a:lnTo>
                  <a:pt x="268" y="127"/>
                </a:lnTo>
                <a:lnTo>
                  <a:pt x="272" y="127"/>
                </a:lnTo>
                <a:lnTo>
                  <a:pt x="274" y="127"/>
                </a:lnTo>
                <a:lnTo>
                  <a:pt x="272" y="121"/>
                </a:lnTo>
                <a:lnTo>
                  <a:pt x="270" y="115"/>
                </a:lnTo>
                <a:lnTo>
                  <a:pt x="272" y="113"/>
                </a:lnTo>
                <a:lnTo>
                  <a:pt x="274" y="111"/>
                </a:lnTo>
                <a:lnTo>
                  <a:pt x="278" y="109"/>
                </a:lnTo>
                <a:lnTo>
                  <a:pt x="278" y="98"/>
                </a:lnTo>
                <a:lnTo>
                  <a:pt x="278" y="86"/>
                </a:lnTo>
                <a:lnTo>
                  <a:pt x="282" y="83"/>
                </a:lnTo>
                <a:lnTo>
                  <a:pt x="286" y="81"/>
                </a:lnTo>
                <a:lnTo>
                  <a:pt x="289" y="81"/>
                </a:lnTo>
                <a:lnTo>
                  <a:pt x="293" y="81"/>
                </a:lnTo>
                <a:lnTo>
                  <a:pt x="293" y="79"/>
                </a:lnTo>
                <a:lnTo>
                  <a:pt x="291" y="75"/>
                </a:lnTo>
                <a:lnTo>
                  <a:pt x="286" y="73"/>
                </a:lnTo>
                <a:lnTo>
                  <a:pt x="282" y="69"/>
                </a:lnTo>
                <a:lnTo>
                  <a:pt x="282" y="61"/>
                </a:lnTo>
                <a:lnTo>
                  <a:pt x="282" y="54"/>
                </a:lnTo>
                <a:lnTo>
                  <a:pt x="280" y="50"/>
                </a:lnTo>
                <a:lnTo>
                  <a:pt x="276" y="46"/>
                </a:lnTo>
                <a:lnTo>
                  <a:pt x="276" y="42"/>
                </a:lnTo>
                <a:lnTo>
                  <a:pt x="278" y="40"/>
                </a:lnTo>
                <a:lnTo>
                  <a:pt x="278" y="38"/>
                </a:lnTo>
                <a:lnTo>
                  <a:pt x="280" y="38"/>
                </a:lnTo>
                <a:lnTo>
                  <a:pt x="278" y="35"/>
                </a:lnTo>
                <a:lnTo>
                  <a:pt x="276" y="33"/>
                </a:lnTo>
                <a:lnTo>
                  <a:pt x="268" y="33"/>
                </a:lnTo>
                <a:lnTo>
                  <a:pt x="259" y="31"/>
                </a:lnTo>
                <a:lnTo>
                  <a:pt x="257" y="37"/>
                </a:lnTo>
                <a:lnTo>
                  <a:pt x="255" y="44"/>
                </a:lnTo>
                <a:lnTo>
                  <a:pt x="251" y="48"/>
                </a:lnTo>
                <a:lnTo>
                  <a:pt x="249" y="52"/>
                </a:lnTo>
                <a:lnTo>
                  <a:pt x="247" y="56"/>
                </a:lnTo>
                <a:lnTo>
                  <a:pt x="243" y="58"/>
                </a:lnTo>
                <a:lnTo>
                  <a:pt x="241" y="61"/>
                </a:lnTo>
                <a:lnTo>
                  <a:pt x="239" y="69"/>
                </a:lnTo>
                <a:lnTo>
                  <a:pt x="238" y="71"/>
                </a:lnTo>
                <a:lnTo>
                  <a:pt x="232" y="75"/>
                </a:lnTo>
                <a:lnTo>
                  <a:pt x="224" y="75"/>
                </a:lnTo>
                <a:lnTo>
                  <a:pt x="222" y="73"/>
                </a:lnTo>
                <a:lnTo>
                  <a:pt x="214" y="75"/>
                </a:lnTo>
                <a:lnTo>
                  <a:pt x="213" y="77"/>
                </a:lnTo>
                <a:lnTo>
                  <a:pt x="205" y="79"/>
                </a:lnTo>
                <a:lnTo>
                  <a:pt x="199" y="79"/>
                </a:lnTo>
                <a:lnTo>
                  <a:pt x="193" y="79"/>
                </a:lnTo>
                <a:lnTo>
                  <a:pt x="190" y="77"/>
                </a:lnTo>
                <a:lnTo>
                  <a:pt x="186" y="75"/>
                </a:lnTo>
                <a:lnTo>
                  <a:pt x="182" y="69"/>
                </a:lnTo>
                <a:lnTo>
                  <a:pt x="182" y="61"/>
                </a:lnTo>
                <a:close/>
                <a:moveTo>
                  <a:pt x="1" y="0"/>
                </a:moveTo>
                <a:lnTo>
                  <a:pt x="0" y="4"/>
                </a:lnTo>
                <a:lnTo>
                  <a:pt x="0" y="10"/>
                </a:lnTo>
                <a:lnTo>
                  <a:pt x="3" y="17"/>
                </a:lnTo>
                <a:lnTo>
                  <a:pt x="9" y="23"/>
                </a:lnTo>
                <a:lnTo>
                  <a:pt x="17" y="29"/>
                </a:lnTo>
                <a:lnTo>
                  <a:pt x="23" y="35"/>
                </a:lnTo>
                <a:lnTo>
                  <a:pt x="28" y="44"/>
                </a:lnTo>
                <a:lnTo>
                  <a:pt x="34" y="56"/>
                </a:lnTo>
                <a:lnTo>
                  <a:pt x="42" y="60"/>
                </a:lnTo>
                <a:lnTo>
                  <a:pt x="48" y="63"/>
                </a:lnTo>
                <a:lnTo>
                  <a:pt x="49" y="75"/>
                </a:lnTo>
                <a:lnTo>
                  <a:pt x="51" y="86"/>
                </a:lnTo>
                <a:lnTo>
                  <a:pt x="59" y="94"/>
                </a:lnTo>
                <a:lnTo>
                  <a:pt x="67" y="102"/>
                </a:lnTo>
                <a:lnTo>
                  <a:pt x="74" y="117"/>
                </a:lnTo>
                <a:lnTo>
                  <a:pt x="80" y="134"/>
                </a:lnTo>
                <a:lnTo>
                  <a:pt x="84" y="138"/>
                </a:lnTo>
                <a:lnTo>
                  <a:pt x="88" y="142"/>
                </a:lnTo>
                <a:lnTo>
                  <a:pt x="92" y="155"/>
                </a:lnTo>
                <a:lnTo>
                  <a:pt x="97" y="165"/>
                </a:lnTo>
                <a:lnTo>
                  <a:pt x="103" y="167"/>
                </a:lnTo>
                <a:lnTo>
                  <a:pt x="109" y="169"/>
                </a:lnTo>
                <a:lnTo>
                  <a:pt x="109" y="173"/>
                </a:lnTo>
                <a:lnTo>
                  <a:pt x="115" y="177"/>
                </a:lnTo>
                <a:lnTo>
                  <a:pt x="120" y="179"/>
                </a:lnTo>
                <a:lnTo>
                  <a:pt x="119" y="177"/>
                </a:lnTo>
                <a:lnTo>
                  <a:pt x="122" y="173"/>
                </a:lnTo>
                <a:lnTo>
                  <a:pt x="126" y="175"/>
                </a:lnTo>
                <a:lnTo>
                  <a:pt x="134" y="175"/>
                </a:lnTo>
                <a:lnTo>
                  <a:pt x="134" y="169"/>
                </a:lnTo>
                <a:lnTo>
                  <a:pt x="134" y="165"/>
                </a:lnTo>
                <a:lnTo>
                  <a:pt x="134" y="161"/>
                </a:lnTo>
                <a:lnTo>
                  <a:pt x="130" y="157"/>
                </a:lnTo>
                <a:lnTo>
                  <a:pt x="130" y="155"/>
                </a:lnTo>
                <a:lnTo>
                  <a:pt x="136" y="154"/>
                </a:lnTo>
                <a:lnTo>
                  <a:pt x="138" y="148"/>
                </a:lnTo>
                <a:lnTo>
                  <a:pt x="138" y="142"/>
                </a:lnTo>
                <a:lnTo>
                  <a:pt x="136" y="140"/>
                </a:lnTo>
                <a:lnTo>
                  <a:pt x="132" y="136"/>
                </a:lnTo>
                <a:lnTo>
                  <a:pt x="132" y="132"/>
                </a:lnTo>
                <a:lnTo>
                  <a:pt x="132" y="129"/>
                </a:lnTo>
                <a:lnTo>
                  <a:pt x="126" y="129"/>
                </a:lnTo>
                <a:lnTo>
                  <a:pt x="120" y="129"/>
                </a:lnTo>
                <a:lnTo>
                  <a:pt x="119" y="119"/>
                </a:lnTo>
                <a:lnTo>
                  <a:pt x="119" y="109"/>
                </a:lnTo>
                <a:lnTo>
                  <a:pt x="111" y="109"/>
                </a:lnTo>
                <a:lnTo>
                  <a:pt x="105" y="108"/>
                </a:lnTo>
                <a:lnTo>
                  <a:pt x="107" y="98"/>
                </a:lnTo>
                <a:lnTo>
                  <a:pt x="107" y="100"/>
                </a:lnTo>
                <a:lnTo>
                  <a:pt x="109" y="102"/>
                </a:lnTo>
                <a:lnTo>
                  <a:pt x="109" y="96"/>
                </a:lnTo>
                <a:lnTo>
                  <a:pt x="107" y="88"/>
                </a:lnTo>
                <a:lnTo>
                  <a:pt x="103" y="86"/>
                </a:lnTo>
                <a:lnTo>
                  <a:pt x="101" y="84"/>
                </a:lnTo>
                <a:lnTo>
                  <a:pt x="101" y="81"/>
                </a:lnTo>
                <a:lnTo>
                  <a:pt x="97" y="81"/>
                </a:lnTo>
                <a:lnTo>
                  <a:pt x="99" y="77"/>
                </a:lnTo>
                <a:lnTo>
                  <a:pt x="99" y="73"/>
                </a:lnTo>
                <a:lnTo>
                  <a:pt x="96" y="77"/>
                </a:lnTo>
                <a:lnTo>
                  <a:pt x="90" y="81"/>
                </a:lnTo>
                <a:lnTo>
                  <a:pt x="90" y="75"/>
                </a:lnTo>
                <a:lnTo>
                  <a:pt x="88" y="69"/>
                </a:lnTo>
                <a:lnTo>
                  <a:pt x="84" y="67"/>
                </a:lnTo>
                <a:lnTo>
                  <a:pt x="80" y="65"/>
                </a:lnTo>
                <a:lnTo>
                  <a:pt x="78" y="60"/>
                </a:lnTo>
                <a:lnTo>
                  <a:pt x="76" y="56"/>
                </a:lnTo>
                <a:lnTo>
                  <a:pt x="74" y="56"/>
                </a:lnTo>
                <a:lnTo>
                  <a:pt x="74" y="60"/>
                </a:lnTo>
                <a:lnTo>
                  <a:pt x="71" y="58"/>
                </a:lnTo>
                <a:lnTo>
                  <a:pt x="67" y="54"/>
                </a:lnTo>
                <a:lnTo>
                  <a:pt x="67" y="50"/>
                </a:lnTo>
                <a:lnTo>
                  <a:pt x="67" y="44"/>
                </a:lnTo>
                <a:lnTo>
                  <a:pt x="65" y="44"/>
                </a:lnTo>
                <a:lnTo>
                  <a:pt x="61" y="44"/>
                </a:lnTo>
                <a:lnTo>
                  <a:pt x="61" y="42"/>
                </a:lnTo>
                <a:lnTo>
                  <a:pt x="61" y="38"/>
                </a:lnTo>
                <a:lnTo>
                  <a:pt x="55" y="37"/>
                </a:lnTo>
                <a:lnTo>
                  <a:pt x="51" y="35"/>
                </a:lnTo>
                <a:lnTo>
                  <a:pt x="49" y="31"/>
                </a:lnTo>
                <a:lnTo>
                  <a:pt x="49" y="27"/>
                </a:lnTo>
                <a:lnTo>
                  <a:pt x="44" y="23"/>
                </a:lnTo>
                <a:lnTo>
                  <a:pt x="38" y="19"/>
                </a:lnTo>
                <a:lnTo>
                  <a:pt x="36" y="13"/>
                </a:lnTo>
                <a:lnTo>
                  <a:pt x="34" y="8"/>
                </a:lnTo>
                <a:lnTo>
                  <a:pt x="24" y="6"/>
                </a:lnTo>
                <a:lnTo>
                  <a:pt x="13" y="6"/>
                </a:lnTo>
                <a:lnTo>
                  <a:pt x="11" y="4"/>
                </a:lnTo>
                <a:lnTo>
                  <a:pt x="9" y="0"/>
                </a:lnTo>
                <a:lnTo>
                  <a:pt x="5" y="0"/>
                </a:lnTo>
                <a:lnTo>
                  <a:pt x="1" y="0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3" name="Freeform 158"/>
          <p:cNvSpPr>
            <a:spLocks noChangeAspect="1"/>
          </p:cNvSpPr>
          <p:nvPr/>
        </p:nvSpPr>
        <p:spPr bwMode="gray">
          <a:xfrm>
            <a:off x="6145213" y="3013075"/>
            <a:ext cx="669925" cy="831850"/>
          </a:xfrm>
          <a:custGeom>
            <a:avLst/>
            <a:gdLst>
              <a:gd name="T0" fmla="*/ 2147483647 w 364"/>
              <a:gd name="T1" fmla="*/ 2147483647 h 453"/>
              <a:gd name="T2" fmla="*/ 2147483647 w 364"/>
              <a:gd name="T3" fmla="*/ 2147483647 h 453"/>
              <a:gd name="T4" fmla="*/ 2147483647 w 364"/>
              <a:gd name="T5" fmla="*/ 2147483647 h 453"/>
              <a:gd name="T6" fmla="*/ 2147483647 w 364"/>
              <a:gd name="T7" fmla="*/ 2147483647 h 453"/>
              <a:gd name="T8" fmla="*/ 2147483647 w 364"/>
              <a:gd name="T9" fmla="*/ 2147483647 h 453"/>
              <a:gd name="T10" fmla="*/ 2147483647 w 364"/>
              <a:gd name="T11" fmla="*/ 2147483647 h 453"/>
              <a:gd name="T12" fmla="*/ 2147483647 w 364"/>
              <a:gd name="T13" fmla="*/ 2147483647 h 453"/>
              <a:gd name="T14" fmla="*/ 2147483647 w 364"/>
              <a:gd name="T15" fmla="*/ 2147483647 h 453"/>
              <a:gd name="T16" fmla="*/ 2147483647 w 364"/>
              <a:gd name="T17" fmla="*/ 2147483647 h 453"/>
              <a:gd name="T18" fmla="*/ 2147483647 w 364"/>
              <a:gd name="T19" fmla="*/ 2147483647 h 453"/>
              <a:gd name="T20" fmla="*/ 2147483647 w 364"/>
              <a:gd name="T21" fmla="*/ 2147483647 h 453"/>
              <a:gd name="T22" fmla="*/ 2147483647 w 364"/>
              <a:gd name="T23" fmla="*/ 2147483647 h 453"/>
              <a:gd name="T24" fmla="*/ 2147483647 w 364"/>
              <a:gd name="T25" fmla="*/ 2147483647 h 453"/>
              <a:gd name="T26" fmla="*/ 2147483647 w 364"/>
              <a:gd name="T27" fmla="*/ 2147483647 h 453"/>
              <a:gd name="T28" fmla="*/ 2147483647 w 364"/>
              <a:gd name="T29" fmla="*/ 2147483647 h 453"/>
              <a:gd name="T30" fmla="*/ 2147483647 w 364"/>
              <a:gd name="T31" fmla="*/ 2147483647 h 453"/>
              <a:gd name="T32" fmla="*/ 2147483647 w 364"/>
              <a:gd name="T33" fmla="*/ 2147483647 h 453"/>
              <a:gd name="T34" fmla="*/ 2147483647 w 364"/>
              <a:gd name="T35" fmla="*/ 2147483647 h 453"/>
              <a:gd name="T36" fmla="*/ 2147483647 w 364"/>
              <a:gd name="T37" fmla="*/ 2147483647 h 453"/>
              <a:gd name="T38" fmla="*/ 2147483647 w 364"/>
              <a:gd name="T39" fmla="*/ 2147483647 h 453"/>
              <a:gd name="T40" fmla="*/ 2147483647 w 364"/>
              <a:gd name="T41" fmla="*/ 2147483647 h 453"/>
              <a:gd name="T42" fmla="*/ 2147483647 w 364"/>
              <a:gd name="T43" fmla="*/ 2147483647 h 453"/>
              <a:gd name="T44" fmla="*/ 2147483647 w 364"/>
              <a:gd name="T45" fmla="*/ 2147483647 h 453"/>
              <a:gd name="T46" fmla="*/ 2147483647 w 364"/>
              <a:gd name="T47" fmla="*/ 2147483647 h 453"/>
              <a:gd name="T48" fmla="*/ 2147483647 w 364"/>
              <a:gd name="T49" fmla="*/ 2147483647 h 453"/>
              <a:gd name="T50" fmla="*/ 2147483647 w 364"/>
              <a:gd name="T51" fmla="*/ 2147483647 h 453"/>
              <a:gd name="T52" fmla="*/ 2147483647 w 364"/>
              <a:gd name="T53" fmla="*/ 2147483647 h 453"/>
              <a:gd name="T54" fmla="*/ 2147483647 w 364"/>
              <a:gd name="T55" fmla="*/ 2147483647 h 453"/>
              <a:gd name="T56" fmla="*/ 2147483647 w 364"/>
              <a:gd name="T57" fmla="*/ 2147483647 h 453"/>
              <a:gd name="T58" fmla="*/ 2147483647 w 364"/>
              <a:gd name="T59" fmla="*/ 2147483647 h 453"/>
              <a:gd name="T60" fmla="*/ 2147483647 w 364"/>
              <a:gd name="T61" fmla="*/ 2147483647 h 453"/>
              <a:gd name="T62" fmla="*/ 2147483647 w 364"/>
              <a:gd name="T63" fmla="*/ 2147483647 h 453"/>
              <a:gd name="T64" fmla="*/ 2147483647 w 364"/>
              <a:gd name="T65" fmla="*/ 2147483647 h 453"/>
              <a:gd name="T66" fmla="*/ 2147483647 w 364"/>
              <a:gd name="T67" fmla="*/ 2147483647 h 453"/>
              <a:gd name="T68" fmla="*/ 2147483647 w 364"/>
              <a:gd name="T69" fmla="*/ 2147483647 h 453"/>
              <a:gd name="T70" fmla="*/ 2147483647 w 364"/>
              <a:gd name="T71" fmla="*/ 2147483647 h 453"/>
              <a:gd name="T72" fmla="*/ 2147483647 w 364"/>
              <a:gd name="T73" fmla="*/ 2147483647 h 453"/>
              <a:gd name="T74" fmla="*/ 2147483647 w 364"/>
              <a:gd name="T75" fmla="*/ 2147483647 h 453"/>
              <a:gd name="T76" fmla="*/ 2147483647 w 364"/>
              <a:gd name="T77" fmla="*/ 2147483647 h 453"/>
              <a:gd name="T78" fmla="*/ 2147483647 w 364"/>
              <a:gd name="T79" fmla="*/ 2147483647 h 453"/>
              <a:gd name="T80" fmla="*/ 2147483647 w 364"/>
              <a:gd name="T81" fmla="*/ 2147483647 h 453"/>
              <a:gd name="T82" fmla="*/ 2147483647 w 364"/>
              <a:gd name="T83" fmla="*/ 2147483647 h 453"/>
              <a:gd name="T84" fmla="*/ 2147483647 w 364"/>
              <a:gd name="T85" fmla="*/ 2147483647 h 453"/>
              <a:gd name="T86" fmla="*/ 2147483647 w 364"/>
              <a:gd name="T87" fmla="*/ 2147483647 h 453"/>
              <a:gd name="T88" fmla="*/ 2147483647 w 364"/>
              <a:gd name="T89" fmla="*/ 2147483647 h 453"/>
              <a:gd name="T90" fmla="*/ 2147483647 w 364"/>
              <a:gd name="T91" fmla="*/ 2147483647 h 453"/>
              <a:gd name="T92" fmla="*/ 2147483647 w 364"/>
              <a:gd name="T93" fmla="*/ 2147483647 h 453"/>
              <a:gd name="T94" fmla="*/ 2147483647 w 364"/>
              <a:gd name="T95" fmla="*/ 2147483647 h 453"/>
              <a:gd name="T96" fmla="*/ 2147483647 w 364"/>
              <a:gd name="T97" fmla="*/ 2147483647 h 453"/>
              <a:gd name="T98" fmla="*/ 2147483647 w 364"/>
              <a:gd name="T99" fmla="*/ 2147483647 h 453"/>
              <a:gd name="T100" fmla="*/ 2147483647 w 364"/>
              <a:gd name="T101" fmla="*/ 2147483647 h 453"/>
              <a:gd name="T102" fmla="*/ 2147483647 w 364"/>
              <a:gd name="T103" fmla="*/ 2147483647 h 453"/>
              <a:gd name="T104" fmla="*/ 2147483647 w 364"/>
              <a:gd name="T105" fmla="*/ 2147483647 h 453"/>
              <a:gd name="T106" fmla="*/ 2147483647 w 364"/>
              <a:gd name="T107" fmla="*/ 2147483647 h 453"/>
              <a:gd name="T108" fmla="*/ 2147483647 w 364"/>
              <a:gd name="T109" fmla="*/ 2147483647 h 453"/>
              <a:gd name="T110" fmla="*/ 2147483647 w 364"/>
              <a:gd name="T111" fmla="*/ 2147483647 h 453"/>
              <a:gd name="T112" fmla="*/ 2147483647 w 364"/>
              <a:gd name="T113" fmla="*/ 2147483647 h 453"/>
              <a:gd name="T114" fmla="*/ 2147483647 w 364"/>
              <a:gd name="T115" fmla="*/ 2147483647 h 453"/>
              <a:gd name="T116" fmla="*/ 2147483647 w 364"/>
              <a:gd name="T117" fmla="*/ 2147483647 h 453"/>
              <a:gd name="T118" fmla="*/ 2147483647 w 364"/>
              <a:gd name="T119" fmla="*/ 2147483647 h 453"/>
              <a:gd name="T120" fmla="*/ 2147483647 w 364"/>
              <a:gd name="T121" fmla="*/ 2147483647 h 4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4"/>
              <a:gd name="T184" fmla="*/ 0 h 453"/>
              <a:gd name="T185" fmla="*/ 364 w 364"/>
              <a:gd name="T186" fmla="*/ 453 h 4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4" h="453">
                <a:moveTo>
                  <a:pt x="255" y="248"/>
                </a:moveTo>
                <a:lnTo>
                  <a:pt x="251" y="244"/>
                </a:lnTo>
                <a:lnTo>
                  <a:pt x="243" y="242"/>
                </a:lnTo>
                <a:lnTo>
                  <a:pt x="243" y="246"/>
                </a:lnTo>
                <a:lnTo>
                  <a:pt x="239" y="248"/>
                </a:lnTo>
                <a:lnTo>
                  <a:pt x="238" y="250"/>
                </a:lnTo>
                <a:lnTo>
                  <a:pt x="236" y="252"/>
                </a:lnTo>
                <a:lnTo>
                  <a:pt x="234" y="256"/>
                </a:lnTo>
                <a:lnTo>
                  <a:pt x="232" y="256"/>
                </a:lnTo>
                <a:lnTo>
                  <a:pt x="232" y="258"/>
                </a:lnTo>
                <a:lnTo>
                  <a:pt x="234" y="260"/>
                </a:lnTo>
                <a:lnTo>
                  <a:pt x="234" y="263"/>
                </a:lnTo>
                <a:lnTo>
                  <a:pt x="226" y="271"/>
                </a:lnTo>
                <a:lnTo>
                  <a:pt x="216" y="277"/>
                </a:lnTo>
                <a:lnTo>
                  <a:pt x="213" y="277"/>
                </a:lnTo>
                <a:lnTo>
                  <a:pt x="209" y="277"/>
                </a:lnTo>
                <a:lnTo>
                  <a:pt x="209" y="279"/>
                </a:lnTo>
                <a:lnTo>
                  <a:pt x="211" y="281"/>
                </a:lnTo>
                <a:lnTo>
                  <a:pt x="207" y="283"/>
                </a:lnTo>
                <a:lnTo>
                  <a:pt x="205" y="283"/>
                </a:lnTo>
                <a:lnTo>
                  <a:pt x="199" y="290"/>
                </a:lnTo>
                <a:lnTo>
                  <a:pt x="195" y="300"/>
                </a:lnTo>
                <a:lnTo>
                  <a:pt x="190" y="302"/>
                </a:lnTo>
                <a:lnTo>
                  <a:pt x="186" y="306"/>
                </a:lnTo>
                <a:lnTo>
                  <a:pt x="186" y="309"/>
                </a:lnTo>
                <a:lnTo>
                  <a:pt x="180" y="309"/>
                </a:lnTo>
                <a:lnTo>
                  <a:pt x="174" y="311"/>
                </a:lnTo>
                <a:lnTo>
                  <a:pt x="172" y="317"/>
                </a:lnTo>
                <a:lnTo>
                  <a:pt x="170" y="323"/>
                </a:lnTo>
                <a:lnTo>
                  <a:pt x="167" y="325"/>
                </a:lnTo>
                <a:lnTo>
                  <a:pt x="161" y="327"/>
                </a:lnTo>
                <a:lnTo>
                  <a:pt x="159" y="331"/>
                </a:lnTo>
                <a:lnTo>
                  <a:pt x="155" y="334"/>
                </a:lnTo>
                <a:lnTo>
                  <a:pt x="151" y="334"/>
                </a:lnTo>
                <a:lnTo>
                  <a:pt x="147" y="334"/>
                </a:lnTo>
                <a:lnTo>
                  <a:pt x="145" y="336"/>
                </a:lnTo>
                <a:lnTo>
                  <a:pt x="143" y="340"/>
                </a:lnTo>
                <a:lnTo>
                  <a:pt x="145" y="346"/>
                </a:lnTo>
                <a:lnTo>
                  <a:pt x="147" y="350"/>
                </a:lnTo>
                <a:lnTo>
                  <a:pt x="145" y="355"/>
                </a:lnTo>
                <a:lnTo>
                  <a:pt x="143" y="363"/>
                </a:lnTo>
                <a:lnTo>
                  <a:pt x="143" y="371"/>
                </a:lnTo>
                <a:lnTo>
                  <a:pt x="143" y="377"/>
                </a:lnTo>
                <a:lnTo>
                  <a:pt x="145" y="380"/>
                </a:lnTo>
                <a:lnTo>
                  <a:pt x="147" y="386"/>
                </a:lnTo>
                <a:lnTo>
                  <a:pt x="143" y="394"/>
                </a:lnTo>
                <a:lnTo>
                  <a:pt x="140" y="400"/>
                </a:lnTo>
                <a:lnTo>
                  <a:pt x="140" y="402"/>
                </a:lnTo>
                <a:lnTo>
                  <a:pt x="140" y="405"/>
                </a:lnTo>
                <a:lnTo>
                  <a:pt x="140" y="413"/>
                </a:lnTo>
                <a:lnTo>
                  <a:pt x="142" y="425"/>
                </a:lnTo>
                <a:lnTo>
                  <a:pt x="138" y="425"/>
                </a:lnTo>
                <a:lnTo>
                  <a:pt x="136" y="425"/>
                </a:lnTo>
                <a:lnTo>
                  <a:pt x="130" y="430"/>
                </a:lnTo>
                <a:lnTo>
                  <a:pt x="128" y="440"/>
                </a:lnTo>
                <a:lnTo>
                  <a:pt x="126" y="442"/>
                </a:lnTo>
                <a:lnTo>
                  <a:pt x="122" y="442"/>
                </a:lnTo>
                <a:lnTo>
                  <a:pt x="119" y="448"/>
                </a:lnTo>
                <a:lnTo>
                  <a:pt x="117" y="453"/>
                </a:lnTo>
                <a:lnTo>
                  <a:pt x="113" y="453"/>
                </a:lnTo>
                <a:lnTo>
                  <a:pt x="111" y="453"/>
                </a:lnTo>
                <a:lnTo>
                  <a:pt x="109" y="451"/>
                </a:lnTo>
                <a:lnTo>
                  <a:pt x="109" y="448"/>
                </a:lnTo>
                <a:lnTo>
                  <a:pt x="107" y="446"/>
                </a:lnTo>
                <a:lnTo>
                  <a:pt x="105" y="442"/>
                </a:lnTo>
                <a:lnTo>
                  <a:pt x="101" y="436"/>
                </a:lnTo>
                <a:lnTo>
                  <a:pt x="97" y="432"/>
                </a:lnTo>
                <a:lnTo>
                  <a:pt x="99" y="428"/>
                </a:lnTo>
                <a:lnTo>
                  <a:pt x="99" y="423"/>
                </a:lnTo>
                <a:lnTo>
                  <a:pt x="95" y="421"/>
                </a:lnTo>
                <a:lnTo>
                  <a:pt x="94" y="415"/>
                </a:lnTo>
                <a:lnTo>
                  <a:pt x="92" y="407"/>
                </a:lnTo>
                <a:lnTo>
                  <a:pt x="86" y="398"/>
                </a:lnTo>
                <a:lnTo>
                  <a:pt x="80" y="390"/>
                </a:lnTo>
                <a:lnTo>
                  <a:pt x="76" y="375"/>
                </a:lnTo>
                <a:lnTo>
                  <a:pt x="74" y="357"/>
                </a:lnTo>
                <a:lnTo>
                  <a:pt x="69" y="346"/>
                </a:lnTo>
                <a:lnTo>
                  <a:pt x="63" y="332"/>
                </a:lnTo>
                <a:lnTo>
                  <a:pt x="63" y="327"/>
                </a:lnTo>
                <a:lnTo>
                  <a:pt x="63" y="321"/>
                </a:lnTo>
                <a:lnTo>
                  <a:pt x="59" y="306"/>
                </a:lnTo>
                <a:lnTo>
                  <a:pt x="57" y="296"/>
                </a:lnTo>
                <a:lnTo>
                  <a:pt x="55" y="290"/>
                </a:lnTo>
                <a:lnTo>
                  <a:pt x="57" y="284"/>
                </a:lnTo>
                <a:lnTo>
                  <a:pt x="53" y="279"/>
                </a:lnTo>
                <a:lnTo>
                  <a:pt x="51" y="273"/>
                </a:lnTo>
                <a:lnTo>
                  <a:pt x="53" y="263"/>
                </a:lnTo>
                <a:lnTo>
                  <a:pt x="57" y="256"/>
                </a:lnTo>
                <a:lnTo>
                  <a:pt x="55" y="250"/>
                </a:lnTo>
                <a:lnTo>
                  <a:pt x="53" y="248"/>
                </a:lnTo>
                <a:lnTo>
                  <a:pt x="53" y="244"/>
                </a:lnTo>
                <a:lnTo>
                  <a:pt x="55" y="240"/>
                </a:lnTo>
                <a:lnTo>
                  <a:pt x="53" y="238"/>
                </a:lnTo>
                <a:lnTo>
                  <a:pt x="51" y="238"/>
                </a:lnTo>
                <a:lnTo>
                  <a:pt x="51" y="235"/>
                </a:lnTo>
                <a:lnTo>
                  <a:pt x="53" y="229"/>
                </a:lnTo>
                <a:lnTo>
                  <a:pt x="48" y="233"/>
                </a:lnTo>
                <a:lnTo>
                  <a:pt x="48" y="238"/>
                </a:lnTo>
                <a:lnTo>
                  <a:pt x="48" y="246"/>
                </a:lnTo>
                <a:lnTo>
                  <a:pt x="44" y="250"/>
                </a:lnTo>
                <a:lnTo>
                  <a:pt x="40" y="254"/>
                </a:lnTo>
                <a:lnTo>
                  <a:pt x="34" y="256"/>
                </a:lnTo>
                <a:lnTo>
                  <a:pt x="28" y="258"/>
                </a:lnTo>
                <a:lnTo>
                  <a:pt x="23" y="254"/>
                </a:lnTo>
                <a:lnTo>
                  <a:pt x="19" y="248"/>
                </a:lnTo>
                <a:lnTo>
                  <a:pt x="15" y="242"/>
                </a:lnTo>
                <a:lnTo>
                  <a:pt x="11" y="236"/>
                </a:lnTo>
                <a:lnTo>
                  <a:pt x="9" y="235"/>
                </a:lnTo>
                <a:lnTo>
                  <a:pt x="11" y="231"/>
                </a:lnTo>
                <a:lnTo>
                  <a:pt x="17" y="231"/>
                </a:lnTo>
                <a:lnTo>
                  <a:pt x="23" y="229"/>
                </a:lnTo>
                <a:lnTo>
                  <a:pt x="28" y="221"/>
                </a:lnTo>
                <a:lnTo>
                  <a:pt x="32" y="213"/>
                </a:lnTo>
                <a:lnTo>
                  <a:pt x="24" y="219"/>
                </a:lnTo>
                <a:lnTo>
                  <a:pt x="19" y="221"/>
                </a:lnTo>
                <a:lnTo>
                  <a:pt x="13" y="219"/>
                </a:lnTo>
                <a:lnTo>
                  <a:pt x="3" y="217"/>
                </a:lnTo>
                <a:lnTo>
                  <a:pt x="3" y="212"/>
                </a:lnTo>
                <a:lnTo>
                  <a:pt x="1" y="206"/>
                </a:lnTo>
                <a:lnTo>
                  <a:pt x="0" y="206"/>
                </a:lnTo>
                <a:lnTo>
                  <a:pt x="3" y="200"/>
                </a:lnTo>
                <a:lnTo>
                  <a:pt x="5" y="192"/>
                </a:lnTo>
                <a:lnTo>
                  <a:pt x="13" y="190"/>
                </a:lnTo>
                <a:lnTo>
                  <a:pt x="21" y="189"/>
                </a:lnTo>
                <a:lnTo>
                  <a:pt x="19" y="181"/>
                </a:lnTo>
                <a:lnTo>
                  <a:pt x="13" y="175"/>
                </a:lnTo>
                <a:lnTo>
                  <a:pt x="13" y="169"/>
                </a:lnTo>
                <a:lnTo>
                  <a:pt x="17" y="165"/>
                </a:lnTo>
                <a:lnTo>
                  <a:pt x="9" y="156"/>
                </a:lnTo>
                <a:lnTo>
                  <a:pt x="13" y="152"/>
                </a:lnTo>
                <a:lnTo>
                  <a:pt x="19" y="148"/>
                </a:lnTo>
                <a:lnTo>
                  <a:pt x="21" y="142"/>
                </a:lnTo>
                <a:lnTo>
                  <a:pt x="24" y="146"/>
                </a:lnTo>
                <a:lnTo>
                  <a:pt x="30" y="141"/>
                </a:lnTo>
                <a:lnTo>
                  <a:pt x="36" y="135"/>
                </a:lnTo>
                <a:lnTo>
                  <a:pt x="40" y="131"/>
                </a:lnTo>
                <a:lnTo>
                  <a:pt x="42" y="123"/>
                </a:lnTo>
                <a:lnTo>
                  <a:pt x="51" y="119"/>
                </a:lnTo>
                <a:lnTo>
                  <a:pt x="55" y="116"/>
                </a:lnTo>
                <a:lnTo>
                  <a:pt x="57" y="110"/>
                </a:lnTo>
                <a:lnTo>
                  <a:pt x="63" y="106"/>
                </a:lnTo>
                <a:lnTo>
                  <a:pt x="63" y="98"/>
                </a:lnTo>
                <a:lnTo>
                  <a:pt x="65" y="91"/>
                </a:lnTo>
                <a:lnTo>
                  <a:pt x="71" y="85"/>
                </a:lnTo>
                <a:lnTo>
                  <a:pt x="72" y="79"/>
                </a:lnTo>
                <a:lnTo>
                  <a:pt x="72" y="73"/>
                </a:lnTo>
                <a:lnTo>
                  <a:pt x="67" y="68"/>
                </a:lnTo>
                <a:lnTo>
                  <a:pt x="63" y="64"/>
                </a:lnTo>
                <a:lnTo>
                  <a:pt x="59" y="62"/>
                </a:lnTo>
                <a:lnTo>
                  <a:pt x="57" y="50"/>
                </a:lnTo>
                <a:lnTo>
                  <a:pt x="53" y="47"/>
                </a:lnTo>
                <a:lnTo>
                  <a:pt x="55" y="41"/>
                </a:lnTo>
                <a:lnTo>
                  <a:pt x="61" y="37"/>
                </a:lnTo>
                <a:lnTo>
                  <a:pt x="65" y="35"/>
                </a:lnTo>
                <a:lnTo>
                  <a:pt x="69" y="37"/>
                </a:lnTo>
                <a:lnTo>
                  <a:pt x="72" y="35"/>
                </a:lnTo>
                <a:lnTo>
                  <a:pt x="74" y="33"/>
                </a:lnTo>
                <a:lnTo>
                  <a:pt x="80" y="29"/>
                </a:lnTo>
                <a:lnTo>
                  <a:pt x="88" y="27"/>
                </a:lnTo>
                <a:lnTo>
                  <a:pt x="94" y="23"/>
                </a:lnTo>
                <a:lnTo>
                  <a:pt x="97" y="20"/>
                </a:lnTo>
                <a:lnTo>
                  <a:pt x="101" y="16"/>
                </a:lnTo>
                <a:lnTo>
                  <a:pt x="103" y="8"/>
                </a:lnTo>
                <a:lnTo>
                  <a:pt x="109" y="4"/>
                </a:lnTo>
                <a:lnTo>
                  <a:pt x="113" y="0"/>
                </a:lnTo>
                <a:lnTo>
                  <a:pt x="119" y="0"/>
                </a:lnTo>
                <a:lnTo>
                  <a:pt x="122" y="2"/>
                </a:lnTo>
                <a:lnTo>
                  <a:pt x="130" y="2"/>
                </a:lnTo>
                <a:lnTo>
                  <a:pt x="132" y="8"/>
                </a:lnTo>
                <a:lnTo>
                  <a:pt x="136" y="12"/>
                </a:lnTo>
                <a:lnTo>
                  <a:pt x="138" y="18"/>
                </a:lnTo>
                <a:lnTo>
                  <a:pt x="134" y="22"/>
                </a:lnTo>
                <a:lnTo>
                  <a:pt x="134" y="25"/>
                </a:lnTo>
                <a:lnTo>
                  <a:pt x="130" y="29"/>
                </a:lnTo>
                <a:lnTo>
                  <a:pt x="126" y="33"/>
                </a:lnTo>
                <a:lnTo>
                  <a:pt x="124" y="39"/>
                </a:lnTo>
                <a:lnTo>
                  <a:pt x="122" y="41"/>
                </a:lnTo>
                <a:lnTo>
                  <a:pt x="119" y="47"/>
                </a:lnTo>
                <a:lnTo>
                  <a:pt x="124" y="50"/>
                </a:lnTo>
                <a:lnTo>
                  <a:pt x="128" y="54"/>
                </a:lnTo>
                <a:lnTo>
                  <a:pt x="126" y="64"/>
                </a:lnTo>
                <a:lnTo>
                  <a:pt x="132" y="66"/>
                </a:lnTo>
                <a:lnTo>
                  <a:pt x="134" y="66"/>
                </a:lnTo>
                <a:lnTo>
                  <a:pt x="134" y="71"/>
                </a:lnTo>
                <a:lnTo>
                  <a:pt x="132" y="77"/>
                </a:lnTo>
                <a:lnTo>
                  <a:pt x="134" y="81"/>
                </a:lnTo>
                <a:lnTo>
                  <a:pt x="130" y="83"/>
                </a:lnTo>
                <a:lnTo>
                  <a:pt x="132" y="89"/>
                </a:lnTo>
                <a:lnTo>
                  <a:pt x="140" y="93"/>
                </a:lnTo>
                <a:lnTo>
                  <a:pt x="143" y="94"/>
                </a:lnTo>
                <a:lnTo>
                  <a:pt x="151" y="96"/>
                </a:lnTo>
                <a:lnTo>
                  <a:pt x="155" y="100"/>
                </a:lnTo>
                <a:lnTo>
                  <a:pt x="159" y="104"/>
                </a:lnTo>
                <a:lnTo>
                  <a:pt x="151" y="110"/>
                </a:lnTo>
                <a:lnTo>
                  <a:pt x="147" y="118"/>
                </a:lnTo>
                <a:lnTo>
                  <a:pt x="149" y="125"/>
                </a:lnTo>
                <a:lnTo>
                  <a:pt x="155" y="127"/>
                </a:lnTo>
                <a:lnTo>
                  <a:pt x="157" y="133"/>
                </a:lnTo>
                <a:lnTo>
                  <a:pt x="165" y="135"/>
                </a:lnTo>
                <a:lnTo>
                  <a:pt x="170" y="139"/>
                </a:lnTo>
                <a:lnTo>
                  <a:pt x="180" y="142"/>
                </a:lnTo>
                <a:lnTo>
                  <a:pt x="188" y="142"/>
                </a:lnTo>
                <a:lnTo>
                  <a:pt x="191" y="146"/>
                </a:lnTo>
                <a:lnTo>
                  <a:pt x="195" y="152"/>
                </a:lnTo>
                <a:lnTo>
                  <a:pt x="201" y="152"/>
                </a:lnTo>
                <a:lnTo>
                  <a:pt x="207" y="158"/>
                </a:lnTo>
                <a:lnTo>
                  <a:pt x="216" y="158"/>
                </a:lnTo>
                <a:lnTo>
                  <a:pt x="228" y="164"/>
                </a:lnTo>
                <a:lnTo>
                  <a:pt x="234" y="164"/>
                </a:lnTo>
                <a:lnTo>
                  <a:pt x="241" y="165"/>
                </a:lnTo>
                <a:lnTo>
                  <a:pt x="247" y="164"/>
                </a:lnTo>
                <a:lnTo>
                  <a:pt x="249" y="162"/>
                </a:lnTo>
                <a:lnTo>
                  <a:pt x="249" y="158"/>
                </a:lnTo>
                <a:lnTo>
                  <a:pt x="245" y="154"/>
                </a:lnTo>
                <a:lnTo>
                  <a:pt x="249" y="150"/>
                </a:lnTo>
                <a:lnTo>
                  <a:pt x="249" y="142"/>
                </a:lnTo>
                <a:lnTo>
                  <a:pt x="253" y="141"/>
                </a:lnTo>
                <a:lnTo>
                  <a:pt x="257" y="141"/>
                </a:lnTo>
                <a:lnTo>
                  <a:pt x="261" y="146"/>
                </a:lnTo>
                <a:lnTo>
                  <a:pt x="262" y="150"/>
                </a:lnTo>
                <a:lnTo>
                  <a:pt x="266" y="154"/>
                </a:lnTo>
                <a:lnTo>
                  <a:pt x="272" y="154"/>
                </a:lnTo>
                <a:lnTo>
                  <a:pt x="278" y="152"/>
                </a:lnTo>
                <a:lnTo>
                  <a:pt x="285" y="154"/>
                </a:lnTo>
                <a:lnTo>
                  <a:pt x="297" y="154"/>
                </a:lnTo>
                <a:lnTo>
                  <a:pt x="301" y="152"/>
                </a:lnTo>
                <a:lnTo>
                  <a:pt x="301" y="146"/>
                </a:lnTo>
                <a:lnTo>
                  <a:pt x="299" y="137"/>
                </a:lnTo>
                <a:lnTo>
                  <a:pt x="305" y="137"/>
                </a:lnTo>
                <a:lnTo>
                  <a:pt x="310" y="133"/>
                </a:lnTo>
                <a:lnTo>
                  <a:pt x="316" y="129"/>
                </a:lnTo>
                <a:lnTo>
                  <a:pt x="322" y="129"/>
                </a:lnTo>
                <a:lnTo>
                  <a:pt x="326" y="131"/>
                </a:lnTo>
                <a:lnTo>
                  <a:pt x="332" y="125"/>
                </a:lnTo>
                <a:lnTo>
                  <a:pt x="335" y="127"/>
                </a:lnTo>
                <a:lnTo>
                  <a:pt x="343" y="129"/>
                </a:lnTo>
                <a:lnTo>
                  <a:pt x="343" y="137"/>
                </a:lnTo>
                <a:lnTo>
                  <a:pt x="345" y="139"/>
                </a:lnTo>
                <a:lnTo>
                  <a:pt x="349" y="139"/>
                </a:lnTo>
                <a:lnTo>
                  <a:pt x="353" y="139"/>
                </a:lnTo>
                <a:lnTo>
                  <a:pt x="356" y="141"/>
                </a:lnTo>
                <a:lnTo>
                  <a:pt x="362" y="142"/>
                </a:lnTo>
                <a:lnTo>
                  <a:pt x="364" y="146"/>
                </a:lnTo>
                <a:lnTo>
                  <a:pt x="364" y="150"/>
                </a:lnTo>
                <a:lnTo>
                  <a:pt x="364" y="160"/>
                </a:lnTo>
                <a:lnTo>
                  <a:pt x="360" y="165"/>
                </a:lnTo>
                <a:lnTo>
                  <a:pt x="356" y="165"/>
                </a:lnTo>
                <a:lnTo>
                  <a:pt x="349" y="165"/>
                </a:lnTo>
                <a:lnTo>
                  <a:pt x="345" y="175"/>
                </a:lnTo>
                <a:lnTo>
                  <a:pt x="345" y="179"/>
                </a:lnTo>
                <a:lnTo>
                  <a:pt x="339" y="183"/>
                </a:lnTo>
                <a:lnTo>
                  <a:pt x="335" y="189"/>
                </a:lnTo>
                <a:lnTo>
                  <a:pt x="330" y="190"/>
                </a:lnTo>
                <a:lnTo>
                  <a:pt x="328" y="192"/>
                </a:lnTo>
                <a:lnTo>
                  <a:pt x="332" y="196"/>
                </a:lnTo>
                <a:lnTo>
                  <a:pt x="332" y="200"/>
                </a:lnTo>
                <a:lnTo>
                  <a:pt x="326" y="206"/>
                </a:lnTo>
                <a:lnTo>
                  <a:pt x="324" y="213"/>
                </a:lnTo>
                <a:lnTo>
                  <a:pt x="316" y="210"/>
                </a:lnTo>
                <a:lnTo>
                  <a:pt x="316" y="221"/>
                </a:lnTo>
                <a:lnTo>
                  <a:pt x="318" y="227"/>
                </a:lnTo>
                <a:lnTo>
                  <a:pt x="320" y="233"/>
                </a:lnTo>
                <a:lnTo>
                  <a:pt x="318" y="236"/>
                </a:lnTo>
                <a:lnTo>
                  <a:pt x="316" y="240"/>
                </a:lnTo>
                <a:lnTo>
                  <a:pt x="314" y="242"/>
                </a:lnTo>
                <a:lnTo>
                  <a:pt x="310" y="240"/>
                </a:lnTo>
                <a:lnTo>
                  <a:pt x="307" y="242"/>
                </a:lnTo>
                <a:lnTo>
                  <a:pt x="307" y="235"/>
                </a:lnTo>
                <a:lnTo>
                  <a:pt x="307" y="229"/>
                </a:lnTo>
                <a:lnTo>
                  <a:pt x="301" y="219"/>
                </a:lnTo>
                <a:lnTo>
                  <a:pt x="299" y="225"/>
                </a:lnTo>
                <a:lnTo>
                  <a:pt x="293" y="225"/>
                </a:lnTo>
                <a:lnTo>
                  <a:pt x="291" y="221"/>
                </a:lnTo>
                <a:lnTo>
                  <a:pt x="293" y="212"/>
                </a:lnTo>
                <a:lnTo>
                  <a:pt x="297" y="206"/>
                </a:lnTo>
                <a:lnTo>
                  <a:pt x="297" y="202"/>
                </a:lnTo>
                <a:lnTo>
                  <a:pt x="301" y="198"/>
                </a:lnTo>
                <a:lnTo>
                  <a:pt x="299" y="192"/>
                </a:lnTo>
                <a:lnTo>
                  <a:pt x="305" y="189"/>
                </a:lnTo>
                <a:lnTo>
                  <a:pt x="297" y="189"/>
                </a:lnTo>
                <a:lnTo>
                  <a:pt x="289" y="190"/>
                </a:lnTo>
                <a:lnTo>
                  <a:pt x="282" y="190"/>
                </a:lnTo>
                <a:lnTo>
                  <a:pt x="274" y="190"/>
                </a:lnTo>
                <a:lnTo>
                  <a:pt x="270" y="190"/>
                </a:lnTo>
                <a:lnTo>
                  <a:pt x="268" y="181"/>
                </a:lnTo>
                <a:lnTo>
                  <a:pt x="270" y="173"/>
                </a:lnTo>
                <a:lnTo>
                  <a:pt x="266" y="169"/>
                </a:lnTo>
                <a:lnTo>
                  <a:pt x="259" y="171"/>
                </a:lnTo>
                <a:lnTo>
                  <a:pt x="253" y="165"/>
                </a:lnTo>
                <a:lnTo>
                  <a:pt x="249" y="171"/>
                </a:lnTo>
                <a:lnTo>
                  <a:pt x="255" y="177"/>
                </a:lnTo>
                <a:lnTo>
                  <a:pt x="253" y="183"/>
                </a:lnTo>
                <a:lnTo>
                  <a:pt x="245" y="187"/>
                </a:lnTo>
                <a:lnTo>
                  <a:pt x="241" y="189"/>
                </a:lnTo>
                <a:lnTo>
                  <a:pt x="243" y="198"/>
                </a:lnTo>
                <a:lnTo>
                  <a:pt x="243" y="202"/>
                </a:lnTo>
                <a:lnTo>
                  <a:pt x="251" y="206"/>
                </a:lnTo>
                <a:lnTo>
                  <a:pt x="255" y="210"/>
                </a:lnTo>
                <a:lnTo>
                  <a:pt x="253" y="219"/>
                </a:lnTo>
                <a:lnTo>
                  <a:pt x="257" y="223"/>
                </a:lnTo>
                <a:lnTo>
                  <a:pt x="257" y="233"/>
                </a:lnTo>
                <a:lnTo>
                  <a:pt x="253" y="238"/>
                </a:lnTo>
                <a:lnTo>
                  <a:pt x="255" y="248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4" name="Freeform 159"/>
          <p:cNvSpPr>
            <a:spLocks noChangeAspect="1" noEditPoints="1"/>
          </p:cNvSpPr>
          <p:nvPr/>
        </p:nvSpPr>
        <p:spPr bwMode="gray">
          <a:xfrm>
            <a:off x="4029075" y="1931988"/>
            <a:ext cx="239713" cy="123825"/>
          </a:xfrm>
          <a:custGeom>
            <a:avLst/>
            <a:gdLst>
              <a:gd name="T0" fmla="*/ 2147483647 w 130"/>
              <a:gd name="T1" fmla="*/ 2147483647 h 68"/>
              <a:gd name="T2" fmla="*/ 2147483647 w 130"/>
              <a:gd name="T3" fmla="*/ 2147483647 h 68"/>
              <a:gd name="T4" fmla="*/ 2147483647 w 130"/>
              <a:gd name="T5" fmla="*/ 2147483647 h 68"/>
              <a:gd name="T6" fmla="*/ 2147483647 w 130"/>
              <a:gd name="T7" fmla="*/ 2147483647 h 68"/>
              <a:gd name="T8" fmla="*/ 2147483647 w 130"/>
              <a:gd name="T9" fmla="*/ 2147483647 h 68"/>
              <a:gd name="T10" fmla="*/ 2147483647 w 130"/>
              <a:gd name="T11" fmla="*/ 2147483647 h 68"/>
              <a:gd name="T12" fmla="*/ 2147483647 w 130"/>
              <a:gd name="T13" fmla="*/ 2147483647 h 68"/>
              <a:gd name="T14" fmla="*/ 2147483647 w 130"/>
              <a:gd name="T15" fmla="*/ 2147483647 h 68"/>
              <a:gd name="T16" fmla="*/ 2147483647 w 130"/>
              <a:gd name="T17" fmla="*/ 2147483647 h 68"/>
              <a:gd name="T18" fmla="*/ 2147483647 w 130"/>
              <a:gd name="T19" fmla="*/ 2147483647 h 68"/>
              <a:gd name="T20" fmla="*/ 2147483647 w 130"/>
              <a:gd name="T21" fmla="*/ 2147483647 h 68"/>
              <a:gd name="T22" fmla="*/ 2147483647 w 130"/>
              <a:gd name="T23" fmla="*/ 2147483647 h 68"/>
              <a:gd name="T24" fmla="*/ 2147483647 w 130"/>
              <a:gd name="T25" fmla="*/ 2147483647 h 68"/>
              <a:gd name="T26" fmla="*/ 2147483647 w 130"/>
              <a:gd name="T27" fmla="*/ 2147483647 h 68"/>
              <a:gd name="T28" fmla="*/ 2147483647 w 130"/>
              <a:gd name="T29" fmla="*/ 2147483647 h 68"/>
              <a:gd name="T30" fmla="*/ 2147483647 w 130"/>
              <a:gd name="T31" fmla="*/ 2147483647 h 68"/>
              <a:gd name="T32" fmla="*/ 2147483647 w 130"/>
              <a:gd name="T33" fmla="*/ 2147483647 h 68"/>
              <a:gd name="T34" fmla="*/ 2147483647 w 130"/>
              <a:gd name="T35" fmla="*/ 2147483647 h 68"/>
              <a:gd name="T36" fmla="*/ 2147483647 w 130"/>
              <a:gd name="T37" fmla="*/ 2147483647 h 68"/>
              <a:gd name="T38" fmla="*/ 2147483647 w 130"/>
              <a:gd name="T39" fmla="*/ 2147483647 h 68"/>
              <a:gd name="T40" fmla="*/ 2147483647 w 130"/>
              <a:gd name="T41" fmla="*/ 2147483647 h 68"/>
              <a:gd name="T42" fmla="*/ 2147483647 w 130"/>
              <a:gd name="T43" fmla="*/ 2147483647 h 68"/>
              <a:gd name="T44" fmla="*/ 2147483647 w 130"/>
              <a:gd name="T45" fmla="*/ 2147483647 h 68"/>
              <a:gd name="T46" fmla="*/ 2147483647 w 130"/>
              <a:gd name="T47" fmla="*/ 2147483647 h 68"/>
              <a:gd name="T48" fmla="*/ 2147483647 w 130"/>
              <a:gd name="T49" fmla="*/ 2147483647 h 68"/>
              <a:gd name="T50" fmla="*/ 2147483647 w 130"/>
              <a:gd name="T51" fmla="*/ 2147483647 h 68"/>
              <a:gd name="T52" fmla="*/ 2147483647 w 130"/>
              <a:gd name="T53" fmla="*/ 2147483647 h 68"/>
              <a:gd name="T54" fmla="*/ 2147483647 w 130"/>
              <a:gd name="T55" fmla="*/ 2147483647 h 68"/>
              <a:gd name="T56" fmla="*/ 2147483647 w 130"/>
              <a:gd name="T57" fmla="*/ 2147483647 h 68"/>
              <a:gd name="T58" fmla="*/ 2147483647 w 130"/>
              <a:gd name="T59" fmla="*/ 2147483647 h 68"/>
              <a:gd name="T60" fmla="*/ 2147483647 w 130"/>
              <a:gd name="T61" fmla="*/ 2147483647 h 68"/>
              <a:gd name="T62" fmla="*/ 2147483647 w 130"/>
              <a:gd name="T63" fmla="*/ 2147483647 h 68"/>
              <a:gd name="T64" fmla="*/ 2147483647 w 130"/>
              <a:gd name="T65" fmla="*/ 2147483647 h 68"/>
              <a:gd name="T66" fmla="*/ 2147483647 w 130"/>
              <a:gd name="T67" fmla="*/ 2147483647 h 68"/>
              <a:gd name="T68" fmla="*/ 2147483647 w 130"/>
              <a:gd name="T69" fmla="*/ 2147483647 h 68"/>
              <a:gd name="T70" fmla="*/ 2147483647 w 130"/>
              <a:gd name="T71" fmla="*/ 2147483647 h 68"/>
              <a:gd name="T72" fmla="*/ 2147483647 w 130"/>
              <a:gd name="T73" fmla="*/ 2147483647 h 68"/>
              <a:gd name="T74" fmla="*/ 2147483647 w 130"/>
              <a:gd name="T75" fmla="*/ 2147483647 h 68"/>
              <a:gd name="T76" fmla="*/ 2147483647 w 130"/>
              <a:gd name="T77" fmla="*/ 2147483647 h 68"/>
              <a:gd name="T78" fmla="*/ 2147483647 w 130"/>
              <a:gd name="T79" fmla="*/ 2147483647 h 68"/>
              <a:gd name="T80" fmla="*/ 2147483647 w 130"/>
              <a:gd name="T81" fmla="*/ 2147483647 h 68"/>
              <a:gd name="T82" fmla="*/ 2147483647 w 130"/>
              <a:gd name="T83" fmla="*/ 2147483647 h 68"/>
              <a:gd name="T84" fmla="*/ 2147483647 w 130"/>
              <a:gd name="T85" fmla="*/ 2147483647 h 68"/>
              <a:gd name="T86" fmla="*/ 2147483647 w 130"/>
              <a:gd name="T87" fmla="*/ 2147483647 h 68"/>
              <a:gd name="T88" fmla="*/ 2147483647 w 130"/>
              <a:gd name="T89" fmla="*/ 0 h 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68"/>
              <a:gd name="T137" fmla="*/ 130 w 130"/>
              <a:gd name="T138" fmla="*/ 68 h 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68">
                <a:moveTo>
                  <a:pt x="98" y="2"/>
                </a:moveTo>
                <a:lnTo>
                  <a:pt x="98" y="6"/>
                </a:lnTo>
                <a:lnTo>
                  <a:pt x="98" y="10"/>
                </a:lnTo>
                <a:lnTo>
                  <a:pt x="90" y="8"/>
                </a:lnTo>
                <a:lnTo>
                  <a:pt x="86" y="8"/>
                </a:lnTo>
                <a:lnTo>
                  <a:pt x="86" y="12"/>
                </a:lnTo>
                <a:lnTo>
                  <a:pt x="81" y="12"/>
                </a:lnTo>
                <a:lnTo>
                  <a:pt x="79" y="14"/>
                </a:lnTo>
                <a:lnTo>
                  <a:pt x="77" y="12"/>
                </a:lnTo>
                <a:lnTo>
                  <a:pt x="73" y="10"/>
                </a:lnTo>
                <a:lnTo>
                  <a:pt x="73" y="14"/>
                </a:lnTo>
                <a:lnTo>
                  <a:pt x="75" y="18"/>
                </a:lnTo>
                <a:lnTo>
                  <a:pt x="71" y="18"/>
                </a:lnTo>
                <a:lnTo>
                  <a:pt x="69" y="16"/>
                </a:lnTo>
                <a:lnTo>
                  <a:pt x="67" y="10"/>
                </a:lnTo>
                <a:lnTo>
                  <a:pt x="67" y="6"/>
                </a:lnTo>
                <a:lnTo>
                  <a:pt x="65" y="8"/>
                </a:lnTo>
                <a:lnTo>
                  <a:pt x="65" y="10"/>
                </a:lnTo>
                <a:lnTo>
                  <a:pt x="61" y="10"/>
                </a:lnTo>
                <a:lnTo>
                  <a:pt x="59" y="10"/>
                </a:lnTo>
                <a:lnTo>
                  <a:pt x="59" y="12"/>
                </a:lnTo>
                <a:lnTo>
                  <a:pt x="58" y="14"/>
                </a:lnTo>
                <a:lnTo>
                  <a:pt x="58" y="18"/>
                </a:lnTo>
                <a:lnTo>
                  <a:pt x="54" y="18"/>
                </a:lnTo>
                <a:lnTo>
                  <a:pt x="52" y="14"/>
                </a:lnTo>
                <a:lnTo>
                  <a:pt x="52" y="10"/>
                </a:lnTo>
                <a:lnTo>
                  <a:pt x="48" y="10"/>
                </a:lnTo>
                <a:lnTo>
                  <a:pt x="48" y="16"/>
                </a:lnTo>
                <a:lnTo>
                  <a:pt x="48" y="23"/>
                </a:lnTo>
                <a:lnTo>
                  <a:pt x="40" y="23"/>
                </a:lnTo>
                <a:lnTo>
                  <a:pt x="38" y="27"/>
                </a:lnTo>
                <a:lnTo>
                  <a:pt x="36" y="29"/>
                </a:lnTo>
                <a:lnTo>
                  <a:pt x="35" y="23"/>
                </a:lnTo>
                <a:lnTo>
                  <a:pt x="36" y="21"/>
                </a:lnTo>
                <a:lnTo>
                  <a:pt x="36" y="16"/>
                </a:lnTo>
                <a:lnTo>
                  <a:pt x="36" y="14"/>
                </a:lnTo>
                <a:lnTo>
                  <a:pt x="33" y="14"/>
                </a:lnTo>
                <a:lnTo>
                  <a:pt x="31" y="10"/>
                </a:lnTo>
                <a:lnTo>
                  <a:pt x="29" y="8"/>
                </a:lnTo>
                <a:lnTo>
                  <a:pt x="27" y="8"/>
                </a:lnTo>
                <a:lnTo>
                  <a:pt x="21" y="8"/>
                </a:lnTo>
                <a:lnTo>
                  <a:pt x="23" y="10"/>
                </a:lnTo>
                <a:lnTo>
                  <a:pt x="25" y="12"/>
                </a:lnTo>
                <a:lnTo>
                  <a:pt x="27" y="14"/>
                </a:lnTo>
                <a:lnTo>
                  <a:pt x="27" y="16"/>
                </a:lnTo>
                <a:lnTo>
                  <a:pt x="27" y="18"/>
                </a:lnTo>
                <a:lnTo>
                  <a:pt x="25" y="18"/>
                </a:lnTo>
                <a:lnTo>
                  <a:pt x="19" y="14"/>
                </a:lnTo>
                <a:lnTo>
                  <a:pt x="15" y="14"/>
                </a:lnTo>
                <a:lnTo>
                  <a:pt x="13" y="16"/>
                </a:lnTo>
                <a:lnTo>
                  <a:pt x="11" y="16"/>
                </a:lnTo>
                <a:lnTo>
                  <a:pt x="13" y="20"/>
                </a:lnTo>
                <a:lnTo>
                  <a:pt x="10" y="21"/>
                </a:lnTo>
                <a:lnTo>
                  <a:pt x="6" y="23"/>
                </a:lnTo>
                <a:lnTo>
                  <a:pt x="4" y="25"/>
                </a:lnTo>
                <a:lnTo>
                  <a:pt x="0" y="27"/>
                </a:lnTo>
                <a:lnTo>
                  <a:pt x="4" y="29"/>
                </a:lnTo>
                <a:lnTo>
                  <a:pt x="10" y="29"/>
                </a:lnTo>
                <a:lnTo>
                  <a:pt x="15" y="25"/>
                </a:lnTo>
                <a:lnTo>
                  <a:pt x="21" y="21"/>
                </a:lnTo>
                <a:lnTo>
                  <a:pt x="23" y="25"/>
                </a:lnTo>
                <a:lnTo>
                  <a:pt x="27" y="33"/>
                </a:lnTo>
                <a:lnTo>
                  <a:pt x="21" y="33"/>
                </a:lnTo>
                <a:lnTo>
                  <a:pt x="15" y="33"/>
                </a:lnTo>
                <a:lnTo>
                  <a:pt x="13" y="35"/>
                </a:lnTo>
                <a:lnTo>
                  <a:pt x="13" y="37"/>
                </a:lnTo>
                <a:lnTo>
                  <a:pt x="8" y="39"/>
                </a:lnTo>
                <a:lnTo>
                  <a:pt x="4" y="39"/>
                </a:lnTo>
                <a:lnTo>
                  <a:pt x="6" y="43"/>
                </a:lnTo>
                <a:lnTo>
                  <a:pt x="13" y="41"/>
                </a:lnTo>
                <a:lnTo>
                  <a:pt x="23" y="41"/>
                </a:lnTo>
                <a:lnTo>
                  <a:pt x="27" y="45"/>
                </a:lnTo>
                <a:lnTo>
                  <a:pt x="33" y="50"/>
                </a:lnTo>
                <a:lnTo>
                  <a:pt x="25" y="52"/>
                </a:lnTo>
                <a:lnTo>
                  <a:pt x="19" y="54"/>
                </a:lnTo>
                <a:lnTo>
                  <a:pt x="21" y="56"/>
                </a:lnTo>
                <a:lnTo>
                  <a:pt x="23" y="60"/>
                </a:lnTo>
                <a:lnTo>
                  <a:pt x="27" y="58"/>
                </a:lnTo>
                <a:lnTo>
                  <a:pt x="31" y="58"/>
                </a:lnTo>
                <a:lnTo>
                  <a:pt x="33" y="56"/>
                </a:lnTo>
                <a:lnTo>
                  <a:pt x="38" y="56"/>
                </a:lnTo>
                <a:lnTo>
                  <a:pt x="44" y="58"/>
                </a:lnTo>
                <a:lnTo>
                  <a:pt x="52" y="60"/>
                </a:lnTo>
                <a:lnTo>
                  <a:pt x="52" y="62"/>
                </a:lnTo>
                <a:lnTo>
                  <a:pt x="50" y="64"/>
                </a:lnTo>
                <a:lnTo>
                  <a:pt x="48" y="66"/>
                </a:lnTo>
                <a:lnTo>
                  <a:pt x="48" y="68"/>
                </a:lnTo>
                <a:lnTo>
                  <a:pt x="75" y="68"/>
                </a:lnTo>
                <a:lnTo>
                  <a:pt x="77" y="64"/>
                </a:lnTo>
                <a:lnTo>
                  <a:pt x="77" y="62"/>
                </a:lnTo>
                <a:lnTo>
                  <a:pt x="75" y="56"/>
                </a:lnTo>
                <a:lnTo>
                  <a:pt x="81" y="58"/>
                </a:lnTo>
                <a:lnTo>
                  <a:pt x="86" y="60"/>
                </a:lnTo>
                <a:lnTo>
                  <a:pt x="88" y="58"/>
                </a:lnTo>
                <a:lnTo>
                  <a:pt x="92" y="56"/>
                </a:lnTo>
                <a:lnTo>
                  <a:pt x="92" y="58"/>
                </a:lnTo>
                <a:lnTo>
                  <a:pt x="96" y="58"/>
                </a:lnTo>
                <a:lnTo>
                  <a:pt x="100" y="54"/>
                </a:lnTo>
                <a:lnTo>
                  <a:pt x="106" y="50"/>
                </a:lnTo>
                <a:lnTo>
                  <a:pt x="107" y="50"/>
                </a:lnTo>
                <a:lnTo>
                  <a:pt x="111" y="50"/>
                </a:lnTo>
                <a:lnTo>
                  <a:pt x="119" y="43"/>
                </a:lnTo>
                <a:lnTo>
                  <a:pt x="125" y="35"/>
                </a:lnTo>
                <a:lnTo>
                  <a:pt x="123" y="37"/>
                </a:lnTo>
                <a:lnTo>
                  <a:pt x="127" y="37"/>
                </a:lnTo>
                <a:lnTo>
                  <a:pt x="127" y="39"/>
                </a:lnTo>
                <a:lnTo>
                  <a:pt x="130" y="37"/>
                </a:lnTo>
                <a:lnTo>
                  <a:pt x="129" y="29"/>
                </a:lnTo>
                <a:lnTo>
                  <a:pt x="129" y="23"/>
                </a:lnTo>
                <a:lnTo>
                  <a:pt x="123" y="21"/>
                </a:lnTo>
                <a:lnTo>
                  <a:pt x="121" y="20"/>
                </a:lnTo>
                <a:lnTo>
                  <a:pt x="117" y="21"/>
                </a:lnTo>
                <a:lnTo>
                  <a:pt x="115" y="23"/>
                </a:lnTo>
                <a:lnTo>
                  <a:pt x="115" y="20"/>
                </a:lnTo>
                <a:lnTo>
                  <a:pt x="117" y="18"/>
                </a:lnTo>
                <a:lnTo>
                  <a:pt x="115" y="14"/>
                </a:lnTo>
                <a:lnTo>
                  <a:pt x="113" y="12"/>
                </a:lnTo>
                <a:lnTo>
                  <a:pt x="115" y="8"/>
                </a:lnTo>
                <a:lnTo>
                  <a:pt x="119" y="6"/>
                </a:lnTo>
                <a:lnTo>
                  <a:pt x="117" y="6"/>
                </a:lnTo>
                <a:lnTo>
                  <a:pt x="111" y="8"/>
                </a:lnTo>
                <a:lnTo>
                  <a:pt x="111" y="10"/>
                </a:lnTo>
                <a:lnTo>
                  <a:pt x="109" y="10"/>
                </a:lnTo>
                <a:lnTo>
                  <a:pt x="107" y="6"/>
                </a:lnTo>
                <a:lnTo>
                  <a:pt x="106" y="4"/>
                </a:lnTo>
                <a:lnTo>
                  <a:pt x="102" y="2"/>
                </a:lnTo>
                <a:lnTo>
                  <a:pt x="98" y="2"/>
                </a:lnTo>
                <a:close/>
                <a:moveTo>
                  <a:pt x="15" y="0"/>
                </a:moveTo>
                <a:lnTo>
                  <a:pt x="15" y="4"/>
                </a:lnTo>
                <a:lnTo>
                  <a:pt x="19" y="4"/>
                </a:lnTo>
                <a:lnTo>
                  <a:pt x="27" y="4"/>
                </a:lnTo>
                <a:lnTo>
                  <a:pt x="25" y="2"/>
                </a:lnTo>
                <a:lnTo>
                  <a:pt x="25" y="0"/>
                </a:lnTo>
                <a:lnTo>
                  <a:pt x="19" y="0"/>
                </a:lnTo>
                <a:lnTo>
                  <a:pt x="15" y="0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5" name="Freeform 160"/>
          <p:cNvSpPr>
            <a:spLocks noChangeAspect="1"/>
          </p:cNvSpPr>
          <p:nvPr/>
        </p:nvSpPr>
        <p:spPr bwMode="gray">
          <a:xfrm>
            <a:off x="4956175" y="2613025"/>
            <a:ext cx="158750" cy="107950"/>
          </a:xfrm>
          <a:custGeom>
            <a:avLst/>
            <a:gdLst>
              <a:gd name="T0" fmla="*/ 2147483647 w 88"/>
              <a:gd name="T1" fmla="*/ 2147483647 h 59"/>
              <a:gd name="T2" fmla="*/ 2147483647 w 88"/>
              <a:gd name="T3" fmla="*/ 2147483647 h 59"/>
              <a:gd name="T4" fmla="*/ 2147483647 w 88"/>
              <a:gd name="T5" fmla="*/ 2147483647 h 59"/>
              <a:gd name="T6" fmla="*/ 2147483647 w 88"/>
              <a:gd name="T7" fmla="*/ 2147483647 h 59"/>
              <a:gd name="T8" fmla="*/ 2147483647 w 88"/>
              <a:gd name="T9" fmla="*/ 2147483647 h 59"/>
              <a:gd name="T10" fmla="*/ 2147483647 w 88"/>
              <a:gd name="T11" fmla="*/ 2147483647 h 59"/>
              <a:gd name="T12" fmla="*/ 2147483647 w 88"/>
              <a:gd name="T13" fmla="*/ 2147483647 h 59"/>
              <a:gd name="T14" fmla="*/ 2147483647 w 88"/>
              <a:gd name="T15" fmla="*/ 2147483647 h 59"/>
              <a:gd name="T16" fmla="*/ 2147483647 w 88"/>
              <a:gd name="T17" fmla="*/ 2147483647 h 59"/>
              <a:gd name="T18" fmla="*/ 2147483647 w 88"/>
              <a:gd name="T19" fmla="*/ 2147483647 h 59"/>
              <a:gd name="T20" fmla="*/ 2147483647 w 88"/>
              <a:gd name="T21" fmla="*/ 2147483647 h 59"/>
              <a:gd name="T22" fmla="*/ 2147483647 w 88"/>
              <a:gd name="T23" fmla="*/ 2147483647 h 59"/>
              <a:gd name="T24" fmla="*/ 2147483647 w 88"/>
              <a:gd name="T25" fmla="*/ 2147483647 h 59"/>
              <a:gd name="T26" fmla="*/ 2147483647 w 88"/>
              <a:gd name="T27" fmla="*/ 0 h 59"/>
              <a:gd name="T28" fmla="*/ 2147483647 w 88"/>
              <a:gd name="T29" fmla="*/ 0 h 59"/>
              <a:gd name="T30" fmla="*/ 2147483647 w 88"/>
              <a:gd name="T31" fmla="*/ 0 h 59"/>
              <a:gd name="T32" fmla="*/ 2147483647 w 88"/>
              <a:gd name="T33" fmla="*/ 2147483647 h 59"/>
              <a:gd name="T34" fmla="*/ 2147483647 w 88"/>
              <a:gd name="T35" fmla="*/ 2147483647 h 59"/>
              <a:gd name="T36" fmla="*/ 2147483647 w 88"/>
              <a:gd name="T37" fmla="*/ 2147483647 h 59"/>
              <a:gd name="T38" fmla="*/ 2147483647 w 88"/>
              <a:gd name="T39" fmla="*/ 2147483647 h 59"/>
              <a:gd name="T40" fmla="*/ 2147483647 w 88"/>
              <a:gd name="T41" fmla="*/ 2147483647 h 59"/>
              <a:gd name="T42" fmla="*/ 2147483647 w 88"/>
              <a:gd name="T43" fmla="*/ 2147483647 h 59"/>
              <a:gd name="T44" fmla="*/ 2147483647 w 88"/>
              <a:gd name="T45" fmla="*/ 2147483647 h 59"/>
              <a:gd name="T46" fmla="*/ 2147483647 w 88"/>
              <a:gd name="T47" fmla="*/ 2147483647 h 59"/>
              <a:gd name="T48" fmla="*/ 2147483647 w 88"/>
              <a:gd name="T49" fmla="*/ 2147483647 h 59"/>
              <a:gd name="T50" fmla="*/ 2147483647 w 88"/>
              <a:gd name="T51" fmla="*/ 2147483647 h 59"/>
              <a:gd name="T52" fmla="*/ 2147483647 w 88"/>
              <a:gd name="T53" fmla="*/ 2147483647 h 59"/>
              <a:gd name="T54" fmla="*/ 2147483647 w 88"/>
              <a:gd name="T55" fmla="*/ 2147483647 h 59"/>
              <a:gd name="T56" fmla="*/ 2147483647 w 88"/>
              <a:gd name="T57" fmla="*/ 2147483647 h 59"/>
              <a:gd name="T58" fmla="*/ 2147483647 w 88"/>
              <a:gd name="T59" fmla="*/ 2147483647 h 59"/>
              <a:gd name="T60" fmla="*/ 2147483647 w 88"/>
              <a:gd name="T61" fmla="*/ 2147483647 h 59"/>
              <a:gd name="T62" fmla="*/ 2147483647 w 88"/>
              <a:gd name="T63" fmla="*/ 2147483647 h 59"/>
              <a:gd name="T64" fmla="*/ 2147483647 w 88"/>
              <a:gd name="T65" fmla="*/ 2147483647 h 59"/>
              <a:gd name="T66" fmla="*/ 2147483647 w 88"/>
              <a:gd name="T67" fmla="*/ 2147483647 h 59"/>
              <a:gd name="T68" fmla="*/ 2147483647 w 88"/>
              <a:gd name="T69" fmla="*/ 2147483647 h 59"/>
              <a:gd name="T70" fmla="*/ 2147483647 w 88"/>
              <a:gd name="T71" fmla="*/ 2147483647 h 59"/>
              <a:gd name="T72" fmla="*/ 2147483647 w 88"/>
              <a:gd name="T73" fmla="*/ 2147483647 h 59"/>
              <a:gd name="T74" fmla="*/ 2147483647 w 88"/>
              <a:gd name="T75" fmla="*/ 2147483647 h 59"/>
              <a:gd name="T76" fmla="*/ 0 w 88"/>
              <a:gd name="T77" fmla="*/ 2147483647 h 59"/>
              <a:gd name="T78" fmla="*/ 0 w 88"/>
              <a:gd name="T79" fmla="*/ 2147483647 h 59"/>
              <a:gd name="T80" fmla="*/ 2147483647 w 88"/>
              <a:gd name="T81" fmla="*/ 2147483647 h 59"/>
              <a:gd name="T82" fmla="*/ 2147483647 w 88"/>
              <a:gd name="T83" fmla="*/ 2147483647 h 59"/>
              <a:gd name="T84" fmla="*/ 2147483647 w 88"/>
              <a:gd name="T85" fmla="*/ 2147483647 h 59"/>
              <a:gd name="T86" fmla="*/ 2147483647 w 88"/>
              <a:gd name="T87" fmla="*/ 2147483647 h 59"/>
              <a:gd name="T88" fmla="*/ 2147483647 w 88"/>
              <a:gd name="T89" fmla="*/ 2147483647 h 59"/>
              <a:gd name="T90" fmla="*/ 2147483647 w 88"/>
              <a:gd name="T91" fmla="*/ 2147483647 h 59"/>
              <a:gd name="T92" fmla="*/ 2147483647 w 88"/>
              <a:gd name="T93" fmla="*/ 2147483647 h 59"/>
              <a:gd name="T94" fmla="*/ 2147483647 w 88"/>
              <a:gd name="T95" fmla="*/ 2147483647 h 59"/>
              <a:gd name="T96" fmla="*/ 2147483647 w 88"/>
              <a:gd name="T97" fmla="*/ 2147483647 h 59"/>
              <a:gd name="T98" fmla="*/ 2147483647 w 88"/>
              <a:gd name="T99" fmla="*/ 2147483647 h 59"/>
              <a:gd name="T100" fmla="*/ 2147483647 w 88"/>
              <a:gd name="T101" fmla="*/ 2147483647 h 59"/>
              <a:gd name="T102" fmla="*/ 2147483647 w 88"/>
              <a:gd name="T103" fmla="*/ 2147483647 h 59"/>
              <a:gd name="T104" fmla="*/ 2147483647 w 88"/>
              <a:gd name="T105" fmla="*/ 2147483647 h 59"/>
              <a:gd name="T106" fmla="*/ 2147483647 w 88"/>
              <a:gd name="T107" fmla="*/ 2147483647 h 59"/>
              <a:gd name="T108" fmla="*/ 2147483647 w 88"/>
              <a:gd name="T109" fmla="*/ 2147483647 h 59"/>
              <a:gd name="T110" fmla="*/ 2147483647 w 88"/>
              <a:gd name="T111" fmla="*/ 2147483647 h 59"/>
              <a:gd name="T112" fmla="*/ 2147483647 w 88"/>
              <a:gd name="T113" fmla="*/ 2147483647 h 59"/>
              <a:gd name="T114" fmla="*/ 2147483647 w 88"/>
              <a:gd name="T115" fmla="*/ 2147483647 h 59"/>
              <a:gd name="T116" fmla="*/ 2147483647 w 88"/>
              <a:gd name="T117" fmla="*/ 2147483647 h 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8"/>
              <a:gd name="T178" fmla="*/ 0 h 59"/>
              <a:gd name="T179" fmla="*/ 88 w 88"/>
              <a:gd name="T180" fmla="*/ 59 h 5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8" h="59">
                <a:moveTo>
                  <a:pt x="61" y="52"/>
                </a:moveTo>
                <a:lnTo>
                  <a:pt x="63" y="52"/>
                </a:lnTo>
                <a:lnTo>
                  <a:pt x="65" y="52"/>
                </a:lnTo>
                <a:lnTo>
                  <a:pt x="67" y="50"/>
                </a:lnTo>
                <a:lnTo>
                  <a:pt x="73" y="44"/>
                </a:lnTo>
                <a:lnTo>
                  <a:pt x="77" y="32"/>
                </a:lnTo>
                <a:lnTo>
                  <a:pt x="78" y="23"/>
                </a:lnTo>
                <a:lnTo>
                  <a:pt x="84" y="19"/>
                </a:lnTo>
                <a:lnTo>
                  <a:pt x="86" y="15"/>
                </a:lnTo>
                <a:lnTo>
                  <a:pt x="88" y="7"/>
                </a:lnTo>
                <a:lnTo>
                  <a:pt x="88" y="4"/>
                </a:lnTo>
                <a:lnTo>
                  <a:pt x="86" y="4"/>
                </a:lnTo>
                <a:lnTo>
                  <a:pt x="82" y="2"/>
                </a:lnTo>
                <a:lnTo>
                  <a:pt x="78" y="0"/>
                </a:lnTo>
                <a:lnTo>
                  <a:pt x="73" y="0"/>
                </a:lnTo>
                <a:lnTo>
                  <a:pt x="67" y="0"/>
                </a:lnTo>
                <a:lnTo>
                  <a:pt x="61" y="2"/>
                </a:lnTo>
                <a:lnTo>
                  <a:pt x="57" y="4"/>
                </a:lnTo>
                <a:lnTo>
                  <a:pt x="57" y="6"/>
                </a:lnTo>
                <a:lnTo>
                  <a:pt x="55" y="6"/>
                </a:lnTo>
                <a:lnTo>
                  <a:pt x="52" y="4"/>
                </a:lnTo>
                <a:lnTo>
                  <a:pt x="48" y="4"/>
                </a:lnTo>
                <a:lnTo>
                  <a:pt x="42" y="6"/>
                </a:lnTo>
                <a:lnTo>
                  <a:pt x="36" y="6"/>
                </a:lnTo>
                <a:lnTo>
                  <a:pt x="34" y="6"/>
                </a:lnTo>
                <a:lnTo>
                  <a:pt x="36" y="11"/>
                </a:lnTo>
                <a:lnTo>
                  <a:pt x="30" y="11"/>
                </a:lnTo>
                <a:lnTo>
                  <a:pt x="23" y="9"/>
                </a:lnTo>
                <a:lnTo>
                  <a:pt x="19" y="9"/>
                </a:lnTo>
                <a:lnTo>
                  <a:pt x="13" y="7"/>
                </a:lnTo>
                <a:lnTo>
                  <a:pt x="9" y="6"/>
                </a:lnTo>
                <a:lnTo>
                  <a:pt x="7" y="6"/>
                </a:lnTo>
                <a:lnTo>
                  <a:pt x="7" y="7"/>
                </a:lnTo>
                <a:lnTo>
                  <a:pt x="7" y="9"/>
                </a:lnTo>
                <a:lnTo>
                  <a:pt x="7" y="11"/>
                </a:lnTo>
                <a:lnTo>
                  <a:pt x="7" y="15"/>
                </a:lnTo>
                <a:lnTo>
                  <a:pt x="4" y="19"/>
                </a:lnTo>
                <a:lnTo>
                  <a:pt x="0" y="21"/>
                </a:lnTo>
                <a:lnTo>
                  <a:pt x="0" y="23"/>
                </a:lnTo>
                <a:lnTo>
                  <a:pt x="2" y="25"/>
                </a:lnTo>
                <a:lnTo>
                  <a:pt x="2" y="27"/>
                </a:lnTo>
                <a:lnTo>
                  <a:pt x="2" y="30"/>
                </a:lnTo>
                <a:lnTo>
                  <a:pt x="2" y="32"/>
                </a:lnTo>
                <a:lnTo>
                  <a:pt x="6" y="34"/>
                </a:lnTo>
                <a:lnTo>
                  <a:pt x="9" y="40"/>
                </a:lnTo>
                <a:lnTo>
                  <a:pt x="13" y="46"/>
                </a:lnTo>
                <a:lnTo>
                  <a:pt x="19" y="52"/>
                </a:lnTo>
                <a:lnTo>
                  <a:pt x="25" y="55"/>
                </a:lnTo>
                <a:lnTo>
                  <a:pt x="29" y="57"/>
                </a:lnTo>
                <a:lnTo>
                  <a:pt x="34" y="59"/>
                </a:lnTo>
                <a:lnTo>
                  <a:pt x="38" y="59"/>
                </a:lnTo>
                <a:lnTo>
                  <a:pt x="40" y="59"/>
                </a:lnTo>
                <a:lnTo>
                  <a:pt x="44" y="57"/>
                </a:lnTo>
                <a:lnTo>
                  <a:pt x="46" y="55"/>
                </a:lnTo>
                <a:lnTo>
                  <a:pt x="50" y="52"/>
                </a:lnTo>
                <a:lnTo>
                  <a:pt x="55" y="52"/>
                </a:lnTo>
                <a:lnTo>
                  <a:pt x="57" y="52"/>
                </a:lnTo>
                <a:lnTo>
                  <a:pt x="61" y="5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6" name="Freeform 161"/>
          <p:cNvSpPr>
            <a:spLocks noChangeAspect="1"/>
          </p:cNvSpPr>
          <p:nvPr/>
        </p:nvSpPr>
        <p:spPr bwMode="gray">
          <a:xfrm>
            <a:off x="2530475" y="3609975"/>
            <a:ext cx="142875" cy="79375"/>
          </a:xfrm>
          <a:custGeom>
            <a:avLst/>
            <a:gdLst>
              <a:gd name="T0" fmla="*/ 2147483647 w 79"/>
              <a:gd name="T1" fmla="*/ 2147483647 h 44"/>
              <a:gd name="T2" fmla="*/ 2147483647 w 79"/>
              <a:gd name="T3" fmla="*/ 2147483647 h 44"/>
              <a:gd name="T4" fmla="*/ 2147483647 w 79"/>
              <a:gd name="T5" fmla="*/ 2147483647 h 44"/>
              <a:gd name="T6" fmla="*/ 2147483647 w 79"/>
              <a:gd name="T7" fmla="*/ 2147483647 h 44"/>
              <a:gd name="T8" fmla="*/ 2147483647 w 79"/>
              <a:gd name="T9" fmla="*/ 2147483647 h 44"/>
              <a:gd name="T10" fmla="*/ 2147483647 w 79"/>
              <a:gd name="T11" fmla="*/ 2147483647 h 44"/>
              <a:gd name="T12" fmla="*/ 2147483647 w 79"/>
              <a:gd name="T13" fmla="*/ 0 h 44"/>
              <a:gd name="T14" fmla="*/ 2147483647 w 79"/>
              <a:gd name="T15" fmla="*/ 2147483647 h 44"/>
              <a:gd name="T16" fmla="*/ 2147483647 w 79"/>
              <a:gd name="T17" fmla="*/ 2147483647 h 44"/>
              <a:gd name="T18" fmla="*/ 2147483647 w 79"/>
              <a:gd name="T19" fmla="*/ 2147483647 h 44"/>
              <a:gd name="T20" fmla="*/ 2147483647 w 79"/>
              <a:gd name="T21" fmla="*/ 2147483647 h 44"/>
              <a:gd name="T22" fmla="*/ 2147483647 w 79"/>
              <a:gd name="T23" fmla="*/ 2147483647 h 44"/>
              <a:gd name="T24" fmla="*/ 2147483647 w 79"/>
              <a:gd name="T25" fmla="*/ 2147483647 h 44"/>
              <a:gd name="T26" fmla="*/ 2147483647 w 79"/>
              <a:gd name="T27" fmla="*/ 2147483647 h 44"/>
              <a:gd name="T28" fmla="*/ 2147483647 w 79"/>
              <a:gd name="T29" fmla="*/ 2147483647 h 44"/>
              <a:gd name="T30" fmla="*/ 2147483647 w 79"/>
              <a:gd name="T31" fmla="*/ 2147483647 h 44"/>
              <a:gd name="T32" fmla="*/ 2147483647 w 79"/>
              <a:gd name="T33" fmla="*/ 2147483647 h 44"/>
              <a:gd name="T34" fmla="*/ 0 w 79"/>
              <a:gd name="T35" fmla="*/ 2147483647 h 44"/>
              <a:gd name="T36" fmla="*/ 2147483647 w 79"/>
              <a:gd name="T37" fmla="*/ 2147483647 h 44"/>
              <a:gd name="T38" fmla="*/ 2147483647 w 79"/>
              <a:gd name="T39" fmla="*/ 2147483647 h 44"/>
              <a:gd name="T40" fmla="*/ 2147483647 w 79"/>
              <a:gd name="T41" fmla="*/ 2147483647 h 44"/>
              <a:gd name="T42" fmla="*/ 2147483647 w 79"/>
              <a:gd name="T43" fmla="*/ 2147483647 h 44"/>
              <a:gd name="T44" fmla="*/ 2147483647 w 79"/>
              <a:gd name="T45" fmla="*/ 2147483647 h 44"/>
              <a:gd name="T46" fmla="*/ 2147483647 w 79"/>
              <a:gd name="T47" fmla="*/ 2147483647 h 44"/>
              <a:gd name="T48" fmla="*/ 2147483647 w 79"/>
              <a:gd name="T49" fmla="*/ 2147483647 h 44"/>
              <a:gd name="T50" fmla="*/ 2147483647 w 79"/>
              <a:gd name="T51" fmla="*/ 2147483647 h 44"/>
              <a:gd name="T52" fmla="*/ 2147483647 w 79"/>
              <a:gd name="T53" fmla="*/ 2147483647 h 44"/>
              <a:gd name="T54" fmla="*/ 2147483647 w 79"/>
              <a:gd name="T55" fmla="*/ 2147483647 h 44"/>
              <a:gd name="T56" fmla="*/ 2147483647 w 79"/>
              <a:gd name="T57" fmla="*/ 2147483647 h 44"/>
              <a:gd name="T58" fmla="*/ 2147483647 w 79"/>
              <a:gd name="T59" fmla="*/ 2147483647 h 44"/>
              <a:gd name="T60" fmla="*/ 2147483647 w 79"/>
              <a:gd name="T61" fmla="*/ 2147483647 h 44"/>
              <a:gd name="T62" fmla="*/ 2147483647 w 79"/>
              <a:gd name="T63" fmla="*/ 2147483647 h 44"/>
              <a:gd name="T64" fmla="*/ 2147483647 w 79"/>
              <a:gd name="T65" fmla="*/ 2147483647 h 44"/>
              <a:gd name="T66" fmla="*/ 2147483647 w 79"/>
              <a:gd name="T67" fmla="*/ 2147483647 h 44"/>
              <a:gd name="T68" fmla="*/ 2147483647 w 79"/>
              <a:gd name="T69" fmla="*/ 2147483647 h 44"/>
              <a:gd name="T70" fmla="*/ 2147483647 w 79"/>
              <a:gd name="T71" fmla="*/ 2147483647 h 44"/>
              <a:gd name="T72" fmla="*/ 2147483647 w 79"/>
              <a:gd name="T73" fmla="*/ 2147483647 h 44"/>
              <a:gd name="T74" fmla="*/ 2147483647 w 79"/>
              <a:gd name="T75" fmla="*/ 2147483647 h 44"/>
              <a:gd name="T76" fmla="*/ 2147483647 w 79"/>
              <a:gd name="T77" fmla="*/ 2147483647 h 44"/>
              <a:gd name="T78" fmla="*/ 2147483647 w 79"/>
              <a:gd name="T79" fmla="*/ 2147483647 h 44"/>
              <a:gd name="T80" fmla="*/ 2147483647 w 79"/>
              <a:gd name="T81" fmla="*/ 2147483647 h 44"/>
              <a:gd name="T82" fmla="*/ 2147483647 w 79"/>
              <a:gd name="T83" fmla="*/ 2147483647 h 44"/>
              <a:gd name="T84" fmla="*/ 2147483647 w 79"/>
              <a:gd name="T85" fmla="*/ 2147483647 h 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"/>
              <a:gd name="T130" fmla="*/ 0 h 44"/>
              <a:gd name="T131" fmla="*/ 79 w 79"/>
              <a:gd name="T132" fmla="*/ 44 h 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" h="44">
                <a:moveTo>
                  <a:pt x="79" y="15"/>
                </a:moveTo>
                <a:lnTo>
                  <a:pt x="73" y="15"/>
                </a:lnTo>
                <a:lnTo>
                  <a:pt x="69" y="13"/>
                </a:lnTo>
                <a:lnTo>
                  <a:pt x="66" y="9"/>
                </a:lnTo>
                <a:lnTo>
                  <a:pt x="66" y="4"/>
                </a:lnTo>
                <a:lnTo>
                  <a:pt x="56" y="2"/>
                </a:lnTo>
                <a:lnTo>
                  <a:pt x="48" y="0"/>
                </a:lnTo>
                <a:lnTo>
                  <a:pt x="39" y="2"/>
                </a:lnTo>
                <a:lnTo>
                  <a:pt x="33" y="6"/>
                </a:lnTo>
                <a:lnTo>
                  <a:pt x="21" y="6"/>
                </a:lnTo>
                <a:lnTo>
                  <a:pt x="12" y="6"/>
                </a:lnTo>
                <a:lnTo>
                  <a:pt x="12" y="7"/>
                </a:lnTo>
                <a:lnTo>
                  <a:pt x="8" y="7"/>
                </a:lnTo>
                <a:lnTo>
                  <a:pt x="4" y="9"/>
                </a:lnTo>
                <a:lnTo>
                  <a:pt x="4" y="13"/>
                </a:lnTo>
                <a:lnTo>
                  <a:pt x="2" y="19"/>
                </a:lnTo>
                <a:lnTo>
                  <a:pt x="0" y="21"/>
                </a:lnTo>
                <a:lnTo>
                  <a:pt x="6" y="23"/>
                </a:lnTo>
                <a:lnTo>
                  <a:pt x="12" y="25"/>
                </a:lnTo>
                <a:lnTo>
                  <a:pt x="16" y="27"/>
                </a:lnTo>
                <a:lnTo>
                  <a:pt x="20" y="29"/>
                </a:lnTo>
                <a:lnTo>
                  <a:pt x="23" y="30"/>
                </a:lnTo>
                <a:lnTo>
                  <a:pt x="25" y="30"/>
                </a:lnTo>
                <a:lnTo>
                  <a:pt x="25" y="40"/>
                </a:lnTo>
                <a:lnTo>
                  <a:pt x="27" y="40"/>
                </a:lnTo>
                <a:lnTo>
                  <a:pt x="27" y="44"/>
                </a:lnTo>
                <a:lnTo>
                  <a:pt x="29" y="44"/>
                </a:lnTo>
                <a:lnTo>
                  <a:pt x="31" y="42"/>
                </a:lnTo>
                <a:lnTo>
                  <a:pt x="33" y="36"/>
                </a:lnTo>
                <a:lnTo>
                  <a:pt x="31" y="30"/>
                </a:lnTo>
                <a:lnTo>
                  <a:pt x="35" y="30"/>
                </a:lnTo>
                <a:lnTo>
                  <a:pt x="41" y="27"/>
                </a:lnTo>
                <a:lnTo>
                  <a:pt x="46" y="27"/>
                </a:lnTo>
                <a:lnTo>
                  <a:pt x="48" y="29"/>
                </a:lnTo>
                <a:lnTo>
                  <a:pt x="50" y="30"/>
                </a:lnTo>
                <a:lnTo>
                  <a:pt x="54" y="29"/>
                </a:lnTo>
                <a:lnTo>
                  <a:pt x="60" y="27"/>
                </a:lnTo>
                <a:lnTo>
                  <a:pt x="64" y="25"/>
                </a:lnTo>
                <a:lnTo>
                  <a:pt x="66" y="21"/>
                </a:lnTo>
                <a:lnTo>
                  <a:pt x="68" y="19"/>
                </a:lnTo>
                <a:lnTo>
                  <a:pt x="77" y="19"/>
                </a:lnTo>
                <a:lnTo>
                  <a:pt x="79" y="15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7" name="Freeform 162"/>
          <p:cNvSpPr>
            <a:spLocks noChangeAspect="1"/>
          </p:cNvSpPr>
          <p:nvPr/>
        </p:nvSpPr>
        <p:spPr bwMode="gray">
          <a:xfrm>
            <a:off x="2874963" y="3503613"/>
            <a:ext cx="60325" cy="46037"/>
          </a:xfrm>
          <a:custGeom>
            <a:avLst/>
            <a:gdLst>
              <a:gd name="T0" fmla="*/ 2147483647 w 35"/>
              <a:gd name="T1" fmla="*/ 2147483647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0 h 25"/>
              <a:gd name="T16" fmla="*/ 2147483647 w 35"/>
              <a:gd name="T17" fmla="*/ 0 h 25"/>
              <a:gd name="T18" fmla="*/ 2147483647 w 35"/>
              <a:gd name="T19" fmla="*/ 0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2147483647 w 35"/>
              <a:gd name="T33" fmla="*/ 2147483647 h 25"/>
              <a:gd name="T34" fmla="*/ 2147483647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2147483647 h 25"/>
              <a:gd name="T44" fmla="*/ 2147483647 w 35"/>
              <a:gd name="T45" fmla="*/ 2147483647 h 25"/>
              <a:gd name="T46" fmla="*/ 2147483647 w 35"/>
              <a:gd name="T47" fmla="*/ 2147483647 h 25"/>
              <a:gd name="T48" fmla="*/ 0 w 35"/>
              <a:gd name="T49" fmla="*/ 2147483647 h 25"/>
              <a:gd name="T50" fmla="*/ 0 w 35"/>
              <a:gd name="T51" fmla="*/ 2147483647 h 25"/>
              <a:gd name="T52" fmla="*/ 2147483647 w 35"/>
              <a:gd name="T53" fmla="*/ 2147483647 h 25"/>
              <a:gd name="T54" fmla="*/ 2147483647 w 35"/>
              <a:gd name="T55" fmla="*/ 2147483647 h 25"/>
              <a:gd name="T56" fmla="*/ 2147483647 w 35"/>
              <a:gd name="T57" fmla="*/ 2147483647 h 25"/>
              <a:gd name="T58" fmla="*/ 2147483647 w 35"/>
              <a:gd name="T59" fmla="*/ 2147483647 h 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5"/>
              <a:gd name="T91" fmla="*/ 0 h 25"/>
              <a:gd name="T92" fmla="*/ 35 w 35"/>
              <a:gd name="T93" fmla="*/ 25 h 2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5" h="25">
                <a:moveTo>
                  <a:pt x="35" y="25"/>
                </a:moveTo>
                <a:lnTo>
                  <a:pt x="35" y="23"/>
                </a:lnTo>
                <a:lnTo>
                  <a:pt x="35" y="19"/>
                </a:lnTo>
                <a:lnTo>
                  <a:pt x="33" y="17"/>
                </a:lnTo>
                <a:lnTo>
                  <a:pt x="31" y="16"/>
                </a:lnTo>
                <a:lnTo>
                  <a:pt x="33" y="14"/>
                </a:lnTo>
                <a:lnTo>
                  <a:pt x="33" y="10"/>
                </a:lnTo>
                <a:lnTo>
                  <a:pt x="33" y="0"/>
                </a:lnTo>
                <a:lnTo>
                  <a:pt x="25" y="0"/>
                </a:lnTo>
                <a:lnTo>
                  <a:pt x="18" y="0"/>
                </a:lnTo>
                <a:lnTo>
                  <a:pt x="20" y="2"/>
                </a:lnTo>
                <a:lnTo>
                  <a:pt x="24" y="2"/>
                </a:lnTo>
                <a:lnTo>
                  <a:pt x="22" y="6"/>
                </a:lnTo>
                <a:lnTo>
                  <a:pt x="22" y="8"/>
                </a:lnTo>
                <a:lnTo>
                  <a:pt x="22" y="10"/>
                </a:lnTo>
                <a:lnTo>
                  <a:pt x="24" y="14"/>
                </a:lnTo>
                <a:lnTo>
                  <a:pt x="25" y="14"/>
                </a:lnTo>
                <a:lnTo>
                  <a:pt x="25" y="17"/>
                </a:lnTo>
                <a:lnTo>
                  <a:pt x="25" y="19"/>
                </a:lnTo>
                <a:lnTo>
                  <a:pt x="25" y="21"/>
                </a:lnTo>
                <a:lnTo>
                  <a:pt x="18" y="19"/>
                </a:lnTo>
                <a:lnTo>
                  <a:pt x="12" y="19"/>
                </a:lnTo>
                <a:lnTo>
                  <a:pt x="6" y="17"/>
                </a:lnTo>
                <a:lnTo>
                  <a:pt x="2" y="16"/>
                </a:lnTo>
                <a:lnTo>
                  <a:pt x="0" y="19"/>
                </a:lnTo>
                <a:lnTo>
                  <a:pt x="0" y="23"/>
                </a:lnTo>
                <a:lnTo>
                  <a:pt x="2" y="25"/>
                </a:lnTo>
                <a:lnTo>
                  <a:pt x="4" y="25"/>
                </a:lnTo>
                <a:lnTo>
                  <a:pt x="18" y="25"/>
                </a:lnTo>
                <a:lnTo>
                  <a:pt x="35" y="25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8" name="Freeform 163"/>
          <p:cNvSpPr>
            <a:spLocks noChangeAspect="1"/>
          </p:cNvSpPr>
          <p:nvPr/>
        </p:nvSpPr>
        <p:spPr bwMode="gray">
          <a:xfrm>
            <a:off x="3162300" y="3825875"/>
            <a:ext cx="107950" cy="222250"/>
          </a:xfrm>
          <a:custGeom>
            <a:avLst/>
            <a:gdLst>
              <a:gd name="T0" fmla="*/ 2147483647 w 59"/>
              <a:gd name="T1" fmla="*/ 2147483647 h 119"/>
              <a:gd name="T2" fmla="*/ 2147483647 w 59"/>
              <a:gd name="T3" fmla="*/ 2147483647 h 119"/>
              <a:gd name="T4" fmla="*/ 2147483647 w 59"/>
              <a:gd name="T5" fmla="*/ 2147483647 h 119"/>
              <a:gd name="T6" fmla="*/ 2147483647 w 59"/>
              <a:gd name="T7" fmla="*/ 2147483647 h 119"/>
              <a:gd name="T8" fmla="*/ 2147483647 w 59"/>
              <a:gd name="T9" fmla="*/ 2147483647 h 119"/>
              <a:gd name="T10" fmla="*/ 2147483647 w 59"/>
              <a:gd name="T11" fmla="*/ 2147483647 h 119"/>
              <a:gd name="T12" fmla="*/ 2147483647 w 59"/>
              <a:gd name="T13" fmla="*/ 2147483647 h 119"/>
              <a:gd name="T14" fmla="*/ 2147483647 w 59"/>
              <a:gd name="T15" fmla="*/ 2147483647 h 119"/>
              <a:gd name="T16" fmla="*/ 2147483647 w 59"/>
              <a:gd name="T17" fmla="*/ 2147483647 h 119"/>
              <a:gd name="T18" fmla="*/ 2147483647 w 59"/>
              <a:gd name="T19" fmla="*/ 2147483647 h 119"/>
              <a:gd name="T20" fmla="*/ 2147483647 w 59"/>
              <a:gd name="T21" fmla="*/ 0 h 119"/>
              <a:gd name="T22" fmla="*/ 2147483647 w 59"/>
              <a:gd name="T23" fmla="*/ 0 h 119"/>
              <a:gd name="T24" fmla="*/ 2147483647 w 59"/>
              <a:gd name="T25" fmla="*/ 2147483647 h 119"/>
              <a:gd name="T26" fmla="*/ 2147483647 w 59"/>
              <a:gd name="T27" fmla="*/ 2147483647 h 119"/>
              <a:gd name="T28" fmla="*/ 2147483647 w 59"/>
              <a:gd name="T29" fmla="*/ 2147483647 h 119"/>
              <a:gd name="T30" fmla="*/ 2147483647 w 59"/>
              <a:gd name="T31" fmla="*/ 2147483647 h 119"/>
              <a:gd name="T32" fmla="*/ 2147483647 w 59"/>
              <a:gd name="T33" fmla="*/ 2147483647 h 119"/>
              <a:gd name="T34" fmla="*/ 2147483647 w 59"/>
              <a:gd name="T35" fmla="*/ 2147483647 h 119"/>
              <a:gd name="T36" fmla="*/ 2147483647 w 59"/>
              <a:gd name="T37" fmla="*/ 2147483647 h 119"/>
              <a:gd name="T38" fmla="*/ 0 w 59"/>
              <a:gd name="T39" fmla="*/ 2147483647 h 119"/>
              <a:gd name="T40" fmla="*/ 2147483647 w 59"/>
              <a:gd name="T41" fmla="*/ 2147483647 h 119"/>
              <a:gd name="T42" fmla="*/ 2147483647 w 59"/>
              <a:gd name="T43" fmla="*/ 2147483647 h 119"/>
              <a:gd name="T44" fmla="*/ 2147483647 w 59"/>
              <a:gd name="T45" fmla="*/ 2147483647 h 119"/>
              <a:gd name="T46" fmla="*/ 2147483647 w 59"/>
              <a:gd name="T47" fmla="*/ 2147483647 h 119"/>
              <a:gd name="T48" fmla="*/ 2147483647 w 59"/>
              <a:gd name="T49" fmla="*/ 2147483647 h 119"/>
              <a:gd name="T50" fmla="*/ 2147483647 w 59"/>
              <a:gd name="T51" fmla="*/ 2147483647 h 119"/>
              <a:gd name="T52" fmla="*/ 2147483647 w 59"/>
              <a:gd name="T53" fmla="*/ 2147483647 h 119"/>
              <a:gd name="T54" fmla="*/ 2147483647 w 59"/>
              <a:gd name="T55" fmla="*/ 2147483647 h 119"/>
              <a:gd name="T56" fmla="*/ 2147483647 w 59"/>
              <a:gd name="T57" fmla="*/ 2147483647 h 119"/>
              <a:gd name="T58" fmla="*/ 2147483647 w 59"/>
              <a:gd name="T59" fmla="*/ 2147483647 h 119"/>
              <a:gd name="T60" fmla="*/ 2147483647 w 59"/>
              <a:gd name="T61" fmla="*/ 2147483647 h 119"/>
              <a:gd name="T62" fmla="*/ 2147483647 w 59"/>
              <a:gd name="T63" fmla="*/ 2147483647 h 119"/>
              <a:gd name="T64" fmla="*/ 2147483647 w 59"/>
              <a:gd name="T65" fmla="*/ 2147483647 h 119"/>
              <a:gd name="T66" fmla="*/ 2147483647 w 59"/>
              <a:gd name="T67" fmla="*/ 2147483647 h 119"/>
              <a:gd name="T68" fmla="*/ 2147483647 w 59"/>
              <a:gd name="T69" fmla="*/ 2147483647 h 119"/>
              <a:gd name="T70" fmla="*/ 2147483647 w 59"/>
              <a:gd name="T71" fmla="*/ 2147483647 h 119"/>
              <a:gd name="T72" fmla="*/ 2147483647 w 59"/>
              <a:gd name="T73" fmla="*/ 2147483647 h 119"/>
              <a:gd name="T74" fmla="*/ 2147483647 w 59"/>
              <a:gd name="T75" fmla="*/ 2147483647 h 119"/>
              <a:gd name="T76" fmla="*/ 2147483647 w 59"/>
              <a:gd name="T77" fmla="*/ 2147483647 h 119"/>
              <a:gd name="T78" fmla="*/ 2147483647 w 59"/>
              <a:gd name="T79" fmla="*/ 2147483647 h 119"/>
              <a:gd name="T80" fmla="*/ 2147483647 w 59"/>
              <a:gd name="T81" fmla="*/ 2147483647 h 119"/>
              <a:gd name="T82" fmla="*/ 2147483647 w 59"/>
              <a:gd name="T83" fmla="*/ 2147483647 h 119"/>
              <a:gd name="T84" fmla="*/ 2147483647 w 59"/>
              <a:gd name="T85" fmla="*/ 2147483647 h 11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9"/>
              <a:gd name="T130" fmla="*/ 0 h 119"/>
              <a:gd name="T131" fmla="*/ 59 w 59"/>
              <a:gd name="T132" fmla="*/ 119 h 11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9" h="119">
                <a:moveTo>
                  <a:pt x="59" y="40"/>
                </a:moveTo>
                <a:lnTo>
                  <a:pt x="57" y="34"/>
                </a:lnTo>
                <a:lnTo>
                  <a:pt x="57" y="29"/>
                </a:lnTo>
                <a:lnTo>
                  <a:pt x="54" y="29"/>
                </a:lnTo>
                <a:lnTo>
                  <a:pt x="52" y="29"/>
                </a:lnTo>
                <a:lnTo>
                  <a:pt x="50" y="27"/>
                </a:lnTo>
                <a:lnTo>
                  <a:pt x="48" y="23"/>
                </a:lnTo>
                <a:lnTo>
                  <a:pt x="44" y="25"/>
                </a:lnTo>
                <a:lnTo>
                  <a:pt x="40" y="25"/>
                </a:lnTo>
                <a:lnTo>
                  <a:pt x="40" y="29"/>
                </a:lnTo>
                <a:lnTo>
                  <a:pt x="40" y="32"/>
                </a:lnTo>
                <a:lnTo>
                  <a:pt x="38" y="32"/>
                </a:lnTo>
                <a:lnTo>
                  <a:pt x="34" y="32"/>
                </a:lnTo>
                <a:lnTo>
                  <a:pt x="36" y="23"/>
                </a:lnTo>
                <a:lnTo>
                  <a:pt x="40" y="11"/>
                </a:lnTo>
                <a:lnTo>
                  <a:pt x="36" y="11"/>
                </a:lnTo>
                <a:lnTo>
                  <a:pt x="34" y="11"/>
                </a:lnTo>
                <a:lnTo>
                  <a:pt x="34" y="7"/>
                </a:lnTo>
                <a:lnTo>
                  <a:pt x="31" y="7"/>
                </a:lnTo>
                <a:lnTo>
                  <a:pt x="29" y="5"/>
                </a:lnTo>
                <a:lnTo>
                  <a:pt x="27" y="2"/>
                </a:lnTo>
                <a:lnTo>
                  <a:pt x="25" y="0"/>
                </a:lnTo>
                <a:lnTo>
                  <a:pt x="23" y="0"/>
                </a:lnTo>
                <a:lnTo>
                  <a:pt x="21" y="0"/>
                </a:lnTo>
                <a:lnTo>
                  <a:pt x="19" y="4"/>
                </a:lnTo>
                <a:lnTo>
                  <a:pt x="19" y="5"/>
                </a:lnTo>
                <a:lnTo>
                  <a:pt x="17" y="7"/>
                </a:lnTo>
                <a:lnTo>
                  <a:pt x="13" y="9"/>
                </a:lnTo>
                <a:lnTo>
                  <a:pt x="8" y="9"/>
                </a:lnTo>
                <a:lnTo>
                  <a:pt x="6" y="13"/>
                </a:lnTo>
                <a:lnTo>
                  <a:pt x="8" y="15"/>
                </a:lnTo>
                <a:lnTo>
                  <a:pt x="11" y="19"/>
                </a:lnTo>
                <a:lnTo>
                  <a:pt x="11" y="21"/>
                </a:lnTo>
                <a:lnTo>
                  <a:pt x="13" y="23"/>
                </a:lnTo>
                <a:lnTo>
                  <a:pt x="15" y="25"/>
                </a:lnTo>
                <a:lnTo>
                  <a:pt x="11" y="29"/>
                </a:lnTo>
                <a:lnTo>
                  <a:pt x="6" y="29"/>
                </a:lnTo>
                <a:lnTo>
                  <a:pt x="4" y="32"/>
                </a:lnTo>
                <a:lnTo>
                  <a:pt x="4" y="34"/>
                </a:lnTo>
                <a:lnTo>
                  <a:pt x="0" y="36"/>
                </a:lnTo>
                <a:lnTo>
                  <a:pt x="11" y="53"/>
                </a:lnTo>
                <a:lnTo>
                  <a:pt x="13" y="55"/>
                </a:lnTo>
                <a:lnTo>
                  <a:pt x="19" y="55"/>
                </a:lnTo>
                <a:lnTo>
                  <a:pt x="23" y="57"/>
                </a:lnTo>
                <a:lnTo>
                  <a:pt x="23" y="59"/>
                </a:lnTo>
                <a:lnTo>
                  <a:pt x="19" y="63"/>
                </a:lnTo>
                <a:lnTo>
                  <a:pt x="21" y="65"/>
                </a:lnTo>
                <a:lnTo>
                  <a:pt x="25" y="67"/>
                </a:lnTo>
                <a:lnTo>
                  <a:pt x="25" y="69"/>
                </a:lnTo>
                <a:lnTo>
                  <a:pt x="25" y="71"/>
                </a:lnTo>
                <a:lnTo>
                  <a:pt x="27" y="75"/>
                </a:lnTo>
                <a:lnTo>
                  <a:pt x="25" y="77"/>
                </a:lnTo>
                <a:lnTo>
                  <a:pt x="21" y="80"/>
                </a:lnTo>
                <a:lnTo>
                  <a:pt x="19" y="82"/>
                </a:lnTo>
                <a:lnTo>
                  <a:pt x="19" y="90"/>
                </a:lnTo>
                <a:lnTo>
                  <a:pt x="17" y="101"/>
                </a:lnTo>
                <a:lnTo>
                  <a:pt x="19" y="107"/>
                </a:lnTo>
                <a:lnTo>
                  <a:pt x="21" y="109"/>
                </a:lnTo>
                <a:lnTo>
                  <a:pt x="25" y="113"/>
                </a:lnTo>
                <a:lnTo>
                  <a:pt x="27" y="115"/>
                </a:lnTo>
                <a:lnTo>
                  <a:pt x="29" y="117"/>
                </a:lnTo>
                <a:lnTo>
                  <a:pt x="32" y="119"/>
                </a:lnTo>
                <a:lnTo>
                  <a:pt x="34" y="117"/>
                </a:lnTo>
                <a:lnTo>
                  <a:pt x="38" y="115"/>
                </a:lnTo>
                <a:lnTo>
                  <a:pt x="40" y="113"/>
                </a:lnTo>
                <a:lnTo>
                  <a:pt x="42" y="111"/>
                </a:lnTo>
                <a:lnTo>
                  <a:pt x="44" y="109"/>
                </a:lnTo>
                <a:lnTo>
                  <a:pt x="48" y="107"/>
                </a:lnTo>
                <a:lnTo>
                  <a:pt x="52" y="109"/>
                </a:lnTo>
                <a:lnTo>
                  <a:pt x="54" y="109"/>
                </a:lnTo>
                <a:lnTo>
                  <a:pt x="52" y="101"/>
                </a:lnTo>
                <a:lnTo>
                  <a:pt x="50" y="90"/>
                </a:lnTo>
                <a:lnTo>
                  <a:pt x="50" y="86"/>
                </a:lnTo>
                <a:lnTo>
                  <a:pt x="50" y="82"/>
                </a:lnTo>
                <a:lnTo>
                  <a:pt x="48" y="80"/>
                </a:lnTo>
                <a:lnTo>
                  <a:pt x="46" y="78"/>
                </a:lnTo>
                <a:lnTo>
                  <a:pt x="46" y="77"/>
                </a:lnTo>
                <a:lnTo>
                  <a:pt x="48" y="69"/>
                </a:lnTo>
                <a:lnTo>
                  <a:pt x="46" y="65"/>
                </a:lnTo>
                <a:lnTo>
                  <a:pt x="46" y="61"/>
                </a:lnTo>
                <a:lnTo>
                  <a:pt x="50" y="57"/>
                </a:lnTo>
                <a:lnTo>
                  <a:pt x="52" y="55"/>
                </a:lnTo>
                <a:lnTo>
                  <a:pt x="54" y="50"/>
                </a:lnTo>
                <a:lnTo>
                  <a:pt x="54" y="48"/>
                </a:lnTo>
                <a:lnTo>
                  <a:pt x="56" y="44"/>
                </a:lnTo>
                <a:lnTo>
                  <a:pt x="59" y="4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9" name="Freeform 164"/>
          <p:cNvSpPr>
            <a:spLocks noChangeAspect="1"/>
          </p:cNvSpPr>
          <p:nvPr/>
        </p:nvSpPr>
        <p:spPr bwMode="gray">
          <a:xfrm>
            <a:off x="4194175" y="3706813"/>
            <a:ext cx="69850" cy="46037"/>
          </a:xfrm>
          <a:custGeom>
            <a:avLst/>
            <a:gdLst>
              <a:gd name="T0" fmla="*/ 2147483647 w 37"/>
              <a:gd name="T1" fmla="*/ 2147483647 h 26"/>
              <a:gd name="T2" fmla="*/ 2147483647 w 37"/>
              <a:gd name="T3" fmla="*/ 2147483647 h 26"/>
              <a:gd name="T4" fmla="*/ 2147483647 w 37"/>
              <a:gd name="T5" fmla="*/ 2147483647 h 26"/>
              <a:gd name="T6" fmla="*/ 2147483647 w 37"/>
              <a:gd name="T7" fmla="*/ 2147483647 h 26"/>
              <a:gd name="T8" fmla="*/ 2147483647 w 37"/>
              <a:gd name="T9" fmla="*/ 2147483647 h 26"/>
              <a:gd name="T10" fmla="*/ 2147483647 w 37"/>
              <a:gd name="T11" fmla="*/ 2147483647 h 26"/>
              <a:gd name="T12" fmla="*/ 2147483647 w 37"/>
              <a:gd name="T13" fmla="*/ 2147483647 h 26"/>
              <a:gd name="T14" fmla="*/ 2147483647 w 37"/>
              <a:gd name="T15" fmla="*/ 2147483647 h 26"/>
              <a:gd name="T16" fmla="*/ 2147483647 w 37"/>
              <a:gd name="T17" fmla="*/ 2147483647 h 26"/>
              <a:gd name="T18" fmla="*/ 2147483647 w 37"/>
              <a:gd name="T19" fmla="*/ 2147483647 h 26"/>
              <a:gd name="T20" fmla="*/ 2147483647 w 37"/>
              <a:gd name="T21" fmla="*/ 2147483647 h 26"/>
              <a:gd name="T22" fmla="*/ 2147483647 w 37"/>
              <a:gd name="T23" fmla="*/ 2147483647 h 26"/>
              <a:gd name="T24" fmla="*/ 2147483647 w 37"/>
              <a:gd name="T25" fmla="*/ 2147483647 h 26"/>
              <a:gd name="T26" fmla="*/ 2147483647 w 37"/>
              <a:gd name="T27" fmla="*/ 2147483647 h 26"/>
              <a:gd name="T28" fmla="*/ 2147483647 w 37"/>
              <a:gd name="T29" fmla="*/ 2147483647 h 26"/>
              <a:gd name="T30" fmla="*/ 2147483647 w 37"/>
              <a:gd name="T31" fmla="*/ 2147483647 h 26"/>
              <a:gd name="T32" fmla="*/ 2147483647 w 37"/>
              <a:gd name="T33" fmla="*/ 2147483647 h 26"/>
              <a:gd name="T34" fmla="*/ 2147483647 w 37"/>
              <a:gd name="T35" fmla="*/ 2147483647 h 26"/>
              <a:gd name="T36" fmla="*/ 2147483647 w 37"/>
              <a:gd name="T37" fmla="*/ 2147483647 h 26"/>
              <a:gd name="T38" fmla="*/ 2147483647 w 37"/>
              <a:gd name="T39" fmla="*/ 2147483647 h 26"/>
              <a:gd name="T40" fmla="*/ 2147483647 w 37"/>
              <a:gd name="T41" fmla="*/ 2147483647 h 26"/>
              <a:gd name="T42" fmla="*/ 2147483647 w 37"/>
              <a:gd name="T43" fmla="*/ 2147483647 h 26"/>
              <a:gd name="T44" fmla="*/ 2147483647 w 37"/>
              <a:gd name="T45" fmla="*/ 0 h 26"/>
              <a:gd name="T46" fmla="*/ 2147483647 w 37"/>
              <a:gd name="T47" fmla="*/ 0 h 26"/>
              <a:gd name="T48" fmla="*/ 2147483647 w 37"/>
              <a:gd name="T49" fmla="*/ 0 h 26"/>
              <a:gd name="T50" fmla="*/ 2147483647 w 37"/>
              <a:gd name="T51" fmla="*/ 2147483647 h 26"/>
              <a:gd name="T52" fmla="*/ 0 w 37"/>
              <a:gd name="T53" fmla="*/ 2147483647 h 26"/>
              <a:gd name="T54" fmla="*/ 2147483647 w 37"/>
              <a:gd name="T55" fmla="*/ 2147483647 h 2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26"/>
              <a:gd name="T86" fmla="*/ 37 w 37"/>
              <a:gd name="T87" fmla="*/ 26 h 2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26">
                <a:moveTo>
                  <a:pt x="2" y="7"/>
                </a:moveTo>
                <a:lnTo>
                  <a:pt x="2" y="11"/>
                </a:lnTo>
                <a:lnTo>
                  <a:pt x="6" y="13"/>
                </a:lnTo>
                <a:lnTo>
                  <a:pt x="12" y="15"/>
                </a:lnTo>
                <a:lnTo>
                  <a:pt x="12" y="19"/>
                </a:lnTo>
                <a:lnTo>
                  <a:pt x="14" y="25"/>
                </a:lnTo>
                <a:lnTo>
                  <a:pt x="17" y="25"/>
                </a:lnTo>
                <a:lnTo>
                  <a:pt x="19" y="25"/>
                </a:lnTo>
                <a:lnTo>
                  <a:pt x="19" y="26"/>
                </a:lnTo>
                <a:lnTo>
                  <a:pt x="21" y="25"/>
                </a:lnTo>
                <a:lnTo>
                  <a:pt x="21" y="21"/>
                </a:lnTo>
                <a:lnTo>
                  <a:pt x="23" y="21"/>
                </a:lnTo>
                <a:lnTo>
                  <a:pt x="27" y="21"/>
                </a:lnTo>
                <a:lnTo>
                  <a:pt x="31" y="19"/>
                </a:lnTo>
                <a:lnTo>
                  <a:pt x="33" y="17"/>
                </a:lnTo>
                <a:lnTo>
                  <a:pt x="33" y="15"/>
                </a:lnTo>
                <a:lnTo>
                  <a:pt x="33" y="11"/>
                </a:lnTo>
                <a:lnTo>
                  <a:pt x="33" y="9"/>
                </a:lnTo>
                <a:lnTo>
                  <a:pt x="33" y="7"/>
                </a:lnTo>
                <a:lnTo>
                  <a:pt x="35" y="7"/>
                </a:lnTo>
                <a:lnTo>
                  <a:pt x="37" y="3"/>
                </a:lnTo>
                <a:lnTo>
                  <a:pt x="35" y="0"/>
                </a:lnTo>
                <a:lnTo>
                  <a:pt x="23" y="0"/>
                </a:lnTo>
                <a:lnTo>
                  <a:pt x="16" y="0"/>
                </a:lnTo>
                <a:lnTo>
                  <a:pt x="10" y="3"/>
                </a:lnTo>
                <a:lnTo>
                  <a:pt x="0" y="5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0" name="Freeform 165"/>
          <p:cNvSpPr>
            <a:spLocks noChangeAspect="1"/>
          </p:cNvSpPr>
          <p:nvPr/>
        </p:nvSpPr>
        <p:spPr bwMode="gray">
          <a:xfrm>
            <a:off x="4233863" y="3706813"/>
            <a:ext cx="169862" cy="149225"/>
          </a:xfrm>
          <a:custGeom>
            <a:avLst/>
            <a:gdLst>
              <a:gd name="T0" fmla="*/ 2147483647 w 92"/>
              <a:gd name="T1" fmla="*/ 2147483647 h 82"/>
              <a:gd name="T2" fmla="*/ 2147483647 w 92"/>
              <a:gd name="T3" fmla="*/ 2147483647 h 82"/>
              <a:gd name="T4" fmla="*/ 2147483647 w 92"/>
              <a:gd name="T5" fmla="*/ 2147483647 h 82"/>
              <a:gd name="T6" fmla="*/ 2147483647 w 92"/>
              <a:gd name="T7" fmla="*/ 2147483647 h 82"/>
              <a:gd name="T8" fmla="*/ 2147483647 w 92"/>
              <a:gd name="T9" fmla="*/ 2147483647 h 82"/>
              <a:gd name="T10" fmla="*/ 2147483647 w 92"/>
              <a:gd name="T11" fmla="*/ 2147483647 h 82"/>
              <a:gd name="T12" fmla="*/ 2147483647 w 92"/>
              <a:gd name="T13" fmla="*/ 2147483647 h 82"/>
              <a:gd name="T14" fmla="*/ 2147483647 w 92"/>
              <a:gd name="T15" fmla="*/ 2147483647 h 82"/>
              <a:gd name="T16" fmla="*/ 2147483647 w 92"/>
              <a:gd name="T17" fmla="*/ 2147483647 h 82"/>
              <a:gd name="T18" fmla="*/ 2147483647 w 92"/>
              <a:gd name="T19" fmla="*/ 2147483647 h 82"/>
              <a:gd name="T20" fmla="*/ 2147483647 w 92"/>
              <a:gd name="T21" fmla="*/ 2147483647 h 82"/>
              <a:gd name="T22" fmla="*/ 2147483647 w 92"/>
              <a:gd name="T23" fmla="*/ 2147483647 h 82"/>
              <a:gd name="T24" fmla="*/ 2147483647 w 92"/>
              <a:gd name="T25" fmla="*/ 2147483647 h 82"/>
              <a:gd name="T26" fmla="*/ 2147483647 w 92"/>
              <a:gd name="T27" fmla="*/ 2147483647 h 82"/>
              <a:gd name="T28" fmla="*/ 2147483647 w 92"/>
              <a:gd name="T29" fmla="*/ 2147483647 h 82"/>
              <a:gd name="T30" fmla="*/ 2147483647 w 92"/>
              <a:gd name="T31" fmla="*/ 2147483647 h 82"/>
              <a:gd name="T32" fmla="*/ 2147483647 w 92"/>
              <a:gd name="T33" fmla="*/ 2147483647 h 82"/>
              <a:gd name="T34" fmla="*/ 2147483647 w 92"/>
              <a:gd name="T35" fmla="*/ 2147483647 h 82"/>
              <a:gd name="T36" fmla="*/ 2147483647 w 92"/>
              <a:gd name="T37" fmla="*/ 2147483647 h 82"/>
              <a:gd name="T38" fmla="*/ 2147483647 w 92"/>
              <a:gd name="T39" fmla="*/ 2147483647 h 82"/>
              <a:gd name="T40" fmla="*/ 2147483647 w 92"/>
              <a:gd name="T41" fmla="*/ 2147483647 h 82"/>
              <a:gd name="T42" fmla="*/ 2147483647 w 92"/>
              <a:gd name="T43" fmla="*/ 2147483647 h 82"/>
              <a:gd name="T44" fmla="*/ 2147483647 w 92"/>
              <a:gd name="T45" fmla="*/ 2147483647 h 82"/>
              <a:gd name="T46" fmla="*/ 2147483647 w 92"/>
              <a:gd name="T47" fmla="*/ 2147483647 h 82"/>
              <a:gd name="T48" fmla="*/ 2147483647 w 92"/>
              <a:gd name="T49" fmla="*/ 2147483647 h 82"/>
              <a:gd name="T50" fmla="*/ 2147483647 w 92"/>
              <a:gd name="T51" fmla="*/ 2147483647 h 82"/>
              <a:gd name="T52" fmla="*/ 2147483647 w 92"/>
              <a:gd name="T53" fmla="*/ 2147483647 h 82"/>
              <a:gd name="T54" fmla="*/ 2147483647 w 92"/>
              <a:gd name="T55" fmla="*/ 2147483647 h 82"/>
              <a:gd name="T56" fmla="*/ 2147483647 w 92"/>
              <a:gd name="T57" fmla="*/ 2147483647 h 82"/>
              <a:gd name="T58" fmla="*/ 2147483647 w 92"/>
              <a:gd name="T59" fmla="*/ 2147483647 h 82"/>
              <a:gd name="T60" fmla="*/ 2147483647 w 92"/>
              <a:gd name="T61" fmla="*/ 2147483647 h 82"/>
              <a:gd name="T62" fmla="*/ 2147483647 w 92"/>
              <a:gd name="T63" fmla="*/ 2147483647 h 82"/>
              <a:gd name="T64" fmla="*/ 2147483647 w 92"/>
              <a:gd name="T65" fmla="*/ 2147483647 h 82"/>
              <a:gd name="T66" fmla="*/ 2147483647 w 92"/>
              <a:gd name="T67" fmla="*/ 2147483647 h 82"/>
              <a:gd name="T68" fmla="*/ 2147483647 w 92"/>
              <a:gd name="T69" fmla="*/ 2147483647 h 82"/>
              <a:gd name="T70" fmla="*/ 2147483647 w 92"/>
              <a:gd name="T71" fmla="*/ 2147483647 h 82"/>
              <a:gd name="T72" fmla="*/ 2147483647 w 92"/>
              <a:gd name="T73" fmla="*/ 2147483647 h 82"/>
              <a:gd name="T74" fmla="*/ 2147483647 w 92"/>
              <a:gd name="T75" fmla="*/ 2147483647 h 82"/>
              <a:gd name="T76" fmla="*/ 2147483647 w 92"/>
              <a:gd name="T77" fmla="*/ 0 h 82"/>
              <a:gd name="T78" fmla="*/ 2147483647 w 92"/>
              <a:gd name="T79" fmla="*/ 2147483647 h 82"/>
              <a:gd name="T80" fmla="*/ 2147483647 w 92"/>
              <a:gd name="T81" fmla="*/ 2147483647 h 82"/>
              <a:gd name="T82" fmla="*/ 2147483647 w 92"/>
              <a:gd name="T83" fmla="*/ 2147483647 h 82"/>
              <a:gd name="T84" fmla="*/ 2147483647 w 92"/>
              <a:gd name="T85" fmla="*/ 2147483647 h 82"/>
              <a:gd name="T86" fmla="*/ 2147483647 w 92"/>
              <a:gd name="T87" fmla="*/ 2147483647 h 82"/>
              <a:gd name="T88" fmla="*/ 2147483647 w 92"/>
              <a:gd name="T89" fmla="*/ 2147483647 h 82"/>
              <a:gd name="T90" fmla="*/ 2147483647 w 92"/>
              <a:gd name="T91" fmla="*/ 2147483647 h 82"/>
              <a:gd name="T92" fmla="*/ 0 w 92"/>
              <a:gd name="T93" fmla="*/ 2147483647 h 82"/>
              <a:gd name="T94" fmla="*/ 2147483647 w 92"/>
              <a:gd name="T95" fmla="*/ 2147483647 h 82"/>
              <a:gd name="T96" fmla="*/ 2147483647 w 92"/>
              <a:gd name="T97" fmla="*/ 2147483647 h 82"/>
              <a:gd name="T98" fmla="*/ 2147483647 w 92"/>
              <a:gd name="T99" fmla="*/ 2147483647 h 82"/>
              <a:gd name="T100" fmla="*/ 2147483647 w 92"/>
              <a:gd name="T101" fmla="*/ 2147483647 h 82"/>
              <a:gd name="T102" fmla="*/ 2147483647 w 92"/>
              <a:gd name="T103" fmla="*/ 2147483647 h 8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2"/>
              <a:gd name="T157" fmla="*/ 0 h 82"/>
              <a:gd name="T158" fmla="*/ 92 w 92"/>
              <a:gd name="T159" fmla="*/ 82 h 8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2" h="82">
                <a:moveTo>
                  <a:pt x="18" y="59"/>
                </a:moveTo>
                <a:lnTo>
                  <a:pt x="19" y="57"/>
                </a:lnTo>
                <a:lnTo>
                  <a:pt x="21" y="55"/>
                </a:lnTo>
                <a:lnTo>
                  <a:pt x="23" y="53"/>
                </a:lnTo>
                <a:lnTo>
                  <a:pt x="25" y="51"/>
                </a:lnTo>
                <a:lnTo>
                  <a:pt x="29" y="48"/>
                </a:lnTo>
                <a:lnTo>
                  <a:pt x="29" y="42"/>
                </a:lnTo>
                <a:lnTo>
                  <a:pt x="31" y="38"/>
                </a:lnTo>
                <a:lnTo>
                  <a:pt x="33" y="38"/>
                </a:lnTo>
                <a:lnTo>
                  <a:pt x="35" y="38"/>
                </a:lnTo>
                <a:lnTo>
                  <a:pt x="39" y="40"/>
                </a:lnTo>
                <a:lnTo>
                  <a:pt x="43" y="40"/>
                </a:lnTo>
                <a:lnTo>
                  <a:pt x="46" y="40"/>
                </a:lnTo>
                <a:lnTo>
                  <a:pt x="48" y="42"/>
                </a:lnTo>
                <a:lnTo>
                  <a:pt x="50" y="48"/>
                </a:lnTo>
                <a:lnTo>
                  <a:pt x="52" y="49"/>
                </a:lnTo>
                <a:lnTo>
                  <a:pt x="54" y="53"/>
                </a:lnTo>
                <a:lnTo>
                  <a:pt x="56" y="55"/>
                </a:lnTo>
                <a:lnTo>
                  <a:pt x="56" y="59"/>
                </a:lnTo>
                <a:lnTo>
                  <a:pt x="56" y="63"/>
                </a:lnTo>
                <a:lnTo>
                  <a:pt x="54" y="67"/>
                </a:lnTo>
                <a:lnTo>
                  <a:pt x="60" y="65"/>
                </a:lnTo>
                <a:lnTo>
                  <a:pt x="62" y="65"/>
                </a:lnTo>
                <a:lnTo>
                  <a:pt x="66" y="65"/>
                </a:lnTo>
                <a:lnTo>
                  <a:pt x="67" y="63"/>
                </a:lnTo>
                <a:lnTo>
                  <a:pt x="67" y="61"/>
                </a:lnTo>
                <a:lnTo>
                  <a:pt x="69" y="63"/>
                </a:lnTo>
                <a:lnTo>
                  <a:pt x="71" y="69"/>
                </a:lnTo>
                <a:lnTo>
                  <a:pt x="71" y="76"/>
                </a:lnTo>
                <a:lnTo>
                  <a:pt x="69" y="78"/>
                </a:lnTo>
                <a:lnTo>
                  <a:pt x="71" y="82"/>
                </a:lnTo>
                <a:lnTo>
                  <a:pt x="73" y="80"/>
                </a:lnTo>
                <a:lnTo>
                  <a:pt x="77" y="74"/>
                </a:lnTo>
                <a:lnTo>
                  <a:pt x="81" y="72"/>
                </a:lnTo>
                <a:lnTo>
                  <a:pt x="81" y="74"/>
                </a:lnTo>
                <a:lnTo>
                  <a:pt x="85" y="72"/>
                </a:lnTo>
                <a:lnTo>
                  <a:pt x="85" y="71"/>
                </a:lnTo>
                <a:lnTo>
                  <a:pt x="85" y="67"/>
                </a:lnTo>
                <a:lnTo>
                  <a:pt x="87" y="67"/>
                </a:lnTo>
                <a:lnTo>
                  <a:pt x="92" y="63"/>
                </a:lnTo>
                <a:lnTo>
                  <a:pt x="92" y="59"/>
                </a:lnTo>
                <a:lnTo>
                  <a:pt x="89" y="55"/>
                </a:lnTo>
                <a:lnTo>
                  <a:pt x="90" y="49"/>
                </a:lnTo>
                <a:lnTo>
                  <a:pt x="92" y="48"/>
                </a:lnTo>
                <a:lnTo>
                  <a:pt x="89" y="46"/>
                </a:lnTo>
                <a:lnTo>
                  <a:pt x="85" y="44"/>
                </a:lnTo>
                <a:lnTo>
                  <a:pt x="83" y="40"/>
                </a:lnTo>
                <a:lnTo>
                  <a:pt x="81" y="38"/>
                </a:lnTo>
                <a:lnTo>
                  <a:pt x="77" y="36"/>
                </a:lnTo>
                <a:lnTo>
                  <a:pt x="75" y="34"/>
                </a:lnTo>
                <a:lnTo>
                  <a:pt x="71" y="36"/>
                </a:lnTo>
                <a:lnTo>
                  <a:pt x="69" y="34"/>
                </a:lnTo>
                <a:lnTo>
                  <a:pt x="79" y="28"/>
                </a:lnTo>
                <a:lnTo>
                  <a:pt x="75" y="28"/>
                </a:lnTo>
                <a:lnTo>
                  <a:pt x="73" y="26"/>
                </a:lnTo>
                <a:lnTo>
                  <a:pt x="73" y="23"/>
                </a:lnTo>
                <a:lnTo>
                  <a:pt x="69" y="21"/>
                </a:lnTo>
                <a:lnTo>
                  <a:pt x="71" y="17"/>
                </a:lnTo>
                <a:lnTo>
                  <a:pt x="71" y="13"/>
                </a:lnTo>
                <a:lnTo>
                  <a:pt x="71" y="7"/>
                </a:lnTo>
                <a:lnTo>
                  <a:pt x="69" y="5"/>
                </a:lnTo>
                <a:lnTo>
                  <a:pt x="66" y="5"/>
                </a:lnTo>
                <a:lnTo>
                  <a:pt x="60" y="3"/>
                </a:lnTo>
                <a:lnTo>
                  <a:pt x="58" y="3"/>
                </a:lnTo>
                <a:lnTo>
                  <a:pt x="58" y="5"/>
                </a:lnTo>
                <a:lnTo>
                  <a:pt x="56" y="7"/>
                </a:lnTo>
                <a:lnTo>
                  <a:pt x="52" y="5"/>
                </a:lnTo>
                <a:lnTo>
                  <a:pt x="50" y="3"/>
                </a:lnTo>
                <a:lnTo>
                  <a:pt x="46" y="5"/>
                </a:lnTo>
                <a:lnTo>
                  <a:pt x="43" y="5"/>
                </a:lnTo>
                <a:lnTo>
                  <a:pt x="43" y="1"/>
                </a:lnTo>
                <a:lnTo>
                  <a:pt x="37" y="1"/>
                </a:lnTo>
                <a:lnTo>
                  <a:pt x="29" y="1"/>
                </a:lnTo>
                <a:lnTo>
                  <a:pt x="27" y="0"/>
                </a:lnTo>
                <a:lnTo>
                  <a:pt x="23" y="1"/>
                </a:lnTo>
                <a:lnTo>
                  <a:pt x="18" y="1"/>
                </a:lnTo>
                <a:lnTo>
                  <a:pt x="14" y="0"/>
                </a:lnTo>
                <a:lnTo>
                  <a:pt x="16" y="3"/>
                </a:lnTo>
                <a:lnTo>
                  <a:pt x="14" y="7"/>
                </a:lnTo>
                <a:lnTo>
                  <a:pt x="12" y="7"/>
                </a:lnTo>
                <a:lnTo>
                  <a:pt x="12" y="9"/>
                </a:lnTo>
                <a:lnTo>
                  <a:pt x="12" y="11"/>
                </a:lnTo>
                <a:lnTo>
                  <a:pt x="12" y="15"/>
                </a:lnTo>
                <a:lnTo>
                  <a:pt x="12" y="17"/>
                </a:lnTo>
                <a:lnTo>
                  <a:pt x="10" y="19"/>
                </a:lnTo>
                <a:lnTo>
                  <a:pt x="6" y="21"/>
                </a:lnTo>
                <a:lnTo>
                  <a:pt x="2" y="21"/>
                </a:lnTo>
                <a:lnTo>
                  <a:pt x="0" y="21"/>
                </a:lnTo>
                <a:lnTo>
                  <a:pt x="0" y="25"/>
                </a:lnTo>
                <a:lnTo>
                  <a:pt x="2" y="34"/>
                </a:lnTo>
                <a:lnTo>
                  <a:pt x="6" y="42"/>
                </a:lnTo>
                <a:lnTo>
                  <a:pt x="8" y="42"/>
                </a:lnTo>
                <a:lnTo>
                  <a:pt x="12" y="42"/>
                </a:lnTo>
                <a:lnTo>
                  <a:pt x="10" y="46"/>
                </a:lnTo>
                <a:lnTo>
                  <a:pt x="10" y="51"/>
                </a:lnTo>
                <a:lnTo>
                  <a:pt x="14" y="55"/>
                </a:lnTo>
                <a:lnTo>
                  <a:pt x="18" y="57"/>
                </a:lnTo>
                <a:lnTo>
                  <a:pt x="18" y="59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1" name="Freeform 168"/>
          <p:cNvSpPr>
            <a:spLocks noChangeAspect="1" noEditPoints="1"/>
          </p:cNvSpPr>
          <p:nvPr/>
        </p:nvSpPr>
        <p:spPr bwMode="gray">
          <a:xfrm>
            <a:off x="5040313" y="2840038"/>
            <a:ext cx="171450" cy="215900"/>
          </a:xfrm>
          <a:custGeom>
            <a:avLst/>
            <a:gdLst>
              <a:gd name="T0" fmla="*/ 2147483647 w 94"/>
              <a:gd name="T1" fmla="*/ 2147483647 h 119"/>
              <a:gd name="T2" fmla="*/ 2147483647 w 94"/>
              <a:gd name="T3" fmla="*/ 2147483647 h 119"/>
              <a:gd name="T4" fmla="*/ 2147483647 w 94"/>
              <a:gd name="T5" fmla="*/ 2147483647 h 119"/>
              <a:gd name="T6" fmla="*/ 2147483647 w 94"/>
              <a:gd name="T7" fmla="*/ 2147483647 h 119"/>
              <a:gd name="T8" fmla="*/ 2147483647 w 94"/>
              <a:gd name="T9" fmla="*/ 2147483647 h 119"/>
              <a:gd name="T10" fmla="*/ 2147483647 w 94"/>
              <a:gd name="T11" fmla="*/ 2147483647 h 119"/>
              <a:gd name="T12" fmla="*/ 2147483647 w 94"/>
              <a:gd name="T13" fmla="*/ 2147483647 h 119"/>
              <a:gd name="T14" fmla="*/ 2147483647 w 94"/>
              <a:gd name="T15" fmla="*/ 2147483647 h 119"/>
              <a:gd name="T16" fmla="*/ 2147483647 w 94"/>
              <a:gd name="T17" fmla="*/ 2147483647 h 119"/>
              <a:gd name="T18" fmla="*/ 2147483647 w 94"/>
              <a:gd name="T19" fmla="*/ 2147483647 h 119"/>
              <a:gd name="T20" fmla="*/ 2147483647 w 94"/>
              <a:gd name="T21" fmla="*/ 2147483647 h 119"/>
              <a:gd name="T22" fmla="*/ 2147483647 w 94"/>
              <a:gd name="T23" fmla="*/ 2147483647 h 119"/>
              <a:gd name="T24" fmla="*/ 2147483647 w 94"/>
              <a:gd name="T25" fmla="*/ 2147483647 h 119"/>
              <a:gd name="T26" fmla="*/ 2147483647 w 94"/>
              <a:gd name="T27" fmla="*/ 2147483647 h 119"/>
              <a:gd name="T28" fmla="*/ 2147483647 w 94"/>
              <a:gd name="T29" fmla="*/ 2147483647 h 119"/>
              <a:gd name="T30" fmla="*/ 2147483647 w 94"/>
              <a:gd name="T31" fmla="*/ 2147483647 h 119"/>
              <a:gd name="T32" fmla="*/ 2147483647 w 94"/>
              <a:gd name="T33" fmla="*/ 2147483647 h 119"/>
              <a:gd name="T34" fmla="*/ 2147483647 w 94"/>
              <a:gd name="T35" fmla="*/ 2147483647 h 119"/>
              <a:gd name="T36" fmla="*/ 2147483647 w 94"/>
              <a:gd name="T37" fmla="*/ 2147483647 h 119"/>
              <a:gd name="T38" fmla="*/ 2147483647 w 94"/>
              <a:gd name="T39" fmla="*/ 2147483647 h 119"/>
              <a:gd name="T40" fmla="*/ 2147483647 w 94"/>
              <a:gd name="T41" fmla="*/ 2147483647 h 119"/>
              <a:gd name="T42" fmla="*/ 2147483647 w 94"/>
              <a:gd name="T43" fmla="*/ 2147483647 h 119"/>
              <a:gd name="T44" fmla="*/ 2147483647 w 94"/>
              <a:gd name="T45" fmla="*/ 2147483647 h 119"/>
              <a:gd name="T46" fmla="*/ 2147483647 w 94"/>
              <a:gd name="T47" fmla="*/ 2147483647 h 119"/>
              <a:gd name="T48" fmla="*/ 2147483647 w 94"/>
              <a:gd name="T49" fmla="*/ 2147483647 h 119"/>
              <a:gd name="T50" fmla="*/ 2147483647 w 94"/>
              <a:gd name="T51" fmla="*/ 2147483647 h 119"/>
              <a:gd name="T52" fmla="*/ 2147483647 w 94"/>
              <a:gd name="T53" fmla="*/ 2147483647 h 119"/>
              <a:gd name="T54" fmla="*/ 2147483647 w 94"/>
              <a:gd name="T55" fmla="*/ 0 h 119"/>
              <a:gd name="T56" fmla="*/ 2147483647 w 94"/>
              <a:gd name="T57" fmla="*/ 2147483647 h 119"/>
              <a:gd name="T58" fmla="*/ 2147483647 w 94"/>
              <a:gd name="T59" fmla="*/ 2147483647 h 119"/>
              <a:gd name="T60" fmla="*/ 2147483647 w 94"/>
              <a:gd name="T61" fmla="*/ 2147483647 h 119"/>
              <a:gd name="T62" fmla="*/ 2147483647 w 94"/>
              <a:gd name="T63" fmla="*/ 2147483647 h 119"/>
              <a:gd name="T64" fmla="*/ 2147483647 w 94"/>
              <a:gd name="T65" fmla="*/ 2147483647 h 119"/>
              <a:gd name="T66" fmla="*/ 2147483647 w 94"/>
              <a:gd name="T67" fmla="*/ 2147483647 h 119"/>
              <a:gd name="T68" fmla="*/ 2147483647 w 94"/>
              <a:gd name="T69" fmla="*/ 2147483647 h 119"/>
              <a:gd name="T70" fmla="*/ 2147483647 w 94"/>
              <a:gd name="T71" fmla="*/ 2147483647 h 119"/>
              <a:gd name="T72" fmla="*/ 2147483647 w 94"/>
              <a:gd name="T73" fmla="*/ 2147483647 h 119"/>
              <a:gd name="T74" fmla="*/ 2147483647 w 94"/>
              <a:gd name="T75" fmla="*/ 2147483647 h 119"/>
              <a:gd name="T76" fmla="*/ 2147483647 w 94"/>
              <a:gd name="T77" fmla="*/ 2147483647 h 119"/>
              <a:gd name="T78" fmla="*/ 2147483647 w 94"/>
              <a:gd name="T79" fmla="*/ 2147483647 h 119"/>
              <a:gd name="T80" fmla="*/ 2147483647 w 94"/>
              <a:gd name="T81" fmla="*/ 2147483647 h 119"/>
              <a:gd name="T82" fmla="*/ 2147483647 w 94"/>
              <a:gd name="T83" fmla="*/ 2147483647 h 119"/>
              <a:gd name="T84" fmla="*/ 2147483647 w 94"/>
              <a:gd name="T85" fmla="*/ 2147483647 h 119"/>
              <a:gd name="T86" fmla="*/ 2147483647 w 94"/>
              <a:gd name="T87" fmla="*/ 2147483647 h 119"/>
              <a:gd name="T88" fmla="*/ 2147483647 w 94"/>
              <a:gd name="T89" fmla="*/ 2147483647 h 119"/>
              <a:gd name="T90" fmla="*/ 2147483647 w 94"/>
              <a:gd name="T91" fmla="*/ 2147483647 h 119"/>
              <a:gd name="T92" fmla="*/ 2147483647 w 94"/>
              <a:gd name="T93" fmla="*/ 2147483647 h 119"/>
              <a:gd name="T94" fmla="*/ 2147483647 w 94"/>
              <a:gd name="T95" fmla="*/ 2147483647 h 119"/>
              <a:gd name="T96" fmla="*/ 2147483647 w 94"/>
              <a:gd name="T97" fmla="*/ 2147483647 h 119"/>
              <a:gd name="T98" fmla="*/ 2147483647 w 94"/>
              <a:gd name="T99" fmla="*/ 2147483647 h 119"/>
              <a:gd name="T100" fmla="*/ 2147483647 w 94"/>
              <a:gd name="T101" fmla="*/ 2147483647 h 119"/>
              <a:gd name="T102" fmla="*/ 2147483647 w 94"/>
              <a:gd name="T103" fmla="*/ 2147483647 h 119"/>
              <a:gd name="T104" fmla="*/ 2147483647 w 94"/>
              <a:gd name="T105" fmla="*/ 2147483647 h 119"/>
              <a:gd name="T106" fmla="*/ 2147483647 w 94"/>
              <a:gd name="T107" fmla="*/ 2147483647 h 1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4"/>
              <a:gd name="T163" fmla="*/ 0 h 119"/>
              <a:gd name="T164" fmla="*/ 94 w 94"/>
              <a:gd name="T165" fmla="*/ 119 h 11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4" h="119">
                <a:moveTo>
                  <a:pt x="2" y="37"/>
                </a:moveTo>
                <a:lnTo>
                  <a:pt x="8" y="45"/>
                </a:lnTo>
                <a:lnTo>
                  <a:pt x="11" y="48"/>
                </a:lnTo>
                <a:lnTo>
                  <a:pt x="11" y="50"/>
                </a:lnTo>
                <a:lnTo>
                  <a:pt x="13" y="50"/>
                </a:lnTo>
                <a:lnTo>
                  <a:pt x="17" y="50"/>
                </a:lnTo>
                <a:lnTo>
                  <a:pt x="17" y="52"/>
                </a:lnTo>
                <a:lnTo>
                  <a:pt x="15" y="52"/>
                </a:lnTo>
                <a:lnTo>
                  <a:pt x="15" y="58"/>
                </a:lnTo>
                <a:lnTo>
                  <a:pt x="15" y="64"/>
                </a:lnTo>
                <a:lnTo>
                  <a:pt x="17" y="62"/>
                </a:lnTo>
                <a:lnTo>
                  <a:pt x="19" y="60"/>
                </a:lnTo>
                <a:lnTo>
                  <a:pt x="25" y="60"/>
                </a:lnTo>
                <a:lnTo>
                  <a:pt x="31" y="62"/>
                </a:lnTo>
                <a:lnTo>
                  <a:pt x="34" y="66"/>
                </a:lnTo>
                <a:lnTo>
                  <a:pt x="38" y="68"/>
                </a:lnTo>
                <a:lnTo>
                  <a:pt x="29" y="66"/>
                </a:lnTo>
                <a:lnTo>
                  <a:pt x="19" y="66"/>
                </a:lnTo>
                <a:lnTo>
                  <a:pt x="21" y="75"/>
                </a:lnTo>
                <a:lnTo>
                  <a:pt x="23" y="83"/>
                </a:lnTo>
                <a:lnTo>
                  <a:pt x="29" y="83"/>
                </a:lnTo>
                <a:lnTo>
                  <a:pt x="38" y="83"/>
                </a:lnTo>
                <a:lnTo>
                  <a:pt x="36" y="81"/>
                </a:lnTo>
                <a:lnTo>
                  <a:pt x="36" y="77"/>
                </a:lnTo>
                <a:lnTo>
                  <a:pt x="40" y="77"/>
                </a:lnTo>
                <a:lnTo>
                  <a:pt x="46" y="77"/>
                </a:lnTo>
                <a:lnTo>
                  <a:pt x="44" y="71"/>
                </a:lnTo>
                <a:lnTo>
                  <a:pt x="40" y="71"/>
                </a:lnTo>
                <a:lnTo>
                  <a:pt x="42" y="70"/>
                </a:lnTo>
                <a:lnTo>
                  <a:pt x="48" y="70"/>
                </a:lnTo>
                <a:lnTo>
                  <a:pt x="54" y="71"/>
                </a:lnTo>
                <a:lnTo>
                  <a:pt x="54" y="68"/>
                </a:lnTo>
                <a:lnTo>
                  <a:pt x="54" y="64"/>
                </a:lnTo>
                <a:lnTo>
                  <a:pt x="52" y="62"/>
                </a:lnTo>
                <a:lnTo>
                  <a:pt x="50" y="62"/>
                </a:lnTo>
                <a:lnTo>
                  <a:pt x="54" y="62"/>
                </a:lnTo>
                <a:lnTo>
                  <a:pt x="58" y="62"/>
                </a:lnTo>
                <a:lnTo>
                  <a:pt x="59" y="66"/>
                </a:lnTo>
                <a:lnTo>
                  <a:pt x="61" y="66"/>
                </a:lnTo>
                <a:lnTo>
                  <a:pt x="61" y="62"/>
                </a:lnTo>
                <a:lnTo>
                  <a:pt x="59" y="58"/>
                </a:lnTo>
                <a:lnTo>
                  <a:pt x="56" y="56"/>
                </a:lnTo>
                <a:lnTo>
                  <a:pt x="52" y="56"/>
                </a:lnTo>
                <a:lnTo>
                  <a:pt x="48" y="52"/>
                </a:lnTo>
                <a:lnTo>
                  <a:pt x="46" y="48"/>
                </a:lnTo>
                <a:lnTo>
                  <a:pt x="42" y="48"/>
                </a:lnTo>
                <a:lnTo>
                  <a:pt x="40" y="50"/>
                </a:lnTo>
                <a:lnTo>
                  <a:pt x="40" y="48"/>
                </a:lnTo>
                <a:lnTo>
                  <a:pt x="38" y="47"/>
                </a:lnTo>
                <a:lnTo>
                  <a:pt x="38" y="43"/>
                </a:lnTo>
                <a:lnTo>
                  <a:pt x="42" y="43"/>
                </a:lnTo>
                <a:lnTo>
                  <a:pt x="42" y="41"/>
                </a:lnTo>
                <a:lnTo>
                  <a:pt x="42" y="39"/>
                </a:lnTo>
                <a:lnTo>
                  <a:pt x="38" y="35"/>
                </a:lnTo>
                <a:lnTo>
                  <a:pt x="36" y="31"/>
                </a:lnTo>
                <a:lnTo>
                  <a:pt x="34" y="29"/>
                </a:lnTo>
                <a:lnTo>
                  <a:pt x="34" y="27"/>
                </a:lnTo>
                <a:lnTo>
                  <a:pt x="36" y="25"/>
                </a:lnTo>
                <a:lnTo>
                  <a:pt x="38" y="20"/>
                </a:lnTo>
                <a:lnTo>
                  <a:pt x="40" y="20"/>
                </a:lnTo>
                <a:lnTo>
                  <a:pt x="40" y="18"/>
                </a:lnTo>
                <a:lnTo>
                  <a:pt x="40" y="20"/>
                </a:lnTo>
                <a:lnTo>
                  <a:pt x="40" y="24"/>
                </a:lnTo>
                <a:lnTo>
                  <a:pt x="42" y="25"/>
                </a:lnTo>
                <a:lnTo>
                  <a:pt x="44" y="29"/>
                </a:lnTo>
                <a:lnTo>
                  <a:pt x="46" y="27"/>
                </a:lnTo>
                <a:lnTo>
                  <a:pt x="46" y="25"/>
                </a:lnTo>
                <a:lnTo>
                  <a:pt x="52" y="25"/>
                </a:lnTo>
                <a:lnTo>
                  <a:pt x="56" y="24"/>
                </a:lnTo>
                <a:lnTo>
                  <a:pt x="56" y="22"/>
                </a:lnTo>
                <a:lnTo>
                  <a:pt x="50" y="14"/>
                </a:lnTo>
                <a:lnTo>
                  <a:pt x="65" y="14"/>
                </a:lnTo>
                <a:lnTo>
                  <a:pt x="79" y="14"/>
                </a:lnTo>
                <a:lnTo>
                  <a:pt x="79" y="18"/>
                </a:lnTo>
                <a:lnTo>
                  <a:pt x="81" y="20"/>
                </a:lnTo>
                <a:lnTo>
                  <a:pt x="82" y="16"/>
                </a:lnTo>
                <a:lnTo>
                  <a:pt x="86" y="10"/>
                </a:lnTo>
                <a:lnTo>
                  <a:pt x="88" y="8"/>
                </a:lnTo>
                <a:lnTo>
                  <a:pt x="92" y="8"/>
                </a:lnTo>
                <a:lnTo>
                  <a:pt x="94" y="6"/>
                </a:lnTo>
                <a:lnTo>
                  <a:pt x="94" y="4"/>
                </a:lnTo>
                <a:lnTo>
                  <a:pt x="88" y="0"/>
                </a:lnTo>
                <a:lnTo>
                  <a:pt x="86" y="0"/>
                </a:lnTo>
                <a:lnTo>
                  <a:pt x="84" y="4"/>
                </a:lnTo>
                <a:lnTo>
                  <a:pt x="84" y="6"/>
                </a:lnTo>
                <a:lnTo>
                  <a:pt x="82" y="6"/>
                </a:lnTo>
                <a:lnTo>
                  <a:pt x="81" y="6"/>
                </a:lnTo>
                <a:lnTo>
                  <a:pt x="75" y="6"/>
                </a:lnTo>
                <a:lnTo>
                  <a:pt x="73" y="6"/>
                </a:lnTo>
                <a:lnTo>
                  <a:pt x="73" y="4"/>
                </a:lnTo>
                <a:lnTo>
                  <a:pt x="69" y="2"/>
                </a:lnTo>
                <a:lnTo>
                  <a:pt x="65" y="0"/>
                </a:lnTo>
                <a:lnTo>
                  <a:pt x="61" y="4"/>
                </a:lnTo>
                <a:lnTo>
                  <a:pt x="59" y="6"/>
                </a:lnTo>
                <a:lnTo>
                  <a:pt x="54" y="8"/>
                </a:lnTo>
                <a:lnTo>
                  <a:pt x="50" y="6"/>
                </a:lnTo>
                <a:lnTo>
                  <a:pt x="46" y="6"/>
                </a:lnTo>
                <a:lnTo>
                  <a:pt x="44" y="10"/>
                </a:lnTo>
                <a:lnTo>
                  <a:pt x="44" y="12"/>
                </a:lnTo>
                <a:lnTo>
                  <a:pt x="42" y="12"/>
                </a:lnTo>
                <a:lnTo>
                  <a:pt x="38" y="12"/>
                </a:lnTo>
                <a:lnTo>
                  <a:pt x="34" y="14"/>
                </a:lnTo>
                <a:lnTo>
                  <a:pt x="33" y="16"/>
                </a:lnTo>
                <a:lnTo>
                  <a:pt x="31" y="16"/>
                </a:lnTo>
                <a:lnTo>
                  <a:pt x="29" y="20"/>
                </a:lnTo>
                <a:lnTo>
                  <a:pt x="27" y="20"/>
                </a:lnTo>
                <a:lnTo>
                  <a:pt x="19" y="22"/>
                </a:lnTo>
                <a:lnTo>
                  <a:pt x="15" y="22"/>
                </a:lnTo>
                <a:lnTo>
                  <a:pt x="15" y="27"/>
                </a:lnTo>
                <a:lnTo>
                  <a:pt x="13" y="33"/>
                </a:lnTo>
                <a:lnTo>
                  <a:pt x="10" y="35"/>
                </a:lnTo>
                <a:lnTo>
                  <a:pt x="10" y="37"/>
                </a:lnTo>
                <a:lnTo>
                  <a:pt x="8" y="37"/>
                </a:lnTo>
                <a:lnTo>
                  <a:pt x="2" y="37"/>
                </a:lnTo>
                <a:close/>
                <a:moveTo>
                  <a:pt x="44" y="54"/>
                </a:moveTo>
                <a:lnTo>
                  <a:pt x="46" y="56"/>
                </a:lnTo>
                <a:lnTo>
                  <a:pt x="46" y="58"/>
                </a:lnTo>
                <a:lnTo>
                  <a:pt x="46" y="60"/>
                </a:lnTo>
                <a:lnTo>
                  <a:pt x="44" y="60"/>
                </a:lnTo>
                <a:lnTo>
                  <a:pt x="42" y="56"/>
                </a:lnTo>
                <a:lnTo>
                  <a:pt x="44" y="54"/>
                </a:lnTo>
                <a:close/>
                <a:moveTo>
                  <a:pt x="40" y="50"/>
                </a:moveTo>
                <a:lnTo>
                  <a:pt x="42" y="50"/>
                </a:lnTo>
                <a:lnTo>
                  <a:pt x="42" y="52"/>
                </a:lnTo>
                <a:lnTo>
                  <a:pt x="40" y="54"/>
                </a:lnTo>
                <a:lnTo>
                  <a:pt x="38" y="54"/>
                </a:lnTo>
                <a:lnTo>
                  <a:pt x="38" y="50"/>
                </a:lnTo>
                <a:lnTo>
                  <a:pt x="40" y="50"/>
                </a:lnTo>
                <a:close/>
                <a:moveTo>
                  <a:pt x="0" y="37"/>
                </a:moveTo>
                <a:lnTo>
                  <a:pt x="2" y="41"/>
                </a:lnTo>
                <a:lnTo>
                  <a:pt x="2" y="37"/>
                </a:lnTo>
                <a:lnTo>
                  <a:pt x="0" y="37"/>
                </a:lnTo>
                <a:close/>
                <a:moveTo>
                  <a:pt x="48" y="108"/>
                </a:moveTo>
                <a:lnTo>
                  <a:pt x="46" y="114"/>
                </a:lnTo>
                <a:lnTo>
                  <a:pt x="61" y="118"/>
                </a:lnTo>
                <a:lnTo>
                  <a:pt x="79" y="119"/>
                </a:lnTo>
                <a:lnTo>
                  <a:pt x="77" y="116"/>
                </a:lnTo>
                <a:lnTo>
                  <a:pt x="77" y="112"/>
                </a:lnTo>
                <a:lnTo>
                  <a:pt x="61" y="112"/>
                </a:lnTo>
                <a:lnTo>
                  <a:pt x="48" y="108"/>
                </a:lnTo>
                <a:close/>
                <a:moveTo>
                  <a:pt x="6" y="64"/>
                </a:moveTo>
                <a:lnTo>
                  <a:pt x="8" y="66"/>
                </a:lnTo>
                <a:lnTo>
                  <a:pt x="11" y="68"/>
                </a:lnTo>
                <a:lnTo>
                  <a:pt x="11" y="64"/>
                </a:lnTo>
                <a:lnTo>
                  <a:pt x="8" y="64"/>
                </a:lnTo>
                <a:lnTo>
                  <a:pt x="6" y="64"/>
                </a:lnTo>
                <a:close/>
                <a:moveTo>
                  <a:pt x="77" y="60"/>
                </a:moveTo>
                <a:lnTo>
                  <a:pt x="79" y="64"/>
                </a:lnTo>
                <a:lnTo>
                  <a:pt x="79" y="60"/>
                </a:lnTo>
                <a:lnTo>
                  <a:pt x="77" y="60"/>
                </a:lnTo>
                <a:close/>
                <a:moveTo>
                  <a:pt x="77" y="45"/>
                </a:moveTo>
                <a:lnTo>
                  <a:pt x="79" y="48"/>
                </a:lnTo>
                <a:lnTo>
                  <a:pt x="81" y="50"/>
                </a:lnTo>
                <a:lnTo>
                  <a:pt x="84" y="50"/>
                </a:lnTo>
                <a:lnTo>
                  <a:pt x="84" y="48"/>
                </a:lnTo>
                <a:lnTo>
                  <a:pt x="82" y="47"/>
                </a:lnTo>
                <a:lnTo>
                  <a:pt x="82" y="45"/>
                </a:lnTo>
                <a:lnTo>
                  <a:pt x="79" y="45"/>
                </a:lnTo>
                <a:lnTo>
                  <a:pt x="77" y="45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2" name="Freeform 169"/>
          <p:cNvSpPr>
            <a:spLocks noChangeAspect="1"/>
          </p:cNvSpPr>
          <p:nvPr/>
        </p:nvSpPr>
        <p:spPr bwMode="gray">
          <a:xfrm>
            <a:off x="4495800" y="3727450"/>
            <a:ext cx="106363" cy="209550"/>
          </a:xfrm>
          <a:custGeom>
            <a:avLst/>
            <a:gdLst>
              <a:gd name="T0" fmla="*/ 0 w 58"/>
              <a:gd name="T1" fmla="*/ 2147483647 h 113"/>
              <a:gd name="T2" fmla="*/ 2147483647 w 58"/>
              <a:gd name="T3" fmla="*/ 2147483647 h 113"/>
              <a:gd name="T4" fmla="*/ 2147483647 w 58"/>
              <a:gd name="T5" fmla="*/ 2147483647 h 113"/>
              <a:gd name="T6" fmla="*/ 2147483647 w 58"/>
              <a:gd name="T7" fmla="*/ 2147483647 h 113"/>
              <a:gd name="T8" fmla="*/ 2147483647 w 58"/>
              <a:gd name="T9" fmla="*/ 2147483647 h 113"/>
              <a:gd name="T10" fmla="*/ 2147483647 w 58"/>
              <a:gd name="T11" fmla="*/ 2147483647 h 113"/>
              <a:gd name="T12" fmla="*/ 2147483647 w 58"/>
              <a:gd name="T13" fmla="*/ 2147483647 h 113"/>
              <a:gd name="T14" fmla="*/ 2147483647 w 58"/>
              <a:gd name="T15" fmla="*/ 2147483647 h 113"/>
              <a:gd name="T16" fmla="*/ 2147483647 w 58"/>
              <a:gd name="T17" fmla="*/ 2147483647 h 113"/>
              <a:gd name="T18" fmla="*/ 2147483647 w 58"/>
              <a:gd name="T19" fmla="*/ 2147483647 h 113"/>
              <a:gd name="T20" fmla="*/ 2147483647 w 58"/>
              <a:gd name="T21" fmla="*/ 2147483647 h 113"/>
              <a:gd name="T22" fmla="*/ 2147483647 w 58"/>
              <a:gd name="T23" fmla="*/ 2147483647 h 113"/>
              <a:gd name="T24" fmla="*/ 2147483647 w 58"/>
              <a:gd name="T25" fmla="*/ 2147483647 h 113"/>
              <a:gd name="T26" fmla="*/ 2147483647 w 58"/>
              <a:gd name="T27" fmla="*/ 2147483647 h 113"/>
              <a:gd name="T28" fmla="*/ 2147483647 w 58"/>
              <a:gd name="T29" fmla="*/ 2147483647 h 113"/>
              <a:gd name="T30" fmla="*/ 2147483647 w 58"/>
              <a:gd name="T31" fmla="*/ 2147483647 h 113"/>
              <a:gd name="T32" fmla="*/ 2147483647 w 58"/>
              <a:gd name="T33" fmla="*/ 2147483647 h 113"/>
              <a:gd name="T34" fmla="*/ 2147483647 w 58"/>
              <a:gd name="T35" fmla="*/ 2147483647 h 113"/>
              <a:gd name="T36" fmla="*/ 2147483647 w 58"/>
              <a:gd name="T37" fmla="*/ 2147483647 h 113"/>
              <a:gd name="T38" fmla="*/ 2147483647 w 58"/>
              <a:gd name="T39" fmla="*/ 2147483647 h 113"/>
              <a:gd name="T40" fmla="*/ 2147483647 w 58"/>
              <a:gd name="T41" fmla="*/ 2147483647 h 113"/>
              <a:gd name="T42" fmla="*/ 2147483647 w 58"/>
              <a:gd name="T43" fmla="*/ 2147483647 h 113"/>
              <a:gd name="T44" fmla="*/ 2147483647 w 58"/>
              <a:gd name="T45" fmla="*/ 2147483647 h 113"/>
              <a:gd name="T46" fmla="*/ 2147483647 w 58"/>
              <a:gd name="T47" fmla="*/ 2147483647 h 113"/>
              <a:gd name="T48" fmla="*/ 2147483647 w 58"/>
              <a:gd name="T49" fmla="*/ 2147483647 h 113"/>
              <a:gd name="T50" fmla="*/ 2147483647 w 58"/>
              <a:gd name="T51" fmla="*/ 2147483647 h 113"/>
              <a:gd name="T52" fmla="*/ 2147483647 w 58"/>
              <a:gd name="T53" fmla="*/ 2147483647 h 113"/>
              <a:gd name="T54" fmla="*/ 2147483647 w 58"/>
              <a:gd name="T55" fmla="*/ 2147483647 h 113"/>
              <a:gd name="T56" fmla="*/ 2147483647 w 58"/>
              <a:gd name="T57" fmla="*/ 2147483647 h 113"/>
              <a:gd name="T58" fmla="*/ 2147483647 w 58"/>
              <a:gd name="T59" fmla="*/ 2147483647 h 113"/>
              <a:gd name="T60" fmla="*/ 2147483647 w 58"/>
              <a:gd name="T61" fmla="*/ 2147483647 h 113"/>
              <a:gd name="T62" fmla="*/ 2147483647 w 58"/>
              <a:gd name="T63" fmla="*/ 2147483647 h 113"/>
              <a:gd name="T64" fmla="*/ 2147483647 w 58"/>
              <a:gd name="T65" fmla="*/ 2147483647 h 113"/>
              <a:gd name="T66" fmla="*/ 2147483647 w 58"/>
              <a:gd name="T67" fmla="*/ 2147483647 h 113"/>
              <a:gd name="T68" fmla="*/ 2147483647 w 58"/>
              <a:gd name="T69" fmla="*/ 0 h 113"/>
              <a:gd name="T70" fmla="*/ 2147483647 w 58"/>
              <a:gd name="T71" fmla="*/ 2147483647 h 113"/>
              <a:gd name="T72" fmla="*/ 2147483647 w 58"/>
              <a:gd name="T73" fmla="*/ 2147483647 h 113"/>
              <a:gd name="T74" fmla="*/ 2147483647 w 58"/>
              <a:gd name="T75" fmla="*/ 2147483647 h 113"/>
              <a:gd name="T76" fmla="*/ 2147483647 w 58"/>
              <a:gd name="T77" fmla="*/ 2147483647 h 113"/>
              <a:gd name="T78" fmla="*/ 2147483647 w 58"/>
              <a:gd name="T79" fmla="*/ 2147483647 h 113"/>
              <a:gd name="T80" fmla="*/ 2147483647 w 58"/>
              <a:gd name="T81" fmla="*/ 2147483647 h 113"/>
              <a:gd name="T82" fmla="*/ 2147483647 w 58"/>
              <a:gd name="T83" fmla="*/ 2147483647 h 113"/>
              <a:gd name="T84" fmla="*/ 2147483647 w 58"/>
              <a:gd name="T85" fmla="*/ 2147483647 h 113"/>
              <a:gd name="T86" fmla="*/ 2147483647 w 58"/>
              <a:gd name="T87" fmla="*/ 2147483647 h 113"/>
              <a:gd name="T88" fmla="*/ 2147483647 w 58"/>
              <a:gd name="T89" fmla="*/ 2147483647 h 113"/>
              <a:gd name="T90" fmla="*/ 2147483647 w 58"/>
              <a:gd name="T91" fmla="*/ 2147483647 h 113"/>
              <a:gd name="T92" fmla="*/ 2147483647 w 58"/>
              <a:gd name="T93" fmla="*/ 2147483647 h 113"/>
              <a:gd name="T94" fmla="*/ 2147483647 w 58"/>
              <a:gd name="T95" fmla="*/ 2147483647 h 113"/>
              <a:gd name="T96" fmla="*/ 2147483647 w 58"/>
              <a:gd name="T97" fmla="*/ 2147483647 h 113"/>
              <a:gd name="T98" fmla="*/ 2147483647 w 58"/>
              <a:gd name="T99" fmla="*/ 2147483647 h 113"/>
              <a:gd name="T100" fmla="*/ 2147483647 w 58"/>
              <a:gd name="T101" fmla="*/ 2147483647 h 113"/>
              <a:gd name="T102" fmla="*/ 2147483647 w 58"/>
              <a:gd name="T103" fmla="*/ 2147483647 h 113"/>
              <a:gd name="T104" fmla="*/ 2147483647 w 58"/>
              <a:gd name="T105" fmla="*/ 2147483647 h 113"/>
              <a:gd name="T106" fmla="*/ 2147483647 w 58"/>
              <a:gd name="T107" fmla="*/ 2147483647 h 113"/>
              <a:gd name="T108" fmla="*/ 2147483647 w 58"/>
              <a:gd name="T109" fmla="*/ 2147483647 h 113"/>
              <a:gd name="T110" fmla="*/ 2147483647 w 58"/>
              <a:gd name="T111" fmla="*/ 2147483647 h 113"/>
              <a:gd name="T112" fmla="*/ 0 w 58"/>
              <a:gd name="T113" fmla="*/ 2147483647 h 113"/>
              <a:gd name="T114" fmla="*/ 2147483647 w 58"/>
              <a:gd name="T115" fmla="*/ 2147483647 h 113"/>
              <a:gd name="T116" fmla="*/ 2147483647 w 58"/>
              <a:gd name="T117" fmla="*/ 2147483647 h 113"/>
              <a:gd name="T118" fmla="*/ 2147483647 w 58"/>
              <a:gd name="T119" fmla="*/ 2147483647 h 113"/>
              <a:gd name="T120" fmla="*/ 0 w 58"/>
              <a:gd name="T121" fmla="*/ 2147483647 h 113"/>
              <a:gd name="T122" fmla="*/ 0 w 58"/>
              <a:gd name="T123" fmla="*/ 2147483647 h 1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8"/>
              <a:gd name="T187" fmla="*/ 0 h 113"/>
              <a:gd name="T188" fmla="*/ 58 w 58"/>
              <a:gd name="T189" fmla="*/ 113 h 1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8" h="113">
                <a:moveTo>
                  <a:pt x="0" y="113"/>
                </a:moveTo>
                <a:lnTo>
                  <a:pt x="2" y="113"/>
                </a:lnTo>
                <a:lnTo>
                  <a:pt x="6" y="113"/>
                </a:lnTo>
                <a:lnTo>
                  <a:pt x="10" y="111"/>
                </a:lnTo>
                <a:lnTo>
                  <a:pt x="16" y="107"/>
                </a:lnTo>
                <a:lnTo>
                  <a:pt x="19" y="107"/>
                </a:lnTo>
                <a:lnTo>
                  <a:pt x="23" y="107"/>
                </a:lnTo>
                <a:lnTo>
                  <a:pt x="25" y="106"/>
                </a:lnTo>
                <a:lnTo>
                  <a:pt x="29" y="102"/>
                </a:lnTo>
                <a:lnTo>
                  <a:pt x="41" y="102"/>
                </a:lnTo>
                <a:lnTo>
                  <a:pt x="52" y="100"/>
                </a:lnTo>
                <a:lnTo>
                  <a:pt x="54" y="96"/>
                </a:lnTo>
                <a:lnTo>
                  <a:pt x="58" y="92"/>
                </a:lnTo>
                <a:lnTo>
                  <a:pt x="56" y="86"/>
                </a:lnTo>
                <a:lnTo>
                  <a:pt x="50" y="81"/>
                </a:lnTo>
                <a:lnTo>
                  <a:pt x="50" y="79"/>
                </a:lnTo>
                <a:lnTo>
                  <a:pt x="50" y="77"/>
                </a:lnTo>
                <a:lnTo>
                  <a:pt x="50" y="73"/>
                </a:lnTo>
                <a:lnTo>
                  <a:pt x="50" y="71"/>
                </a:lnTo>
                <a:lnTo>
                  <a:pt x="52" y="65"/>
                </a:lnTo>
                <a:lnTo>
                  <a:pt x="52" y="58"/>
                </a:lnTo>
                <a:lnTo>
                  <a:pt x="52" y="54"/>
                </a:lnTo>
                <a:lnTo>
                  <a:pt x="48" y="50"/>
                </a:lnTo>
                <a:lnTo>
                  <a:pt x="46" y="42"/>
                </a:lnTo>
                <a:lnTo>
                  <a:pt x="50" y="38"/>
                </a:lnTo>
                <a:lnTo>
                  <a:pt x="48" y="36"/>
                </a:lnTo>
                <a:lnTo>
                  <a:pt x="48" y="33"/>
                </a:lnTo>
                <a:lnTo>
                  <a:pt x="48" y="27"/>
                </a:lnTo>
                <a:lnTo>
                  <a:pt x="48" y="21"/>
                </a:lnTo>
                <a:lnTo>
                  <a:pt x="46" y="15"/>
                </a:lnTo>
                <a:lnTo>
                  <a:pt x="44" y="13"/>
                </a:lnTo>
                <a:lnTo>
                  <a:pt x="43" y="8"/>
                </a:lnTo>
                <a:lnTo>
                  <a:pt x="44" y="2"/>
                </a:lnTo>
                <a:lnTo>
                  <a:pt x="35" y="0"/>
                </a:lnTo>
                <a:lnTo>
                  <a:pt x="35" y="4"/>
                </a:lnTo>
                <a:lnTo>
                  <a:pt x="25" y="2"/>
                </a:lnTo>
                <a:lnTo>
                  <a:pt x="16" y="2"/>
                </a:lnTo>
                <a:lnTo>
                  <a:pt x="14" y="6"/>
                </a:lnTo>
                <a:lnTo>
                  <a:pt x="12" y="10"/>
                </a:lnTo>
                <a:lnTo>
                  <a:pt x="12" y="13"/>
                </a:lnTo>
                <a:lnTo>
                  <a:pt x="14" y="17"/>
                </a:lnTo>
                <a:lnTo>
                  <a:pt x="12" y="23"/>
                </a:lnTo>
                <a:lnTo>
                  <a:pt x="12" y="25"/>
                </a:lnTo>
                <a:lnTo>
                  <a:pt x="12" y="29"/>
                </a:lnTo>
                <a:lnTo>
                  <a:pt x="12" y="35"/>
                </a:lnTo>
                <a:lnTo>
                  <a:pt x="14" y="36"/>
                </a:lnTo>
                <a:lnTo>
                  <a:pt x="16" y="42"/>
                </a:lnTo>
                <a:lnTo>
                  <a:pt x="14" y="50"/>
                </a:lnTo>
                <a:lnTo>
                  <a:pt x="14" y="52"/>
                </a:lnTo>
                <a:lnTo>
                  <a:pt x="12" y="54"/>
                </a:lnTo>
                <a:lnTo>
                  <a:pt x="10" y="59"/>
                </a:lnTo>
                <a:lnTo>
                  <a:pt x="8" y="65"/>
                </a:lnTo>
                <a:lnTo>
                  <a:pt x="8" y="69"/>
                </a:lnTo>
                <a:lnTo>
                  <a:pt x="4" y="77"/>
                </a:lnTo>
                <a:lnTo>
                  <a:pt x="2" y="79"/>
                </a:lnTo>
                <a:lnTo>
                  <a:pt x="0" y="88"/>
                </a:lnTo>
                <a:lnTo>
                  <a:pt x="2" y="98"/>
                </a:lnTo>
                <a:lnTo>
                  <a:pt x="2" y="100"/>
                </a:lnTo>
                <a:lnTo>
                  <a:pt x="2" y="104"/>
                </a:lnTo>
                <a:lnTo>
                  <a:pt x="0" y="109"/>
                </a:lnTo>
                <a:lnTo>
                  <a:pt x="0" y="11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3" name="Freeform 170" descr="Wide upward diagonal"/>
          <p:cNvSpPr>
            <a:spLocks noChangeAspect="1"/>
          </p:cNvSpPr>
          <p:nvPr/>
        </p:nvSpPr>
        <p:spPr bwMode="gray">
          <a:xfrm>
            <a:off x="4706938" y="2387600"/>
            <a:ext cx="211137" cy="265113"/>
          </a:xfrm>
          <a:custGeom>
            <a:avLst/>
            <a:gdLst>
              <a:gd name="T0" fmla="*/ 2147483647 w 114"/>
              <a:gd name="T1" fmla="*/ 2147483647 h 146"/>
              <a:gd name="T2" fmla="*/ 2147483647 w 114"/>
              <a:gd name="T3" fmla="*/ 2147483647 h 146"/>
              <a:gd name="T4" fmla="*/ 2147483647 w 114"/>
              <a:gd name="T5" fmla="*/ 2147483647 h 146"/>
              <a:gd name="T6" fmla="*/ 2147483647 w 114"/>
              <a:gd name="T7" fmla="*/ 2147483647 h 146"/>
              <a:gd name="T8" fmla="*/ 2147483647 w 114"/>
              <a:gd name="T9" fmla="*/ 2147483647 h 146"/>
              <a:gd name="T10" fmla="*/ 2147483647 w 114"/>
              <a:gd name="T11" fmla="*/ 2147483647 h 146"/>
              <a:gd name="T12" fmla="*/ 2147483647 w 114"/>
              <a:gd name="T13" fmla="*/ 2147483647 h 146"/>
              <a:gd name="T14" fmla="*/ 2147483647 w 114"/>
              <a:gd name="T15" fmla="*/ 2147483647 h 146"/>
              <a:gd name="T16" fmla="*/ 2147483647 w 114"/>
              <a:gd name="T17" fmla="*/ 2147483647 h 146"/>
              <a:gd name="T18" fmla="*/ 2147483647 w 114"/>
              <a:gd name="T19" fmla="*/ 2147483647 h 146"/>
              <a:gd name="T20" fmla="*/ 2147483647 w 114"/>
              <a:gd name="T21" fmla="*/ 2147483647 h 146"/>
              <a:gd name="T22" fmla="*/ 2147483647 w 114"/>
              <a:gd name="T23" fmla="*/ 2147483647 h 146"/>
              <a:gd name="T24" fmla="*/ 2147483647 w 114"/>
              <a:gd name="T25" fmla="*/ 2147483647 h 146"/>
              <a:gd name="T26" fmla="*/ 2147483647 w 114"/>
              <a:gd name="T27" fmla="*/ 2147483647 h 146"/>
              <a:gd name="T28" fmla="*/ 2147483647 w 114"/>
              <a:gd name="T29" fmla="*/ 2147483647 h 146"/>
              <a:gd name="T30" fmla="*/ 2147483647 w 114"/>
              <a:gd name="T31" fmla="*/ 2147483647 h 146"/>
              <a:gd name="T32" fmla="*/ 2147483647 w 114"/>
              <a:gd name="T33" fmla="*/ 2147483647 h 146"/>
              <a:gd name="T34" fmla="*/ 2147483647 w 114"/>
              <a:gd name="T35" fmla="*/ 2147483647 h 146"/>
              <a:gd name="T36" fmla="*/ 2147483647 w 114"/>
              <a:gd name="T37" fmla="*/ 2147483647 h 146"/>
              <a:gd name="T38" fmla="*/ 2147483647 w 114"/>
              <a:gd name="T39" fmla="*/ 2147483647 h 146"/>
              <a:gd name="T40" fmla="*/ 2147483647 w 114"/>
              <a:gd name="T41" fmla="*/ 2147483647 h 146"/>
              <a:gd name="T42" fmla="*/ 2147483647 w 114"/>
              <a:gd name="T43" fmla="*/ 2147483647 h 146"/>
              <a:gd name="T44" fmla="*/ 2147483647 w 114"/>
              <a:gd name="T45" fmla="*/ 2147483647 h 146"/>
              <a:gd name="T46" fmla="*/ 2147483647 w 114"/>
              <a:gd name="T47" fmla="*/ 2147483647 h 146"/>
              <a:gd name="T48" fmla="*/ 2147483647 w 114"/>
              <a:gd name="T49" fmla="*/ 2147483647 h 146"/>
              <a:gd name="T50" fmla="*/ 2147483647 w 114"/>
              <a:gd name="T51" fmla="*/ 2147483647 h 146"/>
              <a:gd name="T52" fmla="*/ 2147483647 w 114"/>
              <a:gd name="T53" fmla="*/ 2147483647 h 146"/>
              <a:gd name="T54" fmla="*/ 2147483647 w 114"/>
              <a:gd name="T55" fmla="*/ 2147483647 h 146"/>
              <a:gd name="T56" fmla="*/ 2147483647 w 114"/>
              <a:gd name="T57" fmla="*/ 2147483647 h 146"/>
              <a:gd name="T58" fmla="*/ 2147483647 w 114"/>
              <a:gd name="T59" fmla="*/ 2147483647 h 146"/>
              <a:gd name="T60" fmla="*/ 2147483647 w 114"/>
              <a:gd name="T61" fmla="*/ 2147483647 h 146"/>
              <a:gd name="T62" fmla="*/ 2147483647 w 114"/>
              <a:gd name="T63" fmla="*/ 2147483647 h 146"/>
              <a:gd name="T64" fmla="*/ 2147483647 w 114"/>
              <a:gd name="T65" fmla="*/ 2147483647 h 146"/>
              <a:gd name="T66" fmla="*/ 2147483647 w 114"/>
              <a:gd name="T67" fmla="*/ 2147483647 h 146"/>
              <a:gd name="T68" fmla="*/ 2147483647 w 114"/>
              <a:gd name="T69" fmla="*/ 2147483647 h 146"/>
              <a:gd name="T70" fmla="*/ 2147483647 w 114"/>
              <a:gd name="T71" fmla="*/ 2147483647 h 146"/>
              <a:gd name="T72" fmla="*/ 2147483647 w 114"/>
              <a:gd name="T73" fmla="*/ 2147483647 h 146"/>
              <a:gd name="T74" fmla="*/ 2147483647 w 114"/>
              <a:gd name="T75" fmla="*/ 2147483647 h 146"/>
              <a:gd name="T76" fmla="*/ 2147483647 w 114"/>
              <a:gd name="T77" fmla="*/ 2147483647 h 146"/>
              <a:gd name="T78" fmla="*/ 2147483647 w 114"/>
              <a:gd name="T79" fmla="*/ 2147483647 h 146"/>
              <a:gd name="T80" fmla="*/ 2147483647 w 114"/>
              <a:gd name="T81" fmla="*/ 2147483647 h 146"/>
              <a:gd name="T82" fmla="*/ 2147483647 w 114"/>
              <a:gd name="T83" fmla="*/ 0 h 146"/>
              <a:gd name="T84" fmla="*/ 2147483647 w 114"/>
              <a:gd name="T85" fmla="*/ 2147483647 h 146"/>
              <a:gd name="T86" fmla="*/ 2147483647 w 114"/>
              <a:gd name="T87" fmla="*/ 2147483647 h 146"/>
              <a:gd name="T88" fmla="*/ 2147483647 w 114"/>
              <a:gd name="T89" fmla="*/ 2147483647 h 146"/>
              <a:gd name="T90" fmla="*/ 2147483647 w 114"/>
              <a:gd name="T91" fmla="*/ 2147483647 h 146"/>
              <a:gd name="T92" fmla="*/ 2147483647 w 114"/>
              <a:gd name="T93" fmla="*/ 2147483647 h 146"/>
              <a:gd name="T94" fmla="*/ 2147483647 w 114"/>
              <a:gd name="T95" fmla="*/ 2147483647 h 1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4"/>
              <a:gd name="T145" fmla="*/ 0 h 146"/>
              <a:gd name="T146" fmla="*/ 114 w 114"/>
              <a:gd name="T147" fmla="*/ 146 h 1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4" h="146">
                <a:moveTo>
                  <a:pt x="23" y="42"/>
                </a:moveTo>
                <a:lnTo>
                  <a:pt x="25" y="46"/>
                </a:lnTo>
                <a:lnTo>
                  <a:pt x="23" y="52"/>
                </a:lnTo>
                <a:lnTo>
                  <a:pt x="22" y="52"/>
                </a:lnTo>
                <a:lnTo>
                  <a:pt x="22" y="54"/>
                </a:lnTo>
                <a:lnTo>
                  <a:pt x="23" y="56"/>
                </a:lnTo>
                <a:lnTo>
                  <a:pt x="22" y="58"/>
                </a:lnTo>
                <a:lnTo>
                  <a:pt x="20" y="59"/>
                </a:lnTo>
                <a:lnTo>
                  <a:pt x="18" y="61"/>
                </a:lnTo>
                <a:lnTo>
                  <a:pt x="12" y="61"/>
                </a:lnTo>
                <a:lnTo>
                  <a:pt x="8" y="61"/>
                </a:lnTo>
                <a:lnTo>
                  <a:pt x="6" y="63"/>
                </a:lnTo>
                <a:lnTo>
                  <a:pt x="6" y="65"/>
                </a:lnTo>
                <a:lnTo>
                  <a:pt x="2" y="73"/>
                </a:lnTo>
                <a:lnTo>
                  <a:pt x="0" y="77"/>
                </a:lnTo>
                <a:lnTo>
                  <a:pt x="2" y="79"/>
                </a:lnTo>
                <a:lnTo>
                  <a:pt x="6" y="81"/>
                </a:lnTo>
                <a:lnTo>
                  <a:pt x="6" y="82"/>
                </a:lnTo>
                <a:lnTo>
                  <a:pt x="6" y="84"/>
                </a:lnTo>
                <a:lnTo>
                  <a:pt x="8" y="90"/>
                </a:lnTo>
                <a:lnTo>
                  <a:pt x="6" y="94"/>
                </a:lnTo>
                <a:lnTo>
                  <a:pt x="8" y="98"/>
                </a:lnTo>
                <a:lnTo>
                  <a:pt x="12" y="100"/>
                </a:lnTo>
                <a:lnTo>
                  <a:pt x="10" y="102"/>
                </a:lnTo>
                <a:lnTo>
                  <a:pt x="10" y="107"/>
                </a:lnTo>
                <a:lnTo>
                  <a:pt x="10" y="109"/>
                </a:lnTo>
                <a:lnTo>
                  <a:pt x="14" y="107"/>
                </a:lnTo>
                <a:lnTo>
                  <a:pt x="20" y="109"/>
                </a:lnTo>
                <a:lnTo>
                  <a:pt x="23" y="113"/>
                </a:lnTo>
                <a:lnTo>
                  <a:pt x="27" y="111"/>
                </a:lnTo>
                <a:lnTo>
                  <a:pt x="31" y="113"/>
                </a:lnTo>
                <a:lnTo>
                  <a:pt x="33" y="113"/>
                </a:lnTo>
                <a:lnTo>
                  <a:pt x="33" y="115"/>
                </a:lnTo>
                <a:lnTo>
                  <a:pt x="31" y="121"/>
                </a:lnTo>
                <a:lnTo>
                  <a:pt x="31" y="125"/>
                </a:lnTo>
                <a:lnTo>
                  <a:pt x="31" y="129"/>
                </a:lnTo>
                <a:lnTo>
                  <a:pt x="31" y="134"/>
                </a:lnTo>
                <a:lnTo>
                  <a:pt x="33" y="140"/>
                </a:lnTo>
                <a:lnTo>
                  <a:pt x="35" y="140"/>
                </a:lnTo>
                <a:lnTo>
                  <a:pt x="39" y="138"/>
                </a:lnTo>
                <a:lnTo>
                  <a:pt x="41" y="136"/>
                </a:lnTo>
                <a:lnTo>
                  <a:pt x="45" y="136"/>
                </a:lnTo>
                <a:lnTo>
                  <a:pt x="48" y="138"/>
                </a:lnTo>
                <a:lnTo>
                  <a:pt x="58" y="146"/>
                </a:lnTo>
                <a:lnTo>
                  <a:pt x="60" y="142"/>
                </a:lnTo>
                <a:lnTo>
                  <a:pt x="64" y="140"/>
                </a:lnTo>
                <a:lnTo>
                  <a:pt x="68" y="140"/>
                </a:lnTo>
                <a:lnTo>
                  <a:pt x="71" y="138"/>
                </a:lnTo>
                <a:lnTo>
                  <a:pt x="73" y="136"/>
                </a:lnTo>
                <a:lnTo>
                  <a:pt x="75" y="134"/>
                </a:lnTo>
                <a:lnTo>
                  <a:pt x="79" y="134"/>
                </a:lnTo>
                <a:lnTo>
                  <a:pt x="83" y="134"/>
                </a:lnTo>
                <a:lnTo>
                  <a:pt x="87" y="136"/>
                </a:lnTo>
                <a:lnTo>
                  <a:pt x="89" y="138"/>
                </a:lnTo>
                <a:lnTo>
                  <a:pt x="91" y="140"/>
                </a:lnTo>
                <a:lnTo>
                  <a:pt x="93" y="138"/>
                </a:lnTo>
                <a:lnTo>
                  <a:pt x="93" y="136"/>
                </a:lnTo>
                <a:lnTo>
                  <a:pt x="93" y="134"/>
                </a:lnTo>
                <a:lnTo>
                  <a:pt x="91" y="130"/>
                </a:lnTo>
                <a:lnTo>
                  <a:pt x="89" y="129"/>
                </a:lnTo>
                <a:lnTo>
                  <a:pt x="93" y="127"/>
                </a:lnTo>
                <a:lnTo>
                  <a:pt x="94" y="125"/>
                </a:lnTo>
                <a:lnTo>
                  <a:pt x="96" y="125"/>
                </a:lnTo>
                <a:lnTo>
                  <a:pt x="96" y="121"/>
                </a:lnTo>
                <a:lnTo>
                  <a:pt x="100" y="117"/>
                </a:lnTo>
                <a:lnTo>
                  <a:pt x="102" y="115"/>
                </a:lnTo>
                <a:lnTo>
                  <a:pt x="98" y="111"/>
                </a:lnTo>
                <a:lnTo>
                  <a:pt x="94" y="109"/>
                </a:lnTo>
                <a:lnTo>
                  <a:pt x="91" y="107"/>
                </a:lnTo>
                <a:lnTo>
                  <a:pt x="91" y="102"/>
                </a:lnTo>
                <a:lnTo>
                  <a:pt x="89" y="98"/>
                </a:lnTo>
                <a:lnTo>
                  <a:pt x="87" y="96"/>
                </a:lnTo>
                <a:lnTo>
                  <a:pt x="85" y="90"/>
                </a:lnTo>
                <a:lnTo>
                  <a:pt x="83" y="88"/>
                </a:lnTo>
                <a:lnTo>
                  <a:pt x="83" y="86"/>
                </a:lnTo>
                <a:lnTo>
                  <a:pt x="85" y="86"/>
                </a:lnTo>
                <a:lnTo>
                  <a:pt x="89" y="86"/>
                </a:lnTo>
                <a:lnTo>
                  <a:pt x="93" y="82"/>
                </a:lnTo>
                <a:lnTo>
                  <a:pt x="94" y="81"/>
                </a:lnTo>
                <a:lnTo>
                  <a:pt x="100" y="77"/>
                </a:lnTo>
                <a:lnTo>
                  <a:pt x="106" y="75"/>
                </a:lnTo>
                <a:lnTo>
                  <a:pt x="108" y="73"/>
                </a:lnTo>
                <a:lnTo>
                  <a:pt x="114" y="75"/>
                </a:lnTo>
                <a:lnTo>
                  <a:pt x="112" y="69"/>
                </a:lnTo>
                <a:lnTo>
                  <a:pt x="112" y="59"/>
                </a:lnTo>
                <a:lnTo>
                  <a:pt x="112" y="56"/>
                </a:lnTo>
                <a:lnTo>
                  <a:pt x="110" y="52"/>
                </a:lnTo>
                <a:lnTo>
                  <a:pt x="110" y="46"/>
                </a:lnTo>
                <a:lnTo>
                  <a:pt x="110" y="42"/>
                </a:lnTo>
                <a:lnTo>
                  <a:pt x="108" y="40"/>
                </a:lnTo>
                <a:lnTo>
                  <a:pt x="108" y="34"/>
                </a:lnTo>
                <a:lnTo>
                  <a:pt x="108" y="29"/>
                </a:lnTo>
                <a:lnTo>
                  <a:pt x="110" y="23"/>
                </a:lnTo>
                <a:lnTo>
                  <a:pt x="104" y="21"/>
                </a:lnTo>
                <a:lnTo>
                  <a:pt x="98" y="19"/>
                </a:lnTo>
                <a:lnTo>
                  <a:pt x="96" y="15"/>
                </a:lnTo>
                <a:lnTo>
                  <a:pt x="91" y="15"/>
                </a:lnTo>
                <a:lnTo>
                  <a:pt x="85" y="15"/>
                </a:lnTo>
                <a:lnTo>
                  <a:pt x="83" y="19"/>
                </a:lnTo>
                <a:lnTo>
                  <a:pt x="81" y="21"/>
                </a:lnTo>
                <a:lnTo>
                  <a:pt x="77" y="21"/>
                </a:lnTo>
                <a:lnTo>
                  <a:pt x="75" y="21"/>
                </a:lnTo>
                <a:lnTo>
                  <a:pt x="75" y="25"/>
                </a:lnTo>
                <a:lnTo>
                  <a:pt x="73" y="27"/>
                </a:lnTo>
                <a:lnTo>
                  <a:pt x="71" y="23"/>
                </a:lnTo>
                <a:lnTo>
                  <a:pt x="70" y="19"/>
                </a:lnTo>
                <a:lnTo>
                  <a:pt x="64" y="19"/>
                </a:lnTo>
                <a:lnTo>
                  <a:pt x="60" y="19"/>
                </a:lnTo>
                <a:lnTo>
                  <a:pt x="60" y="15"/>
                </a:lnTo>
                <a:lnTo>
                  <a:pt x="56" y="11"/>
                </a:lnTo>
                <a:lnTo>
                  <a:pt x="54" y="8"/>
                </a:lnTo>
                <a:lnTo>
                  <a:pt x="56" y="6"/>
                </a:lnTo>
                <a:lnTo>
                  <a:pt x="58" y="2"/>
                </a:lnTo>
                <a:lnTo>
                  <a:pt x="54" y="2"/>
                </a:lnTo>
                <a:lnTo>
                  <a:pt x="52" y="2"/>
                </a:lnTo>
                <a:lnTo>
                  <a:pt x="52" y="0"/>
                </a:lnTo>
                <a:lnTo>
                  <a:pt x="41" y="0"/>
                </a:lnTo>
                <a:lnTo>
                  <a:pt x="39" y="4"/>
                </a:lnTo>
                <a:lnTo>
                  <a:pt x="39" y="8"/>
                </a:lnTo>
                <a:lnTo>
                  <a:pt x="43" y="8"/>
                </a:lnTo>
                <a:lnTo>
                  <a:pt x="43" y="11"/>
                </a:lnTo>
                <a:lnTo>
                  <a:pt x="45" y="19"/>
                </a:lnTo>
                <a:lnTo>
                  <a:pt x="45" y="29"/>
                </a:lnTo>
                <a:lnTo>
                  <a:pt x="43" y="29"/>
                </a:lnTo>
                <a:lnTo>
                  <a:pt x="43" y="27"/>
                </a:lnTo>
                <a:lnTo>
                  <a:pt x="41" y="31"/>
                </a:lnTo>
                <a:lnTo>
                  <a:pt x="39" y="34"/>
                </a:lnTo>
                <a:lnTo>
                  <a:pt x="33" y="33"/>
                </a:lnTo>
                <a:lnTo>
                  <a:pt x="29" y="33"/>
                </a:lnTo>
                <a:lnTo>
                  <a:pt x="27" y="34"/>
                </a:lnTo>
                <a:lnTo>
                  <a:pt x="23" y="36"/>
                </a:lnTo>
                <a:lnTo>
                  <a:pt x="23" y="38"/>
                </a:lnTo>
                <a:lnTo>
                  <a:pt x="25" y="38"/>
                </a:lnTo>
                <a:lnTo>
                  <a:pt x="25" y="40"/>
                </a:lnTo>
                <a:lnTo>
                  <a:pt x="23" y="42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4" name="Freeform 171"/>
          <p:cNvSpPr>
            <a:spLocks noChangeAspect="1"/>
          </p:cNvSpPr>
          <p:nvPr/>
        </p:nvSpPr>
        <p:spPr bwMode="gray">
          <a:xfrm>
            <a:off x="5502275" y="2768600"/>
            <a:ext cx="160338" cy="80963"/>
          </a:xfrm>
          <a:custGeom>
            <a:avLst/>
            <a:gdLst>
              <a:gd name="T0" fmla="*/ 2147483647 w 89"/>
              <a:gd name="T1" fmla="*/ 2147483647 h 46"/>
              <a:gd name="T2" fmla="*/ 2147483647 w 89"/>
              <a:gd name="T3" fmla="*/ 2147483647 h 46"/>
              <a:gd name="T4" fmla="*/ 2147483647 w 89"/>
              <a:gd name="T5" fmla="*/ 2147483647 h 46"/>
              <a:gd name="T6" fmla="*/ 2147483647 w 89"/>
              <a:gd name="T7" fmla="*/ 2147483647 h 46"/>
              <a:gd name="T8" fmla="*/ 2147483647 w 89"/>
              <a:gd name="T9" fmla="*/ 2147483647 h 46"/>
              <a:gd name="T10" fmla="*/ 2147483647 w 89"/>
              <a:gd name="T11" fmla="*/ 2147483647 h 46"/>
              <a:gd name="T12" fmla="*/ 2147483647 w 89"/>
              <a:gd name="T13" fmla="*/ 2147483647 h 46"/>
              <a:gd name="T14" fmla="*/ 2147483647 w 89"/>
              <a:gd name="T15" fmla="*/ 2147483647 h 46"/>
              <a:gd name="T16" fmla="*/ 2147483647 w 89"/>
              <a:gd name="T17" fmla="*/ 2147483647 h 46"/>
              <a:gd name="T18" fmla="*/ 2147483647 w 89"/>
              <a:gd name="T19" fmla="*/ 2147483647 h 46"/>
              <a:gd name="T20" fmla="*/ 2147483647 w 89"/>
              <a:gd name="T21" fmla="*/ 2147483647 h 46"/>
              <a:gd name="T22" fmla="*/ 2147483647 w 89"/>
              <a:gd name="T23" fmla="*/ 2147483647 h 46"/>
              <a:gd name="T24" fmla="*/ 2147483647 w 89"/>
              <a:gd name="T25" fmla="*/ 2147483647 h 46"/>
              <a:gd name="T26" fmla="*/ 2147483647 w 89"/>
              <a:gd name="T27" fmla="*/ 2147483647 h 46"/>
              <a:gd name="T28" fmla="*/ 2147483647 w 89"/>
              <a:gd name="T29" fmla="*/ 2147483647 h 46"/>
              <a:gd name="T30" fmla="*/ 2147483647 w 89"/>
              <a:gd name="T31" fmla="*/ 2147483647 h 46"/>
              <a:gd name="T32" fmla="*/ 2147483647 w 89"/>
              <a:gd name="T33" fmla="*/ 2147483647 h 46"/>
              <a:gd name="T34" fmla="*/ 2147483647 w 89"/>
              <a:gd name="T35" fmla="*/ 2147483647 h 46"/>
              <a:gd name="T36" fmla="*/ 2147483647 w 89"/>
              <a:gd name="T37" fmla="*/ 2147483647 h 46"/>
              <a:gd name="T38" fmla="*/ 2147483647 w 89"/>
              <a:gd name="T39" fmla="*/ 2147483647 h 46"/>
              <a:gd name="T40" fmla="*/ 2147483647 w 89"/>
              <a:gd name="T41" fmla="*/ 2147483647 h 46"/>
              <a:gd name="T42" fmla="*/ 2147483647 w 89"/>
              <a:gd name="T43" fmla="*/ 2147483647 h 46"/>
              <a:gd name="T44" fmla="*/ 2147483647 w 89"/>
              <a:gd name="T45" fmla="*/ 2147483647 h 46"/>
              <a:gd name="T46" fmla="*/ 2147483647 w 89"/>
              <a:gd name="T47" fmla="*/ 2147483647 h 46"/>
              <a:gd name="T48" fmla="*/ 2147483647 w 89"/>
              <a:gd name="T49" fmla="*/ 2147483647 h 46"/>
              <a:gd name="T50" fmla="*/ 2147483647 w 89"/>
              <a:gd name="T51" fmla="*/ 2147483647 h 46"/>
              <a:gd name="T52" fmla="*/ 2147483647 w 89"/>
              <a:gd name="T53" fmla="*/ 2147483647 h 46"/>
              <a:gd name="T54" fmla="*/ 2147483647 w 89"/>
              <a:gd name="T55" fmla="*/ 2147483647 h 46"/>
              <a:gd name="T56" fmla="*/ 2147483647 w 89"/>
              <a:gd name="T57" fmla="*/ 2147483647 h 46"/>
              <a:gd name="T58" fmla="*/ 2147483647 w 89"/>
              <a:gd name="T59" fmla="*/ 2147483647 h 46"/>
              <a:gd name="T60" fmla="*/ 2147483647 w 89"/>
              <a:gd name="T61" fmla="*/ 2147483647 h 46"/>
              <a:gd name="T62" fmla="*/ 0 w 89"/>
              <a:gd name="T63" fmla="*/ 2147483647 h 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9"/>
              <a:gd name="T97" fmla="*/ 0 h 46"/>
              <a:gd name="T98" fmla="*/ 89 w 89"/>
              <a:gd name="T99" fmla="*/ 46 h 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9" h="46">
                <a:moveTo>
                  <a:pt x="0" y="14"/>
                </a:moveTo>
                <a:lnTo>
                  <a:pt x="8" y="16"/>
                </a:lnTo>
                <a:lnTo>
                  <a:pt x="14" y="19"/>
                </a:lnTo>
                <a:lnTo>
                  <a:pt x="16" y="25"/>
                </a:lnTo>
                <a:lnTo>
                  <a:pt x="18" y="29"/>
                </a:lnTo>
                <a:lnTo>
                  <a:pt x="20" y="29"/>
                </a:lnTo>
                <a:lnTo>
                  <a:pt x="20" y="35"/>
                </a:lnTo>
                <a:lnTo>
                  <a:pt x="18" y="40"/>
                </a:lnTo>
                <a:lnTo>
                  <a:pt x="21" y="42"/>
                </a:lnTo>
                <a:lnTo>
                  <a:pt x="25" y="40"/>
                </a:lnTo>
                <a:lnTo>
                  <a:pt x="29" y="40"/>
                </a:lnTo>
                <a:lnTo>
                  <a:pt x="31" y="40"/>
                </a:lnTo>
                <a:lnTo>
                  <a:pt x="35" y="42"/>
                </a:lnTo>
                <a:lnTo>
                  <a:pt x="37" y="44"/>
                </a:lnTo>
                <a:lnTo>
                  <a:pt x="41" y="44"/>
                </a:lnTo>
                <a:lnTo>
                  <a:pt x="44" y="42"/>
                </a:lnTo>
                <a:lnTo>
                  <a:pt x="46" y="44"/>
                </a:lnTo>
                <a:lnTo>
                  <a:pt x="46" y="46"/>
                </a:lnTo>
                <a:lnTo>
                  <a:pt x="50" y="46"/>
                </a:lnTo>
                <a:lnTo>
                  <a:pt x="54" y="46"/>
                </a:lnTo>
                <a:lnTo>
                  <a:pt x="60" y="44"/>
                </a:lnTo>
                <a:lnTo>
                  <a:pt x="64" y="46"/>
                </a:lnTo>
                <a:lnTo>
                  <a:pt x="66" y="46"/>
                </a:lnTo>
                <a:lnTo>
                  <a:pt x="68" y="44"/>
                </a:lnTo>
                <a:lnTo>
                  <a:pt x="71" y="40"/>
                </a:lnTo>
                <a:lnTo>
                  <a:pt x="73" y="39"/>
                </a:lnTo>
                <a:lnTo>
                  <a:pt x="75" y="39"/>
                </a:lnTo>
                <a:lnTo>
                  <a:pt x="81" y="40"/>
                </a:lnTo>
                <a:lnTo>
                  <a:pt x="83" y="42"/>
                </a:lnTo>
                <a:lnTo>
                  <a:pt x="85" y="46"/>
                </a:lnTo>
                <a:lnTo>
                  <a:pt x="89" y="46"/>
                </a:lnTo>
                <a:lnTo>
                  <a:pt x="89" y="42"/>
                </a:lnTo>
                <a:lnTo>
                  <a:pt x="87" y="40"/>
                </a:lnTo>
                <a:lnTo>
                  <a:pt x="87" y="37"/>
                </a:lnTo>
                <a:lnTo>
                  <a:pt x="89" y="35"/>
                </a:lnTo>
                <a:lnTo>
                  <a:pt x="89" y="33"/>
                </a:lnTo>
                <a:lnTo>
                  <a:pt x="85" y="31"/>
                </a:lnTo>
                <a:lnTo>
                  <a:pt x="83" y="29"/>
                </a:lnTo>
                <a:lnTo>
                  <a:pt x="79" y="29"/>
                </a:lnTo>
                <a:lnTo>
                  <a:pt x="77" y="27"/>
                </a:lnTo>
                <a:lnTo>
                  <a:pt x="77" y="23"/>
                </a:lnTo>
                <a:lnTo>
                  <a:pt x="75" y="23"/>
                </a:lnTo>
                <a:lnTo>
                  <a:pt x="73" y="21"/>
                </a:lnTo>
                <a:lnTo>
                  <a:pt x="69" y="17"/>
                </a:lnTo>
                <a:lnTo>
                  <a:pt x="68" y="16"/>
                </a:lnTo>
                <a:lnTo>
                  <a:pt x="66" y="14"/>
                </a:lnTo>
                <a:lnTo>
                  <a:pt x="62" y="14"/>
                </a:lnTo>
                <a:lnTo>
                  <a:pt x="58" y="16"/>
                </a:lnTo>
                <a:lnTo>
                  <a:pt x="56" y="16"/>
                </a:lnTo>
                <a:lnTo>
                  <a:pt x="52" y="16"/>
                </a:lnTo>
                <a:lnTo>
                  <a:pt x="46" y="17"/>
                </a:lnTo>
                <a:lnTo>
                  <a:pt x="41" y="14"/>
                </a:lnTo>
                <a:lnTo>
                  <a:pt x="37" y="10"/>
                </a:lnTo>
                <a:lnTo>
                  <a:pt x="33" y="6"/>
                </a:lnTo>
                <a:lnTo>
                  <a:pt x="31" y="6"/>
                </a:lnTo>
                <a:lnTo>
                  <a:pt x="25" y="6"/>
                </a:lnTo>
                <a:lnTo>
                  <a:pt x="21" y="6"/>
                </a:lnTo>
                <a:lnTo>
                  <a:pt x="16" y="4"/>
                </a:lnTo>
                <a:lnTo>
                  <a:pt x="12" y="2"/>
                </a:lnTo>
                <a:lnTo>
                  <a:pt x="8" y="0"/>
                </a:lnTo>
                <a:lnTo>
                  <a:pt x="2" y="2"/>
                </a:lnTo>
                <a:lnTo>
                  <a:pt x="0" y="8"/>
                </a:lnTo>
                <a:lnTo>
                  <a:pt x="0" y="12"/>
                </a:lnTo>
                <a:lnTo>
                  <a:pt x="0" y="14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5" name="Freeform 172"/>
          <p:cNvSpPr>
            <a:spLocks noChangeAspect="1"/>
          </p:cNvSpPr>
          <p:nvPr/>
        </p:nvSpPr>
        <p:spPr bwMode="gray">
          <a:xfrm>
            <a:off x="4186238" y="3671888"/>
            <a:ext cx="82550" cy="22225"/>
          </a:xfrm>
          <a:custGeom>
            <a:avLst/>
            <a:gdLst>
              <a:gd name="T0" fmla="*/ 2147483647 w 44"/>
              <a:gd name="T1" fmla="*/ 2147483647 h 12"/>
              <a:gd name="T2" fmla="*/ 2147483647 w 44"/>
              <a:gd name="T3" fmla="*/ 2147483647 h 12"/>
              <a:gd name="T4" fmla="*/ 2147483647 w 44"/>
              <a:gd name="T5" fmla="*/ 2147483647 h 12"/>
              <a:gd name="T6" fmla="*/ 2147483647 w 44"/>
              <a:gd name="T7" fmla="*/ 2147483647 h 12"/>
              <a:gd name="T8" fmla="*/ 2147483647 w 44"/>
              <a:gd name="T9" fmla="*/ 2147483647 h 12"/>
              <a:gd name="T10" fmla="*/ 2147483647 w 44"/>
              <a:gd name="T11" fmla="*/ 2147483647 h 12"/>
              <a:gd name="T12" fmla="*/ 2147483647 w 44"/>
              <a:gd name="T13" fmla="*/ 2147483647 h 12"/>
              <a:gd name="T14" fmla="*/ 2147483647 w 44"/>
              <a:gd name="T15" fmla="*/ 2147483647 h 12"/>
              <a:gd name="T16" fmla="*/ 2147483647 w 44"/>
              <a:gd name="T17" fmla="*/ 2147483647 h 12"/>
              <a:gd name="T18" fmla="*/ 2147483647 w 44"/>
              <a:gd name="T19" fmla="*/ 2147483647 h 12"/>
              <a:gd name="T20" fmla="*/ 2147483647 w 44"/>
              <a:gd name="T21" fmla="*/ 0 h 12"/>
              <a:gd name="T22" fmla="*/ 2147483647 w 44"/>
              <a:gd name="T23" fmla="*/ 0 h 12"/>
              <a:gd name="T24" fmla="*/ 2147483647 w 44"/>
              <a:gd name="T25" fmla="*/ 0 h 12"/>
              <a:gd name="T26" fmla="*/ 2147483647 w 44"/>
              <a:gd name="T27" fmla="*/ 0 h 12"/>
              <a:gd name="T28" fmla="*/ 2147483647 w 44"/>
              <a:gd name="T29" fmla="*/ 2147483647 h 12"/>
              <a:gd name="T30" fmla="*/ 2147483647 w 44"/>
              <a:gd name="T31" fmla="*/ 0 h 12"/>
              <a:gd name="T32" fmla="*/ 2147483647 w 44"/>
              <a:gd name="T33" fmla="*/ 0 h 12"/>
              <a:gd name="T34" fmla="*/ 2147483647 w 44"/>
              <a:gd name="T35" fmla="*/ 0 h 12"/>
              <a:gd name="T36" fmla="*/ 2147483647 w 44"/>
              <a:gd name="T37" fmla="*/ 2147483647 h 12"/>
              <a:gd name="T38" fmla="*/ 2147483647 w 44"/>
              <a:gd name="T39" fmla="*/ 2147483647 h 12"/>
              <a:gd name="T40" fmla="*/ 2147483647 w 44"/>
              <a:gd name="T41" fmla="*/ 2147483647 h 12"/>
              <a:gd name="T42" fmla="*/ 0 w 44"/>
              <a:gd name="T43" fmla="*/ 2147483647 h 12"/>
              <a:gd name="T44" fmla="*/ 2147483647 w 44"/>
              <a:gd name="T45" fmla="*/ 2147483647 h 12"/>
              <a:gd name="T46" fmla="*/ 2147483647 w 44"/>
              <a:gd name="T47" fmla="*/ 2147483647 h 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12"/>
              <a:gd name="T74" fmla="*/ 44 w 44"/>
              <a:gd name="T75" fmla="*/ 12 h 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12">
                <a:moveTo>
                  <a:pt x="4" y="12"/>
                </a:moveTo>
                <a:lnTo>
                  <a:pt x="14" y="12"/>
                </a:lnTo>
                <a:lnTo>
                  <a:pt x="16" y="10"/>
                </a:lnTo>
                <a:lnTo>
                  <a:pt x="20" y="8"/>
                </a:lnTo>
                <a:lnTo>
                  <a:pt x="29" y="8"/>
                </a:lnTo>
                <a:lnTo>
                  <a:pt x="39" y="8"/>
                </a:lnTo>
                <a:lnTo>
                  <a:pt x="41" y="8"/>
                </a:lnTo>
                <a:lnTo>
                  <a:pt x="43" y="6"/>
                </a:lnTo>
                <a:lnTo>
                  <a:pt x="44" y="6"/>
                </a:lnTo>
                <a:lnTo>
                  <a:pt x="44" y="2"/>
                </a:lnTo>
                <a:lnTo>
                  <a:pt x="43" y="0"/>
                </a:lnTo>
                <a:lnTo>
                  <a:pt x="39" y="0"/>
                </a:lnTo>
                <a:lnTo>
                  <a:pt x="35" y="0"/>
                </a:lnTo>
                <a:lnTo>
                  <a:pt x="31" y="0"/>
                </a:lnTo>
                <a:lnTo>
                  <a:pt x="25" y="2"/>
                </a:lnTo>
                <a:lnTo>
                  <a:pt x="20" y="0"/>
                </a:lnTo>
                <a:lnTo>
                  <a:pt x="18" y="0"/>
                </a:lnTo>
                <a:lnTo>
                  <a:pt x="16" y="0"/>
                </a:lnTo>
                <a:lnTo>
                  <a:pt x="12" y="2"/>
                </a:lnTo>
                <a:lnTo>
                  <a:pt x="10" y="2"/>
                </a:lnTo>
                <a:lnTo>
                  <a:pt x="4" y="4"/>
                </a:lnTo>
                <a:lnTo>
                  <a:pt x="0" y="4"/>
                </a:lnTo>
                <a:lnTo>
                  <a:pt x="2" y="10"/>
                </a:lnTo>
                <a:lnTo>
                  <a:pt x="4" y="12"/>
                </a:lnTo>
                <a:close/>
              </a:path>
            </a:pathLst>
          </a:custGeom>
          <a:solidFill>
            <a:schemeClr val="bg1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6" name="Freeform 173"/>
          <p:cNvSpPr>
            <a:spLocks noChangeAspect="1"/>
          </p:cNvSpPr>
          <p:nvPr/>
        </p:nvSpPr>
        <p:spPr bwMode="gray">
          <a:xfrm>
            <a:off x="4776788" y="3987800"/>
            <a:ext cx="141287" cy="188913"/>
          </a:xfrm>
          <a:custGeom>
            <a:avLst/>
            <a:gdLst>
              <a:gd name="T0" fmla="*/ 2147483647 w 75"/>
              <a:gd name="T1" fmla="*/ 2147483647 h 102"/>
              <a:gd name="T2" fmla="*/ 2147483647 w 75"/>
              <a:gd name="T3" fmla="*/ 2147483647 h 102"/>
              <a:gd name="T4" fmla="*/ 2147483647 w 75"/>
              <a:gd name="T5" fmla="*/ 2147483647 h 102"/>
              <a:gd name="T6" fmla="*/ 2147483647 w 75"/>
              <a:gd name="T7" fmla="*/ 2147483647 h 102"/>
              <a:gd name="T8" fmla="*/ 2147483647 w 75"/>
              <a:gd name="T9" fmla="*/ 2147483647 h 102"/>
              <a:gd name="T10" fmla="*/ 2147483647 w 75"/>
              <a:gd name="T11" fmla="*/ 2147483647 h 102"/>
              <a:gd name="T12" fmla="*/ 2147483647 w 75"/>
              <a:gd name="T13" fmla="*/ 2147483647 h 102"/>
              <a:gd name="T14" fmla="*/ 2147483647 w 75"/>
              <a:gd name="T15" fmla="*/ 2147483647 h 102"/>
              <a:gd name="T16" fmla="*/ 2147483647 w 75"/>
              <a:gd name="T17" fmla="*/ 2147483647 h 102"/>
              <a:gd name="T18" fmla="*/ 2147483647 w 75"/>
              <a:gd name="T19" fmla="*/ 2147483647 h 102"/>
              <a:gd name="T20" fmla="*/ 2147483647 w 75"/>
              <a:gd name="T21" fmla="*/ 2147483647 h 102"/>
              <a:gd name="T22" fmla="*/ 2147483647 w 75"/>
              <a:gd name="T23" fmla="*/ 2147483647 h 102"/>
              <a:gd name="T24" fmla="*/ 2147483647 w 75"/>
              <a:gd name="T25" fmla="*/ 2147483647 h 102"/>
              <a:gd name="T26" fmla="*/ 2147483647 w 75"/>
              <a:gd name="T27" fmla="*/ 2147483647 h 102"/>
              <a:gd name="T28" fmla="*/ 2147483647 w 75"/>
              <a:gd name="T29" fmla="*/ 2147483647 h 102"/>
              <a:gd name="T30" fmla="*/ 2147483647 w 75"/>
              <a:gd name="T31" fmla="*/ 2147483647 h 102"/>
              <a:gd name="T32" fmla="*/ 2147483647 w 75"/>
              <a:gd name="T33" fmla="*/ 2147483647 h 102"/>
              <a:gd name="T34" fmla="*/ 2147483647 w 75"/>
              <a:gd name="T35" fmla="*/ 2147483647 h 102"/>
              <a:gd name="T36" fmla="*/ 2147483647 w 75"/>
              <a:gd name="T37" fmla="*/ 2147483647 h 102"/>
              <a:gd name="T38" fmla="*/ 2147483647 w 75"/>
              <a:gd name="T39" fmla="*/ 2147483647 h 102"/>
              <a:gd name="T40" fmla="*/ 2147483647 w 75"/>
              <a:gd name="T41" fmla="*/ 2147483647 h 102"/>
              <a:gd name="T42" fmla="*/ 2147483647 w 75"/>
              <a:gd name="T43" fmla="*/ 2147483647 h 102"/>
              <a:gd name="T44" fmla="*/ 2147483647 w 75"/>
              <a:gd name="T45" fmla="*/ 2147483647 h 102"/>
              <a:gd name="T46" fmla="*/ 2147483647 w 75"/>
              <a:gd name="T47" fmla="*/ 2147483647 h 102"/>
              <a:gd name="T48" fmla="*/ 2147483647 w 75"/>
              <a:gd name="T49" fmla="*/ 2147483647 h 102"/>
              <a:gd name="T50" fmla="*/ 2147483647 w 75"/>
              <a:gd name="T51" fmla="*/ 2147483647 h 102"/>
              <a:gd name="T52" fmla="*/ 2147483647 w 75"/>
              <a:gd name="T53" fmla="*/ 2147483647 h 102"/>
              <a:gd name="T54" fmla="*/ 2147483647 w 75"/>
              <a:gd name="T55" fmla="*/ 2147483647 h 102"/>
              <a:gd name="T56" fmla="*/ 2147483647 w 75"/>
              <a:gd name="T57" fmla="*/ 2147483647 h 102"/>
              <a:gd name="T58" fmla="*/ 2147483647 w 75"/>
              <a:gd name="T59" fmla="*/ 2147483647 h 102"/>
              <a:gd name="T60" fmla="*/ 2147483647 w 75"/>
              <a:gd name="T61" fmla="*/ 2147483647 h 102"/>
              <a:gd name="T62" fmla="*/ 2147483647 w 75"/>
              <a:gd name="T63" fmla="*/ 2147483647 h 102"/>
              <a:gd name="T64" fmla="*/ 2147483647 w 75"/>
              <a:gd name="T65" fmla="*/ 2147483647 h 102"/>
              <a:gd name="T66" fmla="*/ 2147483647 w 75"/>
              <a:gd name="T67" fmla="*/ 2147483647 h 102"/>
              <a:gd name="T68" fmla="*/ 2147483647 w 75"/>
              <a:gd name="T69" fmla="*/ 2147483647 h 102"/>
              <a:gd name="T70" fmla="*/ 2147483647 w 75"/>
              <a:gd name="T71" fmla="*/ 0 h 102"/>
              <a:gd name="T72" fmla="*/ 2147483647 w 75"/>
              <a:gd name="T73" fmla="*/ 0 h 102"/>
              <a:gd name="T74" fmla="*/ 2147483647 w 75"/>
              <a:gd name="T75" fmla="*/ 2147483647 h 102"/>
              <a:gd name="T76" fmla="*/ 2147483647 w 75"/>
              <a:gd name="T77" fmla="*/ 2147483647 h 102"/>
              <a:gd name="T78" fmla="*/ 2147483647 w 75"/>
              <a:gd name="T79" fmla="*/ 2147483647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5"/>
              <a:gd name="T121" fmla="*/ 0 h 102"/>
              <a:gd name="T122" fmla="*/ 75 w 75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5" h="102">
                <a:moveTo>
                  <a:pt x="9" y="19"/>
                </a:moveTo>
                <a:lnTo>
                  <a:pt x="8" y="23"/>
                </a:lnTo>
                <a:lnTo>
                  <a:pt x="6" y="25"/>
                </a:lnTo>
                <a:lnTo>
                  <a:pt x="8" y="31"/>
                </a:lnTo>
                <a:lnTo>
                  <a:pt x="9" y="36"/>
                </a:lnTo>
                <a:lnTo>
                  <a:pt x="4" y="48"/>
                </a:lnTo>
                <a:lnTo>
                  <a:pt x="0" y="63"/>
                </a:lnTo>
                <a:lnTo>
                  <a:pt x="2" y="65"/>
                </a:lnTo>
                <a:lnTo>
                  <a:pt x="6" y="69"/>
                </a:lnTo>
                <a:lnTo>
                  <a:pt x="8" y="71"/>
                </a:lnTo>
                <a:lnTo>
                  <a:pt x="6" y="73"/>
                </a:lnTo>
                <a:lnTo>
                  <a:pt x="4" y="75"/>
                </a:lnTo>
                <a:lnTo>
                  <a:pt x="15" y="84"/>
                </a:lnTo>
                <a:lnTo>
                  <a:pt x="25" y="92"/>
                </a:lnTo>
                <a:lnTo>
                  <a:pt x="23" y="94"/>
                </a:lnTo>
                <a:lnTo>
                  <a:pt x="23" y="98"/>
                </a:lnTo>
                <a:lnTo>
                  <a:pt x="25" y="100"/>
                </a:lnTo>
                <a:lnTo>
                  <a:pt x="29" y="102"/>
                </a:lnTo>
                <a:lnTo>
                  <a:pt x="31" y="98"/>
                </a:lnTo>
                <a:lnTo>
                  <a:pt x="32" y="92"/>
                </a:lnTo>
                <a:lnTo>
                  <a:pt x="36" y="94"/>
                </a:lnTo>
                <a:lnTo>
                  <a:pt x="40" y="96"/>
                </a:lnTo>
                <a:lnTo>
                  <a:pt x="42" y="96"/>
                </a:lnTo>
                <a:lnTo>
                  <a:pt x="44" y="94"/>
                </a:lnTo>
                <a:lnTo>
                  <a:pt x="44" y="92"/>
                </a:lnTo>
                <a:lnTo>
                  <a:pt x="44" y="90"/>
                </a:lnTo>
                <a:lnTo>
                  <a:pt x="40" y="84"/>
                </a:lnTo>
                <a:lnTo>
                  <a:pt x="40" y="81"/>
                </a:lnTo>
                <a:lnTo>
                  <a:pt x="42" y="79"/>
                </a:lnTo>
                <a:lnTo>
                  <a:pt x="40" y="77"/>
                </a:lnTo>
                <a:lnTo>
                  <a:pt x="42" y="73"/>
                </a:lnTo>
                <a:lnTo>
                  <a:pt x="48" y="73"/>
                </a:lnTo>
                <a:lnTo>
                  <a:pt x="50" y="71"/>
                </a:lnTo>
                <a:lnTo>
                  <a:pt x="50" y="69"/>
                </a:lnTo>
                <a:lnTo>
                  <a:pt x="54" y="71"/>
                </a:lnTo>
                <a:lnTo>
                  <a:pt x="54" y="73"/>
                </a:lnTo>
                <a:lnTo>
                  <a:pt x="57" y="71"/>
                </a:lnTo>
                <a:lnTo>
                  <a:pt x="61" y="71"/>
                </a:lnTo>
                <a:lnTo>
                  <a:pt x="65" y="73"/>
                </a:lnTo>
                <a:lnTo>
                  <a:pt x="69" y="77"/>
                </a:lnTo>
                <a:lnTo>
                  <a:pt x="71" y="77"/>
                </a:lnTo>
                <a:lnTo>
                  <a:pt x="71" y="71"/>
                </a:lnTo>
                <a:lnTo>
                  <a:pt x="73" y="69"/>
                </a:lnTo>
                <a:lnTo>
                  <a:pt x="73" y="67"/>
                </a:lnTo>
                <a:lnTo>
                  <a:pt x="71" y="65"/>
                </a:lnTo>
                <a:lnTo>
                  <a:pt x="69" y="63"/>
                </a:lnTo>
                <a:lnTo>
                  <a:pt x="69" y="61"/>
                </a:lnTo>
                <a:lnTo>
                  <a:pt x="69" y="58"/>
                </a:lnTo>
                <a:lnTo>
                  <a:pt x="67" y="54"/>
                </a:lnTo>
                <a:lnTo>
                  <a:pt x="69" y="50"/>
                </a:lnTo>
                <a:lnTo>
                  <a:pt x="69" y="46"/>
                </a:lnTo>
                <a:lnTo>
                  <a:pt x="69" y="44"/>
                </a:lnTo>
                <a:lnTo>
                  <a:pt x="65" y="40"/>
                </a:lnTo>
                <a:lnTo>
                  <a:pt x="63" y="38"/>
                </a:lnTo>
                <a:lnTo>
                  <a:pt x="63" y="36"/>
                </a:lnTo>
                <a:lnTo>
                  <a:pt x="65" y="36"/>
                </a:lnTo>
                <a:lnTo>
                  <a:pt x="63" y="35"/>
                </a:lnTo>
                <a:lnTo>
                  <a:pt x="63" y="29"/>
                </a:lnTo>
                <a:lnTo>
                  <a:pt x="65" y="27"/>
                </a:lnTo>
                <a:lnTo>
                  <a:pt x="69" y="25"/>
                </a:lnTo>
                <a:lnTo>
                  <a:pt x="73" y="25"/>
                </a:lnTo>
                <a:lnTo>
                  <a:pt x="75" y="25"/>
                </a:lnTo>
                <a:lnTo>
                  <a:pt x="75" y="15"/>
                </a:lnTo>
                <a:lnTo>
                  <a:pt x="73" y="15"/>
                </a:lnTo>
                <a:lnTo>
                  <a:pt x="69" y="13"/>
                </a:lnTo>
                <a:lnTo>
                  <a:pt x="65" y="13"/>
                </a:lnTo>
                <a:lnTo>
                  <a:pt x="61" y="15"/>
                </a:lnTo>
                <a:lnTo>
                  <a:pt x="59" y="13"/>
                </a:lnTo>
                <a:lnTo>
                  <a:pt x="59" y="10"/>
                </a:lnTo>
                <a:lnTo>
                  <a:pt x="59" y="4"/>
                </a:lnTo>
                <a:lnTo>
                  <a:pt x="59" y="0"/>
                </a:lnTo>
                <a:lnTo>
                  <a:pt x="55" y="0"/>
                </a:lnTo>
                <a:lnTo>
                  <a:pt x="50" y="0"/>
                </a:lnTo>
                <a:lnTo>
                  <a:pt x="46" y="2"/>
                </a:lnTo>
                <a:lnTo>
                  <a:pt x="44" y="2"/>
                </a:lnTo>
                <a:lnTo>
                  <a:pt x="38" y="2"/>
                </a:lnTo>
                <a:lnTo>
                  <a:pt x="36" y="4"/>
                </a:lnTo>
                <a:lnTo>
                  <a:pt x="34" y="21"/>
                </a:lnTo>
                <a:lnTo>
                  <a:pt x="9" y="19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7" name="Freeform 174"/>
          <p:cNvSpPr>
            <a:spLocks noChangeAspect="1"/>
          </p:cNvSpPr>
          <p:nvPr/>
        </p:nvSpPr>
        <p:spPr bwMode="gray">
          <a:xfrm>
            <a:off x="3327400" y="3903663"/>
            <a:ext cx="68263" cy="114300"/>
          </a:xfrm>
          <a:custGeom>
            <a:avLst/>
            <a:gdLst>
              <a:gd name="T0" fmla="*/ 2147483647 w 39"/>
              <a:gd name="T1" fmla="*/ 0 h 63"/>
              <a:gd name="T2" fmla="*/ 0 w 39"/>
              <a:gd name="T3" fmla="*/ 2147483647 h 63"/>
              <a:gd name="T4" fmla="*/ 0 w 39"/>
              <a:gd name="T5" fmla="*/ 2147483647 h 63"/>
              <a:gd name="T6" fmla="*/ 0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2147483647 h 63"/>
              <a:gd name="T16" fmla="*/ 2147483647 w 39"/>
              <a:gd name="T17" fmla="*/ 2147483647 h 63"/>
              <a:gd name="T18" fmla="*/ 0 w 39"/>
              <a:gd name="T19" fmla="*/ 2147483647 h 63"/>
              <a:gd name="T20" fmla="*/ 0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2147483647 w 39"/>
              <a:gd name="T45" fmla="*/ 2147483647 h 63"/>
              <a:gd name="T46" fmla="*/ 2147483647 w 39"/>
              <a:gd name="T47" fmla="*/ 2147483647 h 63"/>
              <a:gd name="T48" fmla="*/ 2147483647 w 39"/>
              <a:gd name="T49" fmla="*/ 2147483647 h 63"/>
              <a:gd name="T50" fmla="*/ 2147483647 w 39"/>
              <a:gd name="T51" fmla="*/ 2147483647 h 63"/>
              <a:gd name="T52" fmla="*/ 2147483647 w 39"/>
              <a:gd name="T53" fmla="*/ 2147483647 h 63"/>
              <a:gd name="T54" fmla="*/ 2147483647 w 39"/>
              <a:gd name="T55" fmla="*/ 2147483647 h 63"/>
              <a:gd name="T56" fmla="*/ 2147483647 w 39"/>
              <a:gd name="T57" fmla="*/ 2147483647 h 63"/>
              <a:gd name="T58" fmla="*/ 2147483647 w 39"/>
              <a:gd name="T59" fmla="*/ 2147483647 h 63"/>
              <a:gd name="T60" fmla="*/ 2147483647 w 39"/>
              <a:gd name="T61" fmla="*/ 0 h 63"/>
              <a:gd name="T62" fmla="*/ 2147483647 w 39"/>
              <a:gd name="T63" fmla="*/ 0 h 63"/>
              <a:gd name="T64" fmla="*/ 2147483647 w 39"/>
              <a:gd name="T65" fmla="*/ 0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9"/>
              <a:gd name="T100" fmla="*/ 0 h 63"/>
              <a:gd name="T101" fmla="*/ 39 w 39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9" h="63">
                <a:moveTo>
                  <a:pt x="6" y="0"/>
                </a:moveTo>
                <a:lnTo>
                  <a:pt x="0" y="10"/>
                </a:lnTo>
                <a:lnTo>
                  <a:pt x="0" y="17"/>
                </a:lnTo>
                <a:lnTo>
                  <a:pt x="0" y="27"/>
                </a:lnTo>
                <a:lnTo>
                  <a:pt x="4" y="33"/>
                </a:lnTo>
                <a:lnTo>
                  <a:pt x="8" y="36"/>
                </a:lnTo>
                <a:lnTo>
                  <a:pt x="8" y="40"/>
                </a:lnTo>
                <a:lnTo>
                  <a:pt x="6" y="48"/>
                </a:lnTo>
                <a:lnTo>
                  <a:pt x="2" y="54"/>
                </a:lnTo>
                <a:lnTo>
                  <a:pt x="0" y="56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2" y="61"/>
                </a:lnTo>
                <a:lnTo>
                  <a:pt x="17" y="59"/>
                </a:lnTo>
                <a:lnTo>
                  <a:pt x="23" y="63"/>
                </a:lnTo>
                <a:lnTo>
                  <a:pt x="27" y="59"/>
                </a:lnTo>
                <a:lnTo>
                  <a:pt x="31" y="52"/>
                </a:lnTo>
                <a:lnTo>
                  <a:pt x="31" y="44"/>
                </a:lnTo>
                <a:lnTo>
                  <a:pt x="33" y="38"/>
                </a:lnTo>
                <a:lnTo>
                  <a:pt x="35" y="31"/>
                </a:lnTo>
                <a:lnTo>
                  <a:pt x="37" y="29"/>
                </a:lnTo>
                <a:lnTo>
                  <a:pt x="39" y="23"/>
                </a:lnTo>
                <a:lnTo>
                  <a:pt x="39" y="21"/>
                </a:lnTo>
                <a:lnTo>
                  <a:pt x="39" y="19"/>
                </a:lnTo>
                <a:lnTo>
                  <a:pt x="35" y="17"/>
                </a:lnTo>
                <a:lnTo>
                  <a:pt x="31" y="15"/>
                </a:lnTo>
                <a:lnTo>
                  <a:pt x="27" y="10"/>
                </a:lnTo>
                <a:lnTo>
                  <a:pt x="25" y="4"/>
                </a:lnTo>
                <a:lnTo>
                  <a:pt x="21" y="2"/>
                </a:lnTo>
                <a:lnTo>
                  <a:pt x="17" y="0"/>
                </a:lnTo>
                <a:lnTo>
                  <a:pt x="10" y="0"/>
                </a:lnTo>
                <a:lnTo>
                  <a:pt x="6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8" name="Freeform 175"/>
          <p:cNvSpPr>
            <a:spLocks noChangeAspect="1"/>
          </p:cNvSpPr>
          <p:nvPr/>
        </p:nvSpPr>
        <p:spPr bwMode="gray">
          <a:xfrm>
            <a:off x="4772025" y="2797175"/>
            <a:ext cx="31750" cy="49213"/>
          </a:xfrm>
          <a:custGeom>
            <a:avLst/>
            <a:gdLst>
              <a:gd name="T0" fmla="*/ 2147483647 w 15"/>
              <a:gd name="T1" fmla="*/ 0 h 28"/>
              <a:gd name="T2" fmla="*/ 2147483647 w 15"/>
              <a:gd name="T3" fmla="*/ 2147483647 h 28"/>
              <a:gd name="T4" fmla="*/ 2147483647 w 15"/>
              <a:gd name="T5" fmla="*/ 2147483647 h 28"/>
              <a:gd name="T6" fmla="*/ 0 w 15"/>
              <a:gd name="T7" fmla="*/ 2147483647 h 28"/>
              <a:gd name="T8" fmla="*/ 0 w 15"/>
              <a:gd name="T9" fmla="*/ 2147483647 h 28"/>
              <a:gd name="T10" fmla="*/ 0 w 15"/>
              <a:gd name="T11" fmla="*/ 2147483647 h 28"/>
              <a:gd name="T12" fmla="*/ 2147483647 w 15"/>
              <a:gd name="T13" fmla="*/ 2147483647 h 28"/>
              <a:gd name="T14" fmla="*/ 2147483647 w 15"/>
              <a:gd name="T15" fmla="*/ 2147483647 h 28"/>
              <a:gd name="T16" fmla="*/ 2147483647 w 15"/>
              <a:gd name="T17" fmla="*/ 2147483647 h 28"/>
              <a:gd name="T18" fmla="*/ 2147483647 w 15"/>
              <a:gd name="T19" fmla="*/ 2147483647 h 28"/>
              <a:gd name="T20" fmla="*/ 2147483647 w 15"/>
              <a:gd name="T21" fmla="*/ 2147483647 h 28"/>
              <a:gd name="T22" fmla="*/ 2147483647 w 15"/>
              <a:gd name="T23" fmla="*/ 2147483647 h 28"/>
              <a:gd name="T24" fmla="*/ 2147483647 w 15"/>
              <a:gd name="T25" fmla="*/ 2147483647 h 28"/>
              <a:gd name="T26" fmla="*/ 2147483647 w 15"/>
              <a:gd name="T27" fmla="*/ 2147483647 h 28"/>
              <a:gd name="T28" fmla="*/ 2147483647 w 15"/>
              <a:gd name="T29" fmla="*/ 2147483647 h 28"/>
              <a:gd name="T30" fmla="*/ 2147483647 w 15"/>
              <a:gd name="T31" fmla="*/ 2147483647 h 28"/>
              <a:gd name="T32" fmla="*/ 2147483647 w 1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"/>
              <a:gd name="T52" fmla="*/ 0 h 28"/>
              <a:gd name="T53" fmla="*/ 15 w 1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" h="28">
                <a:moveTo>
                  <a:pt x="10" y="0"/>
                </a:moveTo>
                <a:lnTo>
                  <a:pt x="8" y="1"/>
                </a:lnTo>
                <a:lnTo>
                  <a:pt x="8" y="5"/>
                </a:lnTo>
                <a:lnTo>
                  <a:pt x="0" y="11"/>
                </a:lnTo>
                <a:lnTo>
                  <a:pt x="0" y="17"/>
                </a:lnTo>
                <a:lnTo>
                  <a:pt x="0" y="21"/>
                </a:lnTo>
                <a:lnTo>
                  <a:pt x="4" y="28"/>
                </a:lnTo>
                <a:lnTo>
                  <a:pt x="8" y="28"/>
                </a:lnTo>
                <a:lnTo>
                  <a:pt x="11" y="28"/>
                </a:lnTo>
                <a:lnTo>
                  <a:pt x="11" y="23"/>
                </a:lnTo>
                <a:lnTo>
                  <a:pt x="11" y="17"/>
                </a:lnTo>
                <a:lnTo>
                  <a:pt x="13" y="17"/>
                </a:lnTo>
                <a:lnTo>
                  <a:pt x="15" y="15"/>
                </a:lnTo>
                <a:lnTo>
                  <a:pt x="13" y="11"/>
                </a:lnTo>
                <a:lnTo>
                  <a:pt x="13" y="9"/>
                </a:lnTo>
                <a:lnTo>
                  <a:pt x="11" y="3"/>
                </a:lnTo>
                <a:lnTo>
                  <a:pt x="1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9" name="Freeform 176"/>
          <p:cNvSpPr>
            <a:spLocks noChangeAspect="1"/>
          </p:cNvSpPr>
          <p:nvPr/>
        </p:nvSpPr>
        <p:spPr bwMode="gray">
          <a:xfrm>
            <a:off x="5835650" y="4672013"/>
            <a:ext cx="12700" cy="20637"/>
          </a:xfrm>
          <a:custGeom>
            <a:avLst/>
            <a:gdLst>
              <a:gd name="T0" fmla="*/ 2147483647 w 7"/>
              <a:gd name="T1" fmla="*/ 0 h 10"/>
              <a:gd name="T2" fmla="*/ 0 w 7"/>
              <a:gd name="T3" fmla="*/ 2147483647 h 10"/>
              <a:gd name="T4" fmla="*/ 2147483647 w 7"/>
              <a:gd name="T5" fmla="*/ 2147483647 h 10"/>
              <a:gd name="T6" fmla="*/ 2147483647 w 7"/>
              <a:gd name="T7" fmla="*/ 2147483647 h 10"/>
              <a:gd name="T8" fmla="*/ 2147483647 w 7"/>
              <a:gd name="T9" fmla="*/ 2147483647 h 10"/>
              <a:gd name="T10" fmla="*/ 2147483647 w 7"/>
              <a:gd name="T11" fmla="*/ 2147483647 h 10"/>
              <a:gd name="T12" fmla="*/ 2147483647 w 7"/>
              <a:gd name="T13" fmla="*/ 2147483647 h 10"/>
              <a:gd name="T14" fmla="*/ 2147483647 w 7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10"/>
              <a:gd name="T26" fmla="*/ 7 w 7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10">
                <a:moveTo>
                  <a:pt x="2" y="0"/>
                </a:moveTo>
                <a:lnTo>
                  <a:pt x="0" y="8"/>
                </a:lnTo>
                <a:lnTo>
                  <a:pt x="3" y="8"/>
                </a:lnTo>
                <a:lnTo>
                  <a:pt x="7" y="10"/>
                </a:lnTo>
                <a:lnTo>
                  <a:pt x="7" y="8"/>
                </a:lnTo>
                <a:lnTo>
                  <a:pt x="7" y="4"/>
                </a:lnTo>
                <a:lnTo>
                  <a:pt x="3" y="2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0" name="Freeform 177"/>
          <p:cNvSpPr>
            <a:spLocks noChangeAspect="1"/>
          </p:cNvSpPr>
          <p:nvPr/>
        </p:nvSpPr>
        <p:spPr bwMode="gray">
          <a:xfrm>
            <a:off x="8324850" y="4656138"/>
            <a:ext cx="66675" cy="69850"/>
          </a:xfrm>
          <a:custGeom>
            <a:avLst/>
            <a:gdLst>
              <a:gd name="T0" fmla="*/ 0 w 36"/>
              <a:gd name="T1" fmla="*/ 0 h 38"/>
              <a:gd name="T2" fmla="*/ 2147483647 w 36"/>
              <a:gd name="T3" fmla="*/ 2147483647 h 38"/>
              <a:gd name="T4" fmla="*/ 2147483647 w 36"/>
              <a:gd name="T5" fmla="*/ 2147483647 h 38"/>
              <a:gd name="T6" fmla="*/ 2147483647 w 36"/>
              <a:gd name="T7" fmla="*/ 2147483647 h 38"/>
              <a:gd name="T8" fmla="*/ 2147483647 w 36"/>
              <a:gd name="T9" fmla="*/ 2147483647 h 38"/>
              <a:gd name="T10" fmla="*/ 2147483647 w 36"/>
              <a:gd name="T11" fmla="*/ 2147483647 h 38"/>
              <a:gd name="T12" fmla="*/ 2147483647 w 36"/>
              <a:gd name="T13" fmla="*/ 2147483647 h 38"/>
              <a:gd name="T14" fmla="*/ 2147483647 w 36"/>
              <a:gd name="T15" fmla="*/ 2147483647 h 38"/>
              <a:gd name="T16" fmla="*/ 2147483647 w 36"/>
              <a:gd name="T17" fmla="*/ 2147483647 h 38"/>
              <a:gd name="T18" fmla="*/ 2147483647 w 36"/>
              <a:gd name="T19" fmla="*/ 2147483647 h 38"/>
              <a:gd name="T20" fmla="*/ 2147483647 w 36"/>
              <a:gd name="T21" fmla="*/ 2147483647 h 38"/>
              <a:gd name="T22" fmla="*/ 2147483647 w 36"/>
              <a:gd name="T23" fmla="*/ 2147483647 h 38"/>
              <a:gd name="T24" fmla="*/ 2147483647 w 36"/>
              <a:gd name="T25" fmla="*/ 2147483647 h 38"/>
              <a:gd name="T26" fmla="*/ 2147483647 w 36"/>
              <a:gd name="T27" fmla="*/ 2147483647 h 38"/>
              <a:gd name="T28" fmla="*/ 2147483647 w 36"/>
              <a:gd name="T29" fmla="*/ 2147483647 h 38"/>
              <a:gd name="T30" fmla="*/ 2147483647 w 36"/>
              <a:gd name="T31" fmla="*/ 2147483647 h 38"/>
              <a:gd name="T32" fmla="*/ 2147483647 w 36"/>
              <a:gd name="T33" fmla="*/ 2147483647 h 38"/>
              <a:gd name="T34" fmla="*/ 0 w 36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6"/>
              <a:gd name="T55" fmla="*/ 0 h 38"/>
              <a:gd name="T56" fmla="*/ 36 w 36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6" h="38">
                <a:moveTo>
                  <a:pt x="0" y="0"/>
                </a:moveTo>
                <a:lnTo>
                  <a:pt x="3" y="9"/>
                </a:lnTo>
                <a:lnTo>
                  <a:pt x="7" y="19"/>
                </a:lnTo>
                <a:lnTo>
                  <a:pt x="13" y="25"/>
                </a:lnTo>
                <a:lnTo>
                  <a:pt x="19" y="28"/>
                </a:lnTo>
                <a:lnTo>
                  <a:pt x="19" y="32"/>
                </a:lnTo>
                <a:lnTo>
                  <a:pt x="26" y="36"/>
                </a:lnTo>
                <a:lnTo>
                  <a:pt x="36" y="38"/>
                </a:lnTo>
                <a:lnTo>
                  <a:pt x="36" y="36"/>
                </a:lnTo>
                <a:lnTo>
                  <a:pt x="36" y="32"/>
                </a:lnTo>
                <a:lnTo>
                  <a:pt x="32" y="30"/>
                </a:lnTo>
                <a:lnTo>
                  <a:pt x="30" y="28"/>
                </a:lnTo>
                <a:lnTo>
                  <a:pt x="21" y="23"/>
                </a:lnTo>
                <a:lnTo>
                  <a:pt x="13" y="15"/>
                </a:lnTo>
                <a:lnTo>
                  <a:pt x="9" y="7"/>
                </a:lnTo>
                <a:lnTo>
                  <a:pt x="7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1" name="Freeform 178"/>
          <p:cNvSpPr>
            <a:spLocks noChangeAspect="1"/>
          </p:cNvSpPr>
          <p:nvPr/>
        </p:nvSpPr>
        <p:spPr bwMode="gray">
          <a:xfrm>
            <a:off x="8389938" y="4679950"/>
            <a:ext cx="9525" cy="9525"/>
          </a:xfrm>
          <a:custGeom>
            <a:avLst/>
            <a:gdLst>
              <a:gd name="T0" fmla="*/ 0 w 4"/>
              <a:gd name="T1" fmla="*/ 0 h 6"/>
              <a:gd name="T2" fmla="*/ 0 w 4"/>
              <a:gd name="T3" fmla="*/ 2147483647 h 6"/>
              <a:gd name="T4" fmla="*/ 0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2147483647 w 4"/>
              <a:gd name="T11" fmla="*/ 2147483647 h 6"/>
              <a:gd name="T12" fmla="*/ 0 w 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6"/>
              <a:gd name="T23" fmla="*/ 4 w 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6">
                <a:moveTo>
                  <a:pt x="0" y="0"/>
                </a:moveTo>
                <a:lnTo>
                  <a:pt x="0" y="4"/>
                </a:lnTo>
                <a:lnTo>
                  <a:pt x="0" y="6"/>
                </a:lnTo>
                <a:lnTo>
                  <a:pt x="4" y="6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2" name="Freeform 179" descr="Wide upward diagonal"/>
          <p:cNvSpPr>
            <a:spLocks noChangeAspect="1"/>
          </p:cNvSpPr>
          <p:nvPr/>
        </p:nvSpPr>
        <p:spPr bwMode="gray">
          <a:xfrm>
            <a:off x="4468813" y="2516188"/>
            <a:ext cx="298450" cy="296862"/>
          </a:xfrm>
          <a:custGeom>
            <a:avLst/>
            <a:gdLst>
              <a:gd name="T0" fmla="*/ 2147483647 w 161"/>
              <a:gd name="T1" fmla="*/ 2147483647 h 161"/>
              <a:gd name="T2" fmla="*/ 2147483647 w 161"/>
              <a:gd name="T3" fmla="*/ 2147483647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2147483647 w 161"/>
              <a:gd name="T25" fmla="*/ 2147483647 h 161"/>
              <a:gd name="T26" fmla="*/ 2147483647 w 161"/>
              <a:gd name="T27" fmla="*/ 2147483647 h 161"/>
              <a:gd name="T28" fmla="*/ 2147483647 w 161"/>
              <a:gd name="T29" fmla="*/ 2147483647 h 161"/>
              <a:gd name="T30" fmla="*/ 2147483647 w 161"/>
              <a:gd name="T31" fmla="*/ 2147483647 h 161"/>
              <a:gd name="T32" fmla="*/ 2147483647 w 161"/>
              <a:gd name="T33" fmla="*/ 2147483647 h 161"/>
              <a:gd name="T34" fmla="*/ 2147483647 w 161"/>
              <a:gd name="T35" fmla="*/ 2147483647 h 161"/>
              <a:gd name="T36" fmla="*/ 2147483647 w 161"/>
              <a:gd name="T37" fmla="*/ 2147483647 h 161"/>
              <a:gd name="T38" fmla="*/ 2147483647 w 161"/>
              <a:gd name="T39" fmla="*/ 2147483647 h 161"/>
              <a:gd name="T40" fmla="*/ 2147483647 w 161"/>
              <a:gd name="T41" fmla="*/ 2147483647 h 161"/>
              <a:gd name="T42" fmla="*/ 2147483647 w 161"/>
              <a:gd name="T43" fmla="*/ 2147483647 h 161"/>
              <a:gd name="T44" fmla="*/ 2147483647 w 161"/>
              <a:gd name="T45" fmla="*/ 2147483647 h 161"/>
              <a:gd name="T46" fmla="*/ 2147483647 w 161"/>
              <a:gd name="T47" fmla="*/ 2147483647 h 161"/>
              <a:gd name="T48" fmla="*/ 2147483647 w 161"/>
              <a:gd name="T49" fmla="*/ 2147483647 h 161"/>
              <a:gd name="T50" fmla="*/ 2147483647 w 161"/>
              <a:gd name="T51" fmla="*/ 2147483647 h 161"/>
              <a:gd name="T52" fmla="*/ 2147483647 w 161"/>
              <a:gd name="T53" fmla="*/ 2147483647 h 161"/>
              <a:gd name="T54" fmla="*/ 2147483647 w 161"/>
              <a:gd name="T55" fmla="*/ 2147483647 h 161"/>
              <a:gd name="T56" fmla="*/ 2147483647 w 161"/>
              <a:gd name="T57" fmla="*/ 2147483647 h 161"/>
              <a:gd name="T58" fmla="*/ 2147483647 w 161"/>
              <a:gd name="T59" fmla="*/ 2147483647 h 161"/>
              <a:gd name="T60" fmla="*/ 2147483647 w 161"/>
              <a:gd name="T61" fmla="*/ 2147483647 h 161"/>
              <a:gd name="T62" fmla="*/ 2147483647 w 161"/>
              <a:gd name="T63" fmla="*/ 2147483647 h 161"/>
              <a:gd name="T64" fmla="*/ 2147483647 w 161"/>
              <a:gd name="T65" fmla="*/ 2147483647 h 161"/>
              <a:gd name="T66" fmla="*/ 2147483647 w 161"/>
              <a:gd name="T67" fmla="*/ 2147483647 h 161"/>
              <a:gd name="T68" fmla="*/ 0 w 161"/>
              <a:gd name="T69" fmla="*/ 2147483647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2147483647 w 161"/>
              <a:gd name="T79" fmla="*/ 2147483647 h 161"/>
              <a:gd name="T80" fmla="*/ 2147483647 w 161"/>
              <a:gd name="T81" fmla="*/ 2147483647 h 161"/>
              <a:gd name="T82" fmla="*/ 2147483647 w 161"/>
              <a:gd name="T83" fmla="*/ 2147483647 h 161"/>
              <a:gd name="T84" fmla="*/ 2147483647 w 161"/>
              <a:gd name="T85" fmla="*/ 2147483647 h 161"/>
              <a:gd name="T86" fmla="*/ 2147483647 w 161"/>
              <a:gd name="T87" fmla="*/ 2147483647 h 161"/>
              <a:gd name="T88" fmla="*/ 2147483647 w 161"/>
              <a:gd name="T89" fmla="*/ 0 h 161"/>
              <a:gd name="T90" fmla="*/ 2147483647 w 161"/>
              <a:gd name="T91" fmla="*/ 2147483647 h 161"/>
              <a:gd name="T92" fmla="*/ 2147483647 w 161"/>
              <a:gd name="T93" fmla="*/ 2147483647 h 161"/>
              <a:gd name="T94" fmla="*/ 2147483647 w 161"/>
              <a:gd name="T95" fmla="*/ 2147483647 h 161"/>
              <a:gd name="T96" fmla="*/ 2147483647 w 161"/>
              <a:gd name="T97" fmla="*/ 2147483647 h 161"/>
              <a:gd name="T98" fmla="*/ 2147483647 w 161"/>
              <a:gd name="T99" fmla="*/ 2147483647 h 161"/>
              <a:gd name="T100" fmla="*/ 2147483647 w 161"/>
              <a:gd name="T101" fmla="*/ 2147483647 h 161"/>
              <a:gd name="T102" fmla="*/ 2147483647 w 161"/>
              <a:gd name="T103" fmla="*/ 2147483647 h 16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1"/>
              <a:gd name="T157" fmla="*/ 0 h 161"/>
              <a:gd name="T158" fmla="*/ 161 w 161"/>
              <a:gd name="T159" fmla="*/ 161 h 16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1" h="161">
                <a:moveTo>
                  <a:pt x="132" y="29"/>
                </a:moveTo>
                <a:lnTo>
                  <a:pt x="132" y="32"/>
                </a:lnTo>
                <a:lnTo>
                  <a:pt x="132" y="34"/>
                </a:lnTo>
                <a:lnTo>
                  <a:pt x="136" y="34"/>
                </a:lnTo>
                <a:lnTo>
                  <a:pt x="138" y="36"/>
                </a:lnTo>
                <a:lnTo>
                  <a:pt x="142" y="34"/>
                </a:lnTo>
                <a:lnTo>
                  <a:pt x="148" y="36"/>
                </a:lnTo>
                <a:lnTo>
                  <a:pt x="151" y="40"/>
                </a:lnTo>
                <a:lnTo>
                  <a:pt x="155" y="38"/>
                </a:lnTo>
                <a:lnTo>
                  <a:pt x="159" y="40"/>
                </a:lnTo>
                <a:lnTo>
                  <a:pt x="161" y="40"/>
                </a:lnTo>
                <a:lnTo>
                  <a:pt x="161" y="42"/>
                </a:lnTo>
                <a:lnTo>
                  <a:pt x="159" y="48"/>
                </a:lnTo>
                <a:lnTo>
                  <a:pt x="159" y="52"/>
                </a:lnTo>
                <a:lnTo>
                  <a:pt x="159" y="56"/>
                </a:lnTo>
                <a:lnTo>
                  <a:pt x="159" y="61"/>
                </a:lnTo>
                <a:lnTo>
                  <a:pt x="161" y="67"/>
                </a:lnTo>
                <a:lnTo>
                  <a:pt x="159" y="69"/>
                </a:lnTo>
                <a:lnTo>
                  <a:pt x="155" y="69"/>
                </a:lnTo>
                <a:lnTo>
                  <a:pt x="153" y="69"/>
                </a:lnTo>
                <a:lnTo>
                  <a:pt x="153" y="71"/>
                </a:lnTo>
                <a:lnTo>
                  <a:pt x="153" y="73"/>
                </a:lnTo>
                <a:lnTo>
                  <a:pt x="151" y="73"/>
                </a:lnTo>
                <a:lnTo>
                  <a:pt x="146" y="77"/>
                </a:lnTo>
                <a:lnTo>
                  <a:pt x="142" y="82"/>
                </a:lnTo>
                <a:lnTo>
                  <a:pt x="138" y="88"/>
                </a:lnTo>
                <a:lnTo>
                  <a:pt x="134" y="92"/>
                </a:lnTo>
                <a:lnTo>
                  <a:pt x="134" y="94"/>
                </a:lnTo>
                <a:lnTo>
                  <a:pt x="132" y="98"/>
                </a:lnTo>
                <a:lnTo>
                  <a:pt x="134" y="98"/>
                </a:lnTo>
                <a:lnTo>
                  <a:pt x="136" y="98"/>
                </a:lnTo>
                <a:lnTo>
                  <a:pt x="140" y="96"/>
                </a:lnTo>
                <a:lnTo>
                  <a:pt x="142" y="98"/>
                </a:lnTo>
                <a:lnTo>
                  <a:pt x="144" y="100"/>
                </a:lnTo>
                <a:lnTo>
                  <a:pt x="150" y="102"/>
                </a:lnTo>
                <a:lnTo>
                  <a:pt x="151" y="103"/>
                </a:lnTo>
                <a:lnTo>
                  <a:pt x="153" y="103"/>
                </a:lnTo>
                <a:lnTo>
                  <a:pt x="150" y="109"/>
                </a:lnTo>
                <a:lnTo>
                  <a:pt x="148" y="111"/>
                </a:lnTo>
                <a:lnTo>
                  <a:pt x="144" y="113"/>
                </a:lnTo>
                <a:lnTo>
                  <a:pt x="142" y="115"/>
                </a:lnTo>
                <a:lnTo>
                  <a:pt x="142" y="117"/>
                </a:lnTo>
                <a:lnTo>
                  <a:pt x="144" y="119"/>
                </a:lnTo>
                <a:lnTo>
                  <a:pt x="144" y="121"/>
                </a:lnTo>
                <a:lnTo>
                  <a:pt x="146" y="125"/>
                </a:lnTo>
                <a:lnTo>
                  <a:pt x="146" y="130"/>
                </a:lnTo>
                <a:lnTo>
                  <a:pt x="150" y="130"/>
                </a:lnTo>
                <a:lnTo>
                  <a:pt x="151" y="132"/>
                </a:lnTo>
                <a:lnTo>
                  <a:pt x="150" y="134"/>
                </a:lnTo>
                <a:lnTo>
                  <a:pt x="148" y="136"/>
                </a:lnTo>
                <a:lnTo>
                  <a:pt x="148" y="138"/>
                </a:lnTo>
                <a:lnTo>
                  <a:pt x="150" y="138"/>
                </a:lnTo>
                <a:lnTo>
                  <a:pt x="148" y="140"/>
                </a:lnTo>
                <a:lnTo>
                  <a:pt x="146" y="138"/>
                </a:lnTo>
                <a:lnTo>
                  <a:pt x="142" y="136"/>
                </a:lnTo>
                <a:lnTo>
                  <a:pt x="140" y="140"/>
                </a:lnTo>
                <a:lnTo>
                  <a:pt x="144" y="146"/>
                </a:lnTo>
                <a:lnTo>
                  <a:pt x="142" y="148"/>
                </a:lnTo>
                <a:lnTo>
                  <a:pt x="140" y="150"/>
                </a:lnTo>
                <a:lnTo>
                  <a:pt x="127" y="148"/>
                </a:lnTo>
                <a:lnTo>
                  <a:pt x="115" y="142"/>
                </a:lnTo>
                <a:lnTo>
                  <a:pt x="109" y="142"/>
                </a:lnTo>
                <a:lnTo>
                  <a:pt x="105" y="144"/>
                </a:lnTo>
                <a:lnTo>
                  <a:pt x="102" y="148"/>
                </a:lnTo>
                <a:lnTo>
                  <a:pt x="100" y="150"/>
                </a:lnTo>
                <a:lnTo>
                  <a:pt x="100" y="153"/>
                </a:lnTo>
                <a:lnTo>
                  <a:pt x="100" y="157"/>
                </a:lnTo>
                <a:lnTo>
                  <a:pt x="94" y="159"/>
                </a:lnTo>
                <a:lnTo>
                  <a:pt x="92" y="161"/>
                </a:lnTo>
                <a:lnTo>
                  <a:pt x="86" y="161"/>
                </a:lnTo>
                <a:lnTo>
                  <a:pt x="82" y="159"/>
                </a:lnTo>
                <a:lnTo>
                  <a:pt x="80" y="159"/>
                </a:lnTo>
                <a:lnTo>
                  <a:pt x="79" y="159"/>
                </a:lnTo>
                <a:lnTo>
                  <a:pt x="77" y="159"/>
                </a:lnTo>
                <a:lnTo>
                  <a:pt x="71" y="157"/>
                </a:lnTo>
                <a:lnTo>
                  <a:pt x="65" y="157"/>
                </a:lnTo>
                <a:lnTo>
                  <a:pt x="61" y="157"/>
                </a:lnTo>
                <a:lnTo>
                  <a:pt x="59" y="155"/>
                </a:lnTo>
                <a:lnTo>
                  <a:pt x="57" y="153"/>
                </a:lnTo>
                <a:lnTo>
                  <a:pt x="54" y="153"/>
                </a:lnTo>
                <a:lnTo>
                  <a:pt x="50" y="151"/>
                </a:lnTo>
                <a:lnTo>
                  <a:pt x="46" y="151"/>
                </a:lnTo>
                <a:lnTo>
                  <a:pt x="46" y="150"/>
                </a:lnTo>
                <a:lnTo>
                  <a:pt x="44" y="146"/>
                </a:lnTo>
                <a:lnTo>
                  <a:pt x="44" y="144"/>
                </a:lnTo>
                <a:lnTo>
                  <a:pt x="46" y="132"/>
                </a:lnTo>
                <a:lnTo>
                  <a:pt x="48" y="123"/>
                </a:lnTo>
                <a:lnTo>
                  <a:pt x="48" y="111"/>
                </a:lnTo>
                <a:lnTo>
                  <a:pt x="48" y="98"/>
                </a:lnTo>
                <a:lnTo>
                  <a:pt x="38" y="94"/>
                </a:lnTo>
                <a:lnTo>
                  <a:pt x="31" y="88"/>
                </a:lnTo>
                <a:lnTo>
                  <a:pt x="31" y="80"/>
                </a:lnTo>
                <a:lnTo>
                  <a:pt x="32" y="77"/>
                </a:lnTo>
                <a:lnTo>
                  <a:pt x="29" y="77"/>
                </a:lnTo>
                <a:lnTo>
                  <a:pt x="27" y="77"/>
                </a:lnTo>
                <a:lnTo>
                  <a:pt x="25" y="73"/>
                </a:lnTo>
                <a:lnTo>
                  <a:pt x="23" y="73"/>
                </a:lnTo>
                <a:lnTo>
                  <a:pt x="25" y="67"/>
                </a:lnTo>
                <a:lnTo>
                  <a:pt x="17" y="71"/>
                </a:lnTo>
                <a:lnTo>
                  <a:pt x="17" y="67"/>
                </a:lnTo>
                <a:lnTo>
                  <a:pt x="9" y="63"/>
                </a:lnTo>
                <a:lnTo>
                  <a:pt x="0" y="63"/>
                </a:lnTo>
                <a:lnTo>
                  <a:pt x="0" y="59"/>
                </a:lnTo>
                <a:lnTo>
                  <a:pt x="0" y="56"/>
                </a:lnTo>
                <a:lnTo>
                  <a:pt x="2" y="54"/>
                </a:lnTo>
                <a:lnTo>
                  <a:pt x="6" y="54"/>
                </a:lnTo>
                <a:lnTo>
                  <a:pt x="2" y="52"/>
                </a:lnTo>
                <a:lnTo>
                  <a:pt x="0" y="50"/>
                </a:lnTo>
                <a:lnTo>
                  <a:pt x="2" y="50"/>
                </a:lnTo>
                <a:lnTo>
                  <a:pt x="13" y="46"/>
                </a:lnTo>
                <a:lnTo>
                  <a:pt x="19" y="46"/>
                </a:lnTo>
                <a:lnTo>
                  <a:pt x="21" y="48"/>
                </a:lnTo>
                <a:lnTo>
                  <a:pt x="25" y="50"/>
                </a:lnTo>
                <a:lnTo>
                  <a:pt x="31" y="46"/>
                </a:lnTo>
                <a:lnTo>
                  <a:pt x="36" y="46"/>
                </a:lnTo>
                <a:lnTo>
                  <a:pt x="42" y="48"/>
                </a:lnTo>
                <a:lnTo>
                  <a:pt x="42" y="44"/>
                </a:lnTo>
                <a:lnTo>
                  <a:pt x="38" y="36"/>
                </a:lnTo>
                <a:lnTo>
                  <a:pt x="36" y="29"/>
                </a:lnTo>
                <a:lnTo>
                  <a:pt x="38" y="25"/>
                </a:lnTo>
                <a:lnTo>
                  <a:pt x="44" y="25"/>
                </a:lnTo>
                <a:lnTo>
                  <a:pt x="44" y="27"/>
                </a:lnTo>
                <a:lnTo>
                  <a:pt x="44" y="31"/>
                </a:lnTo>
                <a:lnTo>
                  <a:pt x="52" y="32"/>
                </a:lnTo>
                <a:lnTo>
                  <a:pt x="63" y="31"/>
                </a:lnTo>
                <a:lnTo>
                  <a:pt x="63" y="27"/>
                </a:lnTo>
                <a:lnTo>
                  <a:pt x="65" y="23"/>
                </a:lnTo>
                <a:lnTo>
                  <a:pt x="71" y="21"/>
                </a:lnTo>
                <a:lnTo>
                  <a:pt x="79" y="19"/>
                </a:lnTo>
                <a:lnTo>
                  <a:pt x="77" y="9"/>
                </a:lnTo>
                <a:lnTo>
                  <a:pt x="77" y="4"/>
                </a:lnTo>
                <a:lnTo>
                  <a:pt x="82" y="2"/>
                </a:lnTo>
                <a:lnTo>
                  <a:pt x="86" y="0"/>
                </a:lnTo>
                <a:lnTo>
                  <a:pt x="90" y="4"/>
                </a:lnTo>
                <a:lnTo>
                  <a:pt x="92" y="6"/>
                </a:lnTo>
                <a:lnTo>
                  <a:pt x="94" y="9"/>
                </a:lnTo>
                <a:lnTo>
                  <a:pt x="96" y="11"/>
                </a:lnTo>
                <a:lnTo>
                  <a:pt x="100" y="13"/>
                </a:lnTo>
                <a:lnTo>
                  <a:pt x="103" y="15"/>
                </a:lnTo>
                <a:lnTo>
                  <a:pt x="105" y="15"/>
                </a:lnTo>
                <a:lnTo>
                  <a:pt x="105" y="17"/>
                </a:lnTo>
                <a:lnTo>
                  <a:pt x="107" y="21"/>
                </a:lnTo>
                <a:lnTo>
                  <a:pt x="111" y="23"/>
                </a:lnTo>
                <a:lnTo>
                  <a:pt x="115" y="23"/>
                </a:lnTo>
                <a:lnTo>
                  <a:pt x="117" y="23"/>
                </a:lnTo>
                <a:lnTo>
                  <a:pt x="119" y="23"/>
                </a:lnTo>
                <a:lnTo>
                  <a:pt x="119" y="27"/>
                </a:lnTo>
                <a:lnTo>
                  <a:pt x="123" y="29"/>
                </a:lnTo>
                <a:lnTo>
                  <a:pt x="125" y="29"/>
                </a:lnTo>
                <a:lnTo>
                  <a:pt x="130" y="29"/>
                </a:lnTo>
                <a:lnTo>
                  <a:pt x="132" y="29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3" name="Freeform 180"/>
          <p:cNvSpPr>
            <a:spLocks noChangeAspect="1" noEditPoints="1"/>
          </p:cNvSpPr>
          <p:nvPr/>
        </p:nvSpPr>
        <p:spPr bwMode="gray">
          <a:xfrm>
            <a:off x="5026025" y="1787525"/>
            <a:ext cx="287338" cy="411163"/>
          </a:xfrm>
          <a:custGeom>
            <a:avLst/>
            <a:gdLst>
              <a:gd name="T0" fmla="*/ 2147483647 w 156"/>
              <a:gd name="T1" fmla="*/ 2147483647 h 224"/>
              <a:gd name="T2" fmla="*/ 2147483647 w 156"/>
              <a:gd name="T3" fmla="*/ 2147483647 h 224"/>
              <a:gd name="T4" fmla="*/ 2147483647 w 156"/>
              <a:gd name="T5" fmla="*/ 2147483647 h 224"/>
              <a:gd name="T6" fmla="*/ 2147483647 w 156"/>
              <a:gd name="T7" fmla="*/ 2147483647 h 224"/>
              <a:gd name="T8" fmla="*/ 2147483647 w 156"/>
              <a:gd name="T9" fmla="*/ 2147483647 h 224"/>
              <a:gd name="T10" fmla="*/ 2147483647 w 156"/>
              <a:gd name="T11" fmla="*/ 2147483647 h 224"/>
              <a:gd name="T12" fmla="*/ 2147483647 w 156"/>
              <a:gd name="T13" fmla="*/ 2147483647 h 224"/>
              <a:gd name="T14" fmla="*/ 2147483647 w 156"/>
              <a:gd name="T15" fmla="*/ 2147483647 h 224"/>
              <a:gd name="T16" fmla="*/ 2147483647 w 156"/>
              <a:gd name="T17" fmla="*/ 2147483647 h 224"/>
              <a:gd name="T18" fmla="*/ 2147483647 w 156"/>
              <a:gd name="T19" fmla="*/ 2147483647 h 224"/>
              <a:gd name="T20" fmla="*/ 2147483647 w 156"/>
              <a:gd name="T21" fmla="*/ 2147483647 h 224"/>
              <a:gd name="T22" fmla="*/ 2147483647 w 156"/>
              <a:gd name="T23" fmla="*/ 2147483647 h 224"/>
              <a:gd name="T24" fmla="*/ 2147483647 w 156"/>
              <a:gd name="T25" fmla="*/ 2147483647 h 224"/>
              <a:gd name="T26" fmla="*/ 2147483647 w 156"/>
              <a:gd name="T27" fmla="*/ 2147483647 h 224"/>
              <a:gd name="T28" fmla="*/ 2147483647 w 156"/>
              <a:gd name="T29" fmla="*/ 2147483647 h 224"/>
              <a:gd name="T30" fmla="*/ 2147483647 w 156"/>
              <a:gd name="T31" fmla="*/ 2147483647 h 224"/>
              <a:gd name="T32" fmla="*/ 2147483647 w 156"/>
              <a:gd name="T33" fmla="*/ 2147483647 h 224"/>
              <a:gd name="T34" fmla="*/ 2147483647 w 156"/>
              <a:gd name="T35" fmla="*/ 2147483647 h 224"/>
              <a:gd name="T36" fmla="*/ 2147483647 w 156"/>
              <a:gd name="T37" fmla="*/ 2147483647 h 224"/>
              <a:gd name="T38" fmla="*/ 2147483647 w 156"/>
              <a:gd name="T39" fmla="*/ 2147483647 h 224"/>
              <a:gd name="T40" fmla="*/ 2147483647 w 156"/>
              <a:gd name="T41" fmla="*/ 2147483647 h 224"/>
              <a:gd name="T42" fmla="*/ 2147483647 w 156"/>
              <a:gd name="T43" fmla="*/ 2147483647 h 224"/>
              <a:gd name="T44" fmla="*/ 2147483647 w 156"/>
              <a:gd name="T45" fmla="*/ 2147483647 h 224"/>
              <a:gd name="T46" fmla="*/ 2147483647 w 156"/>
              <a:gd name="T47" fmla="*/ 2147483647 h 224"/>
              <a:gd name="T48" fmla="*/ 2147483647 w 156"/>
              <a:gd name="T49" fmla="*/ 2147483647 h 224"/>
              <a:gd name="T50" fmla="*/ 2147483647 w 156"/>
              <a:gd name="T51" fmla="*/ 2147483647 h 224"/>
              <a:gd name="T52" fmla="*/ 2147483647 w 156"/>
              <a:gd name="T53" fmla="*/ 2147483647 h 224"/>
              <a:gd name="T54" fmla="*/ 2147483647 w 156"/>
              <a:gd name="T55" fmla="*/ 2147483647 h 224"/>
              <a:gd name="T56" fmla="*/ 2147483647 w 156"/>
              <a:gd name="T57" fmla="*/ 2147483647 h 224"/>
              <a:gd name="T58" fmla="*/ 2147483647 w 156"/>
              <a:gd name="T59" fmla="*/ 2147483647 h 224"/>
              <a:gd name="T60" fmla="*/ 2147483647 w 156"/>
              <a:gd name="T61" fmla="*/ 2147483647 h 224"/>
              <a:gd name="T62" fmla="*/ 2147483647 w 156"/>
              <a:gd name="T63" fmla="*/ 2147483647 h 224"/>
              <a:gd name="T64" fmla="*/ 2147483647 w 156"/>
              <a:gd name="T65" fmla="*/ 2147483647 h 224"/>
              <a:gd name="T66" fmla="*/ 2147483647 w 156"/>
              <a:gd name="T67" fmla="*/ 2147483647 h 224"/>
              <a:gd name="T68" fmla="*/ 2147483647 w 156"/>
              <a:gd name="T69" fmla="*/ 2147483647 h 224"/>
              <a:gd name="T70" fmla="*/ 2147483647 w 156"/>
              <a:gd name="T71" fmla="*/ 2147483647 h 224"/>
              <a:gd name="T72" fmla="*/ 2147483647 w 156"/>
              <a:gd name="T73" fmla="*/ 2147483647 h 224"/>
              <a:gd name="T74" fmla="*/ 2147483647 w 156"/>
              <a:gd name="T75" fmla="*/ 2147483647 h 224"/>
              <a:gd name="T76" fmla="*/ 2147483647 w 156"/>
              <a:gd name="T77" fmla="*/ 2147483647 h 224"/>
              <a:gd name="T78" fmla="*/ 2147483647 w 156"/>
              <a:gd name="T79" fmla="*/ 2147483647 h 224"/>
              <a:gd name="T80" fmla="*/ 2147483647 w 156"/>
              <a:gd name="T81" fmla="*/ 2147483647 h 224"/>
              <a:gd name="T82" fmla="*/ 2147483647 w 156"/>
              <a:gd name="T83" fmla="*/ 2147483647 h 224"/>
              <a:gd name="T84" fmla="*/ 2147483647 w 156"/>
              <a:gd name="T85" fmla="*/ 2147483647 h 224"/>
              <a:gd name="T86" fmla="*/ 2147483647 w 156"/>
              <a:gd name="T87" fmla="*/ 2147483647 h 224"/>
              <a:gd name="T88" fmla="*/ 2147483647 w 156"/>
              <a:gd name="T89" fmla="*/ 2147483647 h 224"/>
              <a:gd name="T90" fmla="*/ 2147483647 w 156"/>
              <a:gd name="T91" fmla="*/ 2147483647 h 224"/>
              <a:gd name="T92" fmla="*/ 2147483647 w 156"/>
              <a:gd name="T93" fmla="*/ 2147483647 h 224"/>
              <a:gd name="T94" fmla="*/ 2147483647 w 156"/>
              <a:gd name="T95" fmla="*/ 2147483647 h 224"/>
              <a:gd name="T96" fmla="*/ 2147483647 w 156"/>
              <a:gd name="T97" fmla="*/ 2147483647 h 224"/>
              <a:gd name="T98" fmla="*/ 2147483647 w 156"/>
              <a:gd name="T99" fmla="*/ 2147483647 h 224"/>
              <a:gd name="T100" fmla="*/ 2147483647 w 156"/>
              <a:gd name="T101" fmla="*/ 2147483647 h 224"/>
              <a:gd name="T102" fmla="*/ 2147483647 w 156"/>
              <a:gd name="T103" fmla="*/ 2147483647 h 2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6"/>
              <a:gd name="T157" fmla="*/ 0 h 224"/>
              <a:gd name="T158" fmla="*/ 156 w 156"/>
              <a:gd name="T159" fmla="*/ 224 h 22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6" h="224">
                <a:moveTo>
                  <a:pt x="133" y="19"/>
                </a:moveTo>
                <a:lnTo>
                  <a:pt x="131" y="19"/>
                </a:lnTo>
                <a:lnTo>
                  <a:pt x="127" y="17"/>
                </a:lnTo>
                <a:lnTo>
                  <a:pt x="123" y="15"/>
                </a:lnTo>
                <a:lnTo>
                  <a:pt x="119" y="11"/>
                </a:lnTo>
                <a:lnTo>
                  <a:pt x="115" y="5"/>
                </a:lnTo>
                <a:lnTo>
                  <a:pt x="111" y="0"/>
                </a:lnTo>
                <a:lnTo>
                  <a:pt x="108" y="4"/>
                </a:lnTo>
                <a:lnTo>
                  <a:pt x="102" y="5"/>
                </a:lnTo>
                <a:lnTo>
                  <a:pt x="98" y="5"/>
                </a:lnTo>
                <a:lnTo>
                  <a:pt x="94" y="4"/>
                </a:lnTo>
                <a:lnTo>
                  <a:pt x="92" y="7"/>
                </a:lnTo>
                <a:lnTo>
                  <a:pt x="90" y="9"/>
                </a:lnTo>
                <a:lnTo>
                  <a:pt x="87" y="11"/>
                </a:lnTo>
                <a:lnTo>
                  <a:pt x="85" y="15"/>
                </a:lnTo>
                <a:lnTo>
                  <a:pt x="83" y="17"/>
                </a:lnTo>
                <a:lnTo>
                  <a:pt x="83" y="19"/>
                </a:lnTo>
                <a:lnTo>
                  <a:pt x="83" y="23"/>
                </a:lnTo>
                <a:lnTo>
                  <a:pt x="83" y="27"/>
                </a:lnTo>
                <a:lnTo>
                  <a:pt x="81" y="32"/>
                </a:lnTo>
                <a:lnTo>
                  <a:pt x="77" y="34"/>
                </a:lnTo>
                <a:lnTo>
                  <a:pt x="75" y="38"/>
                </a:lnTo>
                <a:lnTo>
                  <a:pt x="75" y="40"/>
                </a:lnTo>
                <a:lnTo>
                  <a:pt x="67" y="34"/>
                </a:lnTo>
                <a:lnTo>
                  <a:pt x="64" y="32"/>
                </a:lnTo>
                <a:lnTo>
                  <a:pt x="62" y="34"/>
                </a:lnTo>
                <a:lnTo>
                  <a:pt x="58" y="34"/>
                </a:lnTo>
                <a:lnTo>
                  <a:pt x="50" y="34"/>
                </a:lnTo>
                <a:lnTo>
                  <a:pt x="44" y="34"/>
                </a:lnTo>
                <a:lnTo>
                  <a:pt x="31" y="19"/>
                </a:lnTo>
                <a:lnTo>
                  <a:pt x="27" y="19"/>
                </a:lnTo>
                <a:lnTo>
                  <a:pt x="25" y="21"/>
                </a:lnTo>
                <a:lnTo>
                  <a:pt x="25" y="23"/>
                </a:lnTo>
                <a:lnTo>
                  <a:pt x="19" y="27"/>
                </a:lnTo>
                <a:lnTo>
                  <a:pt x="23" y="28"/>
                </a:lnTo>
                <a:lnTo>
                  <a:pt x="27" y="30"/>
                </a:lnTo>
                <a:lnTo>
                  <a:pt x="29" y="36"/>
                </a:lnTo>
                <a:lnTo>
                  <a:pt x="35" y="38"/>
                </a:lnTo>
                <a:lnTo>
                  <a:pt x="40" y="40"/>
                </a:lnTo>
                <a:lnTo>
                  <a:pt x="44" y="42"/>
                </a:lnTo>
                <a:lnTo>
                  <a:pt x="46" y="46"/>
                </a:lnTo>
                <a:lnTo>
                  <a:pt x="50" y="50"/>
                </a:lnTo>
                <a:lnTo>
                  <a:pt x="52" y="52"/>
                </a:lnTo>
                <a:lnTo>
                  <a:pt x="52" y="55"/>
                </a:lnTo>
                <a:lnTo>
                  <a:pt x="52" y="59"/>
                </a:lnTo>
                <a:lnTo>
                  <a:pt x="52" y="63"/>
                </a:lnTo>
                <a:lnTo>
                  <a:pt x="54" y="65"/>
                </a:lnTo>
                <a:lnTo>
                  <a:pt x="54" y="69"/>
                </a:lnTo>
                <a:lnTo>
                  <a:pt x="54" y="75"/>
                </a:lnTo>
                <a:lnTo>
                  <a:pt x="52" y="78"/>
                </a:lnTo>
                <a:lnTo>
                  <a:pt x="52" y="82"/>
                </a:lnTo>
                <a:lnTo>
                  <a:pt x="54" y="84"/>
                </a:lnTo>
                <a:lnTo>
                  <a:pt x="56" y="92"/>
                </a:lnTo>
                <a:lnTo>
                  <a:pt x="64" y="92"/>
                </a:lnTo>
                <a:lnTo>
                  <a:pt x="73" y="94"/>
                </a:lnTo>
                <a:lnTo>
                  <a:pt x="75" y="101"/>
                </a:lnTo>
                <a:lnTo>
                  <a:pt x="75" y="109"/>
                </a:lnTo>
                <a:lnTo>
                  <a:pt x="69" y="115"/>
                </a:lnTo>
                <a:lnTo>
                  <a:pt x="64" y="121"/>
                </a:lnTo>
                <a:lnTo>
                  <a:pt x="60" y="126"/>
                </a:lnTo>
                <a:lnTo>
                  <a:pt x="58" y="134"/>
                </a:lnTo>
                <a:lnTo>
                  <a:pt x="50" y="140"/>
                </a:lnTo>
                <a:lnTo>
                  <a:pt x="42" y="144"/>
                </a:lnTo>
                <a:lnTo>
                  <a:pt x="42" y="147"/>
                </a:lnTo>
                <a:lnTo>
                  <a:pt x="42" y="151"/>
                </a:lnTo>
                <a:lnTo>
                  <a:pt x="40" y="149"/>
                </a:lnTo>
                <a:lnTo>
                  <a:pt x="39" y="147"/>
                </a:lnTo>
                <a:lnTo>
                  <a:pt x="35" y="153"/>
                </a:lnTo>
                <a:lnTo>
                  <a:pt x="33" y="159"/>
                </a:lnTo>
                <a:lnTo>
                  <a:pt x="31" y="159"/>
                </a:lnTo>
                <a:lnTo>
                  <a:pt x="33" y="169"/>
                </a:lnTo>
                <a:lnTo>
                  <a:pt x="37" y="176"/>
                </a:lnTo>
                <a:lnTo>
                  <a:pt x="37" y="182"/>
                </a:lnTo>
                <a:lnTo>
                  <a:pt x="35" y="190"/>
                </a:lnTo>
                <a:lnTo>
                  <a:pt x="35" y="194"/>
                </a:lnTo>
                <a:lnTo>
                  <a:pt x="35" y="199"/>
                </a:lnTo>
                <a:lnTo>
                  <a:pt x="37" y="197"/>
                </a:lnTo>
                <a:lnTo>
                  <a:pt x="39" y="197"/>
                </a:lnTo>
                <a:lnTo>
                  <a:pt x="39" y="201"/>
                </a:lnTo>
                <a:lnTo>
                  <a:pt x="39" y="205"/>
                </a:lnTo>
                <a:lnTo>
                  <a:pt x="40" y="203"/>
                </a:lnTo>
                <a:lnTo>
                  <a:pt x="42" y="203"/>
                </a:lnTo>
                <a:lnTo>
                  <a:pt x="44" y="203"/>
                </a:lnTo>
                <a:lnTo>
                  <a:pt x="48" y="205"/>
                </a:lnTo>
                <a:lnTo>
                  <a:pt x="52" y="207"/>
                </a:lnTo>
                <a:lnTo>
                  <a:pt x="52" y="209"/>
                </a:lnTo>
                <a:lnTo>
                  <a:pt x="52" y="211"/>
                </a:lnTo>
                <a:lnTo>
                  <a:pt x="50" y="211"/>
                </a:lnTo>
                <a:lnTo>
                  <a:pt x="46" y="211"/>
                </a:lnTo>
                <a:lnTo>
                  <a:pt x="44" y="218"/>
                </a:lnTo>
                <a:lnTo>
                  <a:pt x="46" y="218"/>
                </a:lnTo>
                <a:lnTo>
                  <a:pt x="50" y="218"/>
                </a:lnTo>
                <a:lnTo>
                  <a:pt x="52" y="215"/>
                </a:lnTo>
                <a:lnTo>
                  <a:pt x="54" y="215"/>
                </a:lnTo>
                <a:lnTo>
                  <a:pt x="56" y="215"/>
                </a:lnTo>
                <a:lnTo>
                  <a:pt x="56" y="217"/>
                </a:lnTo>
                <a:lnTo>
                  <a:pt x="56" y="220"/>
                </a:lnTo>
                <a:lnTo>
                  <a:pt x="58" y="220"/>
                </a:lnTo>
                <a:lnTo>
                  <a:pt x="62" y="222"/>
                </a:lnTo>
                <a:lnTo>
                  <a:pt x="65" y="220"/>
                </a:lnTo>
                <a:lnTo>
                  <a:pt x="69" y="220"/>
                </a:lnTo>
                <a:lnTo>
                  <a:pt x="73" y="215"/>
                </a:lnTo>
                <a:lnTo>
                  <a:pt x="79" y="211"/>
                </a:lnTo>
                <a:lnTo>
                  <a:pt x="81" y="211"/>
                </a:lnTo>
                <a:lnTo>
                  <a:pt x="85" y="211"/>
                </a:lnTo>
                <a:lnTo>
                  <a:pt x="83" y="209"/>
                </a:lnTo>
                <a:lnTo>
                  <a:pt x="83" y="207"/>
                </a:lnTo>
                <a:lnTo>
                  <a:pt x="94" y="205"/>
                </a:lnTo>
                <a:lnTo>
                  <a:pt x="100" y="207"/>
                </a:lnTo>
                <a:lnTo>
                  <a:pt x="111" y="197"/>
                </a:lnTo>
                <a:lnTo>
                  <a:pt x="133" y="184"/>
                </a:lnTo>
                <a:lnTo>
                  <a:pt x="156" y="169"/>
                </a:lnTo>
                <a:lnTo>
                  <a:pt x="154" y="165"/>
                </a:lnTo>
                <a:lnTo>
                  <a:pt x="154" y="159"/>
                </a:lnTo>
                <a:lnTo>
                  <a:pt x="150" y="157"/>
                </a:lnTo>
                <a:lnTo>
                  <a:pt x="144" y="155"/>
                </a:lnTo>
                <a:lnTo>
                  <a:pt x="142" y="151"/>
                </a:lnTo>
                <a:lnTo>
                  <a:pt x="142" y="147"/>
                </a:lnTo>
                <a:lnTo>
                  <a:pt x="144" y="144"/>
                </a:lnTo>
                <a:lnTo>
                  <a:pt x="146" y="140"/>
                </a:lnTo>
                <a:lnTo>
                  <a:pt x="146" y="136"/>
                </a:lnTo>
                <a:lnTo>
                  <a:pt x="144" y="130"/>
                </a:lnTo>
                <a:lnTo>
                  <a:pt x="144" y="126"/>
                </a:lnTo>
                <a:lnTo>
                  <a:pt x="140" y="124"/>
                </a:lnTo>
                <a:lnTo>
                  <a:pt x="138" y="119"/>
                </a:lnTo>
                <a:lnTo>
                  <a:pt x="136" y="117"/>
                </a:lnTo>
                <a:lnTo>
                  <a:pt x="136" y="115"/>
                </a:lnTo>
                <a:lnTo>
                  <a:pt x="135" y="109"/>
                </a:lnTo>
                <a:lnTo>
                  <a:pt x="135" y="105"/>
                </a:lnTo>
                <a:lnTo>
                  <a:pt x="136" y="101"/>
                </a:lnTo>
                <a:lnTo>
                  <a:pt x="136" y="98"/>
                </a:lnTo>
                <a:lnTo>
                  <a:pt x="136" y="96"/>
                </a:lnTo>
                <a:lnTo>
                  <a:pt x="136" y="90"/>
                </a:lnTo>
                <a:lnTo>
                  <a:pt x="135" y="88"/>
                </a:lnTo>
                <a:lnTo>
                  <a:pt x="131" y="76"/>
                </a:lnTo>
                <a:lnTo>
                  <a:pt x="127" y="63"/>
                </a:lnTo>
                <a:lnTo>
                  <a:pt x="131" y="57"/>
                </a:lnTo>
                <a:lnTo>
                  <a:pt x="135" y="52"/>
                </a:lnTo>
                <a:lnTo>
                  <a:pt x="135" y="44"/>
                </a:lnTo>
                <a:lnTo>
                  <a:pt x="133" y="40"/>
                </a:lnTo>
                <a:lnTo>
                  <a:pt x="131" y="42"/>
                </a:lnTo>
                <a:lnTo>
                  <a:pt x="129" y="40"/>
                </a:lnTo>
                <a:lnTo>
                  <a:pt x="127" y="30"/>
                </a:lnTo>
                <a:lnTo>
                  <a:pt x="129" y="25"/>
                </a:lnTo>
                <a:lnTo>
                  <a:pt x="133" y="19"/>
                </a:lnTo>
                <a:close/>
                <a:moveTo>
                  <a:pt x="2" y="213"/>
                </a:moveTo>
                <a:lnTo>
                  <a:pt x="4" y="218"/>
                </a:lnTo>
                <a:lnTo>
                  <a:pt x="0" y="218"/>
                </a:lnTo>
                <a:lnTo>
                  <a:pt x="4" y="220"/>
                </a:lnTo>
                <a:lnTo>
                  <a:pt x="10" y="224"/>
                </a:lnTo>
                <a:lnTo>
                  <a:pt x="10" y="220"/>
                </a:lnTo>
                <a:lnTo>
                  <a:pt x="10" y="217"/>
                </a:lnTo>
                <a:lnTo>
                  <a:pt x="6" y="215"/>
                </a:lnTo>
                <a:lnTo>
                  <a:pt x="2" y="213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4" name="Freeform 181"/>
          <p:cNvSpPr>
            <a:spLocks noChangeAspect="1"/>
          </p:cNvSpPr>
          <p:nvPr/>
        </p:nvSpPr>
        <p:spPr bwMode="gray">
          <a:xfrm>
            <a:off x="8659813" y="4552950"/>
            <a:ext cx="30162" cy="22225"/>
          </a:xfrm>
          <a:custGeom>
            <a:avLst/>
            <a:gdLst>
              <a:gd name="T0" fmla="*/ 2147483647 w 17"/>
              <a:gd name="T1" fmla="*/ 0 h 12"/>
              <a:gd name="T2" fmla="*/ 2147483647 w 17"/>
              <a:gd name="T3" fmla="*/ 2147483647 h 12"/>
              <a:gd name="T4" fmla="*/ 2147483647 w 17"/>
              <a:gd name="T5" fmla="*/ 2147483647 h 12"/>
              <a:gd name="T6" fmla="*/ 0 w 17"/>
              <a:gd name="T7" fmla="*/ 2147483647 h 12"/>
              <a:gd name="T8" fmla="*/ 0 w 17"/>
              <a:gd name="T9" fmla="*/ 2147483647 h 12"/>
              <a:gd name="T10" fmla="*/ 0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2147483647 h 12"/>
              <a:gd name="T18" fmla="*/ 2147483647 w 17"/>
              <a:gd name="T19" fmla="*/ 2147483647 h 12"/>
              <a:gd name="T20" fmla="*/ 2147483647 w 17"/>
              <a:gd name="T21" fmla="*/ 0 h 12"/>
              <a:gd name="T22" fmla="*/ 2147483647 w 17"/>
              <a:gd name="T23" fmla="*/ 0 h 12"/>
              <a:gd name="T24" fmla="*/ 2147483647 w 17"/>
              <a:gd name="T25" fmla="*/ 0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2"/>
              <a:gd name="T41" fmla="*/ 17 w 17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2">
                <a:moveTo>
                  <a:pt x="11" y="0"/>
                </a:moveTo>
                <a:lnTo>
                  <a:pt x="8" y="2"/>
                </a:lnTo>
                <a:lnTo>
                  <a:pt x="2" y="8"/>
                </a:lnTo>
                <a:lnTo>
                  <a:pt x="0" y="10"/>
                </a:lnTo>
                <a:lnTo>
                  <a:pt x="0" y="12"/>
                </a:lnTo>
                <a:lnTo>
                  <a:pt x="4" y="12"/>
                </a:lnTo>
                <a:lnTo>
                  <a:pt x="10" y="10"/>
                </a:lnTo>
                <a:lnTo>
                  <a:pt x="15" y="4"/>
                </a:lnTo>
                <a:lnTo>
                  <a:pt x="17" y="2"/>
                </a:lnTo>
                <a:lnTo>
                  <a:pt x="17" y="0"/>
                </a:lnTo>
                <a:lnTo>
                  <a:pt x="15" y="0"/>
                </a:lnTo>
                <a:lnTo>
                  <a:pt x="11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5" name="Freeform 182"/>
          <p:cNvSpPr>
            <a:spLocks noChangeAspect="1"/>
          </p:cNvSpPr>
          <p:nvPr/>
        </p:nvSpPr>
        <p:spPr bwMode="gray">
          <a:xfrm>
            <a:off x="8634413" y="4587875"/>
            <a:ext cx="28575" cy="20638"/>
          </a:xfrm>
          <a:custGeom>
            <a:avLst/>
            <a:gdLst>
              <a:gd name="T0" fmla="*/ 2147483647 w 15"/>
              <a:gd name="T1" fmla="*/ 0 h 10"/>
              <a:gd name="T2" fmla="*/ 2147483647 w 15"/>
              <a:gd name="T3" fmla="*/ 2147483647 h 10"/>
              <a:gd name="T4" fmla="*/ 2147483647 w 15"/>
              <a:gd name="T5" fmla="*/ 2147483647 h 10"/>
              <a:gd name="T6" fmla="*/ 0 w 15"/>
              <a:gd name="T7" fmla="*/ 2147483647 h 10"/>
              <a:gd name="T8" fmla="*/ 0 w 15"/>
              <a:gd name="T9" fmla="*/ 2147483647 h 10"/>
              <a:gd name="T10" fmla="*/ 2147483647 w 15"/>
              <a:gd name="T11" fmla="*/ 2147483647 h 10"/>
              <a:gd name="T12" fmla="*/ 2147483647 w 15"/>
              <a:gd name="T13" fmla="*/ 2147483647 h 10"/>
              <a:gd name="T14" fmla="*/ 2147483647 w 15"/>
              <a:gd name="T15" fmla="*/ 2147483647 h 10"/>
              <a:gd name="T16" fmla="*/ 2147483647 w 15"/>
              <a:gd name="T17" fmla="*/ 2147483647 h 10"/>
              <a:gd name="T18" fmla="*/ 2147483647 w 15"/>
              <a:gd name="T19" fmla="*/ 2147483647 h 10"/>
              <a:gd name="T20" fmla="*/ 2147483647 w 15"/>
              <a:gd name="T21" fmla="*/ 2147483647 h 10"/>
              <a:gd name="T22" fmla="*/ 2147483647 w 15"/>
              <a:gd name="T23" fmla="*/ 2147483647 h 10"/>
              <a:gd name="T24" fmla="*/ 2147483647 w 15"/>
              <a:gd name="T25" fmla="*/ 0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"/>
              <a:gd name="T40" fmla="*/ 0 h 10"/>
              <a:gd name="T41" fmla="*/ 15 w 15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" h="10">
                <a:moveTo>
                  <a:pt x="9" y="0"/>
                </a:moveTo>
                <a:lnTo>
                  <a:pt x="5" y="2"/>
                </a:lnTo>
                <a:lnTo>
                  <a:pt x="1" y="4"/>
                </a:lnTo>
                <a:lnTo>
                  <a:pt x="0" y="6"/>
                </a:lnTo>
                <a:lnTo>
                  <a:pt x="0" y="8"/>
                </a:lnTo>
                <a:lnTo>
                  <a:pt x="1" y="8"/>
                </a:lnTo>
                <a:lnTo>
                  <a:pt x="3" y="10"/>
                </a:lnTo>
                <a:lnTo>
                  <a:pt x="11" y="10"/>
                </a:lnTo>
                <a:lnTo>
                  <a:pt x="15" y="10"/>
                </a:lnTo>
                <a:lnTo>
                  <a:pt x="15" y="6"/>
                </a:lnTo>
                <a:lnTo>
                  <a:pt x="15" y="2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6" name="Freeform 183"/>
          <p:cNvSpPr>
            <a:spLocks noChangeAspect="1" noEditPoints="1"/>
          </p:cNvSpPr>
          <p:nvPr/>
        </p:nvSpPr>
        <p:spPr bwMode="gray">
          <a:xfrm>
            <a:off x="3176588" y="5626100"/>
            <a:ext cx="573087" cy="120650"/>
          </a:xfrm>
          <a:custGeom>
            <a:avLst/>
            <a:gdLst>
              <a:gd name="T0" fmla="*/ 2147483647 w 312"/>
              <a:gd name="T1" fmla="*/ 2147483647 h 66"/>
              <a:gd name="T2" fmla="*/ 2147483647 w 312"/>
              <a:gd name="T3" fmla="*/ 2147483647 h 66"/>
              <a:gd name="T4" fmla="*/ 2147483647 w 312"/>
              <a:gd name="T5" fmla="*/ 2147483647 h 66"/>
              <a:gd name="T6" fmla="*/ 2147483647 w 312"/>
              <a:gd name="T7" fmla="*/ 2147483647 h 66"/>
              <a:gd name="T8" fmla="*/ 2147483647 w 312"/>
              <a:gd name="T9" fmla="*/ 2147483647 h 66"/>
              <a:gd name="T10" fmla="*/ 2147483647 w 312"/>
              <a:gd name="T11" fmla="*/ 2147483647 h 66"/>
              <a:gd name="T12" fmla="*/ 2147483647 w 312"/>
              <a:gd name="T13" fmla="*/ 2147483647 h 66"/>
              <a:gd name="T14" fmla="*/ 2147483647 w 312"/>
              <a:gd name="T15" fmla="*/ 2147483647 h 66"/>
              <a:gd name="T16" fmla="*/ 2147483647 w 312"/>
              <a:gd name="T17" fmla="*/ 2147483647 h 66"/>
              <a:gd name="T18" fmla="*/ 2147483647 w 312"/>
              <a:gd name="T19" fmla="*/ 0 h 66"/>
              <a:gd name="T20" fmla="*/ 2147483647 w 312"/>
              <a:gd name="T21" fmla="*/ 2147483647 h 66"/>
              <a:gd name="T22" fmla="*/ 2147483647 w 312"/>
              <a:gd name="T23" fmla="*/ 2147483647 h 66"/>
              <a:gd name="T24" fmla="*/ 2147483647 w 312"/>
              <a:gd name="T25" fmla="*/ 2147483647 h 66"/>
              <a:gd name="T26" fmla="*/ 2147483647 w 312"/>
              <a:gd name="T27" fmla="*/ 2147483647 h 66"/>
              <a:gd name="T28" fmla="*/ 2147483647 w 312"/>
              <a:gd name="T29" fmla="*/ 2147483647 h 66"/>
              <a:gd name="T30" fmla="*/ 2147483647 w 312"/>
              <a:gd name="T31" fmla="*/ 2147483647 h 66"/>
              <a:gd name="T32" fmla="*/ 2147483647 w 312"/>
              <a:gd name="T33" fmla="*/ 2147483647 h 66"/>
              <a:gd name="T34" fmla="*/ 2147483647 w 312"/>
              <a:gd name="T35" fmla="*/ 2147483647 h 66"/>
              <a:gd name="T36" fmla="*/ 2147483647 w 312"/>
              <a:gd name="T37" fmla="*/ 2147483647 h 66"/>
              <a:gd name="T38" fmla="*/ 2147483647 w 312"/>
              <a:gd name="T39" fmla="*/ 2147483647 h 66"/>
              <a:gd name="T40" fmla="*/ 2147483647 w 312"/>
              <a:gd name="T41" fmla="*/ 2147483647 h 66"/>
              <a:gd name="T42" fmla="*/ 2147483647 w 312"/>
              <a:gd name="T43" fmla="*/ 2147483647 h 66"/>
              <a:gd name="T44" fmla="*/ 2147483647 w 312"/>
              <a:gd name="T45" fmla="*/ 2147483647 h 66"/>
              <a:gd name="T46" fmla="*/ 2147483647 w 312"/>
              <a:gd name="T47" fmla="*/ 2147483647 h 66"/>
              <a:gd name="T48" fmla="*/ 2147483647 w 312"/>
              <a:gd name="T49" fmla="*/ 2147483647 h 66"/>
              <a:gd name="T50" fmla="*/ 2147483647 w 312"/>
              <a:gd name="T51" fmla="*/ 0 h 66"/>
              <a:gd name="T52" fmla="*/ 2147483647 w 312"/>
              <a:gd name="T53" fmla="*/ 0 h 66"/>
              <a:gd name="T54" fmla="*/ 2147483647 w 312"/>
              <a:gd name="T55" fmla="*/ 2147483647 h 66"/>
              <a:gd name="T56" fmla="*/ 2147483647 w 312"/>
              <a:gd name="T57" fmla="*/ 2147483647 h 66"/>
              <a:gd name="T58" fmla="*/ 2147483647 w 312"/>
              <a:gd name="T59" fmla="*/ 2147483647 h 66"/>
              <a:gd name="T60" fmla="*/ 2147483647 w 312"/>
              <a:gd name="T61" fmla="*/ 2147483647 h 66"/>
              <a:gd name="T62" fmla="*/ 0 w 312"/>
              <a:gd name="T63" fmla="*/ 2147483647 h 66"/>
              <a:gd name="T64" fmla="*/ 0 w 312"/>
              <a:gd name="T65" fmla="*/ 2147483647 h 66"/>
              <a:gd name="T66" fmla="*/ 2147483647 w 312"/>
              <a:gd name="T67" fmla="*/ 2147483647 h 66"/>
              <a:gd name="T68" fmla="*/ 2147483647 w 312"/>
              <a:gd name="T69" fmla="*/ 2147483647 h 66"/>
              <a:gd name="T70" fmla="*/ 2147483647 w 312"/>
              <a:gd name="T71" fmla="*/ 2147483647 h 66"/>
              <a:gd name="T72" fmla="*/ 2147483647 w 312"/>
              <a:gd name="T73" fmla="*/ 2147483647 h 66"/>
              <a:gd name="T74" fmla="*/ 2147483647 w 312"/>
              <a:gd name="T75" fmla="*/ 2147483647 h 66"/>
              <a:gd name="T76" fmla="*/ 2147483647 w 312"/>
              <a:gd name="T77" fmla="*/ 2147483647 h 66"/>
              <a:gd name="T78" fmla="*/ 2147483647 w 312"/>
              <a:gd name="T79" fmla="*/ 2147483647 h 66"/>
              <a:gd name="T80" fmla="*/ 2147483647 w 312"/>
              <a:gd name="T81" fmla="*/ 2147483647 h 66"/>
              <a:gd name="T82" fmla="*/ 2147483647 w 312"/>
              <a:gd name="T83" fmla="*/ 2147483647 h 66"/>
              <a:gd name="T84" fmla="*/ 2147483647 w 312"/>
              <a:gd name="T85" fmla="*/ 2147483647 h 66"/>
              <a:gd name="T86" fmla="*/ 2147483647 w 312"/>
              <a:gd name="T87" fmla="*/ 2147483647 h 66"/>
              <a:gd name="T88" fmla="*/ 2147483647 w 312"/>
              <a:gd name="T89" fmla="*/ 0 h 66"/>
              <a:gd name="T90" fmla="*/ 2147483647 w 312"/>
              <a:gd name="T91" fmla="*/ 0 h 66"/>
              <a:gd name="T92" fmla="*/ 2147483647 w 312"/>
              <a:gd name="T93" fmla="*/ 0 h 6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2"/>
              <a:gd name="T142" fmla="*/ 0 h 66"/>
              <a:gd name="T143" fmla="*/ 312 w 312"/>
              <a:gd name="T144" fmla="*/ 66 h 6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2" h="66">
                <a:moveTo>
                  <a:pt x="303" y="58"/>
                </a:moveTo>
                <a:lnTo>
                  <a:pt x="305" y="62"/>
                </a:lnTo>
                <a:lnTo>
                  <a:pt x="309" y="66"/>
                </a:lnTo>
                <a:lnTo>
                  <a:pt x="311" y="64"/>
                </a:lnTo>
                <a:lnTo>
                  <a:pt x="312" y="62"/>
                </a:lnTo>
                <a:lnTo>
                  <a:pt x="311" y="62"/>
                </a:lnTo>
                <a:lnTo>
                  <a:pt x="311" y="58"/>
                </a:lnTo>
                <a:lnTo>
                  <a:pt x="305" y="60"/>
                </a:lnTo>
                <a:lnTo>
                  <a:pt x="303" y="58"/>
                </a:lnTo>
                <a:close/>
                <a:moveTo>
                  <a:pt x="30" y="0"/>
                </a:moveTo>
                <a:lnTo>
                  <a:pt x="23" y="8"/>
                </a:lnTo>
                <a:lnTo>
                  <a:pt x="15" y="16"/>
                </a:lnTo>
                <a:lnTo>
                  <a:pt x="15" y="18"/>
                </a:lnTo>
                <a:lnTo>
                  <a:pt x="17" y="19"/>
                </a:lnTo>
                <a:lnTo>
                  <a:pt x="21" y="21"/>
                </a:lnTo>
                <a:lnTo>
                  <a:pt x="23" y="16"/>
                </a:lnTo>
                <a:lnTo>
                  <a:pt x="26" y="18"/>
                </a:lnTo>
                <a:lnTo>
                  <a:pt x="30" y="18"/>
                </a:lnTo>
                <a:lnTo>
                  <a:pt x="28" y="12"/>
                </a:lnTo>
                <a:lnTo>
                  <a:pt x="34" y="12"/>
                </a:lnTo>
                <a:lnTo>
                  <a:pt x="44" y="10"/>
                </a:lnTo>
                <a:lnTo>
                  <a:pt x="44" y="6"/>
                </a:lnTo>
                <a:lnTo>
                  <a:pt x="38" y="6"/>
                </a:lnTo>
                <a:lnTo>
                  <a:pt x="34" y="6"/>
                </a:lnTo>
                <a:lnTo>
                  <a:pt x="32" y="2"/>
                </a:lnTo>
                <a:lnTo>
                  <a:pt x="30" y="0"/>
                </a:lnTo>
                <a:close/>
                <a:moveTo>
                  <a:pt x="5" y="0"/>
                </a:moveTo>
                <a:lnTo>
                  <a:pt x="5" y="6"/>
                </a:lnTo>
                <a:lnTo>
                  <a:pt x="7" y="10"/>
                </a:lnTo>
                <a:lnTo>
                  <a:pt x="3" y="12"/>
                </a:lnTo>
                <a:lnTo>
                  <a:pt x="2" y="12"/>
                </a:lnTo>
                <a:lnTo>
                  <a:pt x="0" y="14"/>
                </a:lnTo>
                <a:lnTo>
                  <a:pt x="0" y="18"/>
                </a:lnTo>
                <a:lnTo>
                  <a:pt x="2" y="18"/>
                </a:lnTo>
                <a:lnTo>
                  <a:pt x="5" y="18"/>
                </a:lnTo>
                <a:lnTo>
                  <a:pt x="7" y="16"/>
                </a:lnTo>
                <a:lnTo>
                  <a:pt x="9" y="12"/>
                </a:lnTo>
                <a:lnTo>
                  <a:pt x="11" y="14"/>
                </a:lnTo>
                <a:lnTo>
                  <a:pt x="13" y="14"/>
                </a:lnTo>
                <a:lnTo>
                  <a:pt x="15" y="10"/>
                </a:lnTo>
                <a:lnTo>
                  <a:pt x="17" y="6"/>
                </a:lnTo>
                <a:lnTo>
                  <a:pt x="19" y="4"/>
                </a:lnTo>
                <a:lnTo>
                  <a:pt x="17" y="2"/>
                </a:lnTo>
                <a:lnTo>
                  <a:pt x="15" y="0"/>
                </a:lnTo>
                <a:lnTo>
                  <a:pt x="9" y="0"/>
                </a:lnTo>
                <a:lnTo>
                  <a:pt x="5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7" name="Freeform 184"/>
          <p:cNvSpPr>
            <a:spLocks noChangeAspect="1" noEditPoints="1"/>
          </p:cNvSpPr>
          <p:nvPr/>
        </p:nvSpPr>
        <p:spPr bwMode="gray">
          <a:xfrm>
            <a:off x="5330825" y="3644900"/>
            <a:ext cx="358775" cy="306388"/>
          </a:xfrm>
          <a:custGeom>
            <a:avLst/>
            <a:gdLst>
              <a:gd name="T0" fmla="*/ 2147483647 w 194"/>
              <a:gd name="T1" fmla="*/ 2147483647 h 167"/>
              <a:gd name="T2" fmla="*/ 2147483647 w 194"/>
              <a:gd name="T3" fmla="*/ 2147483647 h 167"/>
              <a:gd name="T4" fmla="*/ 2147483647 w 194"/>
              <a:gd name="T5" fmla="*/ 2147483647 h 167"/>
              <a:gd name="T6" fmla="*/ 2147483647 w 194"/>
              <a:gd name="T7" fmla="*/ 2147483647 h 167"/>
              <a:gd name="T8" fmla="*/ 2147483647 w 194"/>
              <a:gd name="T9" fmla="*/ 2147483647 h 167"/>
              <a:gd name="T10" fmla="*/ 2147483647 w 194"/>
              <a:gd name="T11" fmla="*/ 2147483647 h 167"/>
              <a:gd name="T12" fmla="*/ 2147483647 w 194"/>
              <a:gd name="T13" fmla="*/ 2147483647 h 167"/>
              <a:gd name="T14" fmla="*/ 2147483647 w 194"/>
              <a:gd name="T15" fmla="*/ 2147483647 h 167"/>
              <a:gd name="T16" fmla="*/ 2147483647 w 194"/>
              <a:gd name="T17" fmla="*/ 2147483647 h 167"/>
              <a:gd name="T18" fmla="*/ 2147483647 w 194"/>
              <a:gd name="T19" fmla="*/ 2147483647 h 167"/>
              <a:gd name="T20" fmla="*/ 2147483647 w 194"/>
              <a:gd name="T21" fmla="*/ 2147483647 h 167"/>
              <a:gd name="T22" fmla="*/ 2147483647 w 194"/>
              <a:gd name="T23" fmla="*/ 2147483647 h 167"/>
              <a:gd name="T24" fmla="*/ 2147483647 w 194"/>
              <a:gd name="T25" fmla="*/ 2147483647 h 167"/>
              <a:gd name="T26" fmla="*/ 2147483647 w 194"/>
              <a:gd name="T27" fmla="*/ 2147483647 h 167"/>
              <a:gd name="T28" fmla="*/ 2147483647 w 194"/>
              <a:gd name="T29" fmla="*/ 2147483647 h 167"/>
              <a:gd name="T30" fmla="*/ 2147483647 w 194"/>
              <a:gd name="T31" fmla="*/ 2147483647 h 167"/>
              <a:gd name="T32" fmla="*/ 2147483647 w 194"/>
              <a:gd name="T33" fmla="*/ 2147483647 h 167"/>
              <a:gd name="T34" fmla="*/ 2147483647 w 194"/>
              <a:gd name="T35" fmla="*/ 2147483647 h 167"/>
              <a:gd name="T36" fmla="*/ 2147483647 w 194"/>
              <a:gd name="T37" fmla="*/ 2147483647 h 167"/>
              <a:gd name="T38" fmla="*/ 2147483647 w 194"/>
              <a:gd name="T39" fmla="*/ 2147483647 h 167"/>
              <a:gd name="T40" fmla="*/ 2147483647 w 194"/>
              <a:gd name="T41" fmla="*/ 2147483647 h 167"/>
              <a:gd name="T42" fmla="*/ 2147483647 w 194"/>
              <a:gd name="T43" fmla="*/ 2147483647 h 167"/>
              <a:gd name="T44" fmla="*/ 2147483647 w 194"/>
              <a:gd name="T45" fmla="*/ 2147483647 h 167"/>
              <a:gd name="T46" fmla="*/ 2147483647 w 194"/>
              <a:gd name="T47" fmla="*/ 2147483647 h 167"/>
              <a:gd name="T48" fmla="*/ 2147483647 w 194"/>
              <a:gd name="T49" fmla="*/ 2147483647 h 167"/>
              <a:gd name="T50" fmla="*/ 2147483647 w 194"/>
              <a:gd name="T51" fmla="*/ 2147483647 h 167"/>
              <a:gd name="T52" fmla="*/ 2147483647 w 194"/>
              <a:gd name="T53" fmla="*/ 2147483647 h 167"/>
              <a:gd name="T54" fmla="*/ 2147483647 w 194"/>
              <a:gd name="T55" fmla="*/ 2147483647 h 167"/>
              <a:gd name="T56" fmla="*/ 2147483647 w 194"/>
              <a:gd name="T57" fmla="*/ 2147483647 h 167"/>
              <a:gd name="T58" fmla="*/ 2147483647 w 194"/>
              <a:gd name="T59" fmla="*/ 2147483647 h 167"/>
              <a:gd name="T60" fmla="*/ 0 w 194"/>
              <a:gd name="T61" fmla="*/ 2147483647 h 167"/>
              <a:gd name="T62" fmla="*/ 2147483647 w 194"/>
              <a:gd name="T63" fmla="*/ 2147483647 h 167"/>
              <a:gd name="T64" fmla="*/ 2147483647 w 194"/>
              <a:gd name="T65" fmla="*/ 2147483647 h 167"/>
              <a:gd name="T66" fmla="*/ 2147483647 w 194"/>
              <a:gd name="T67" fmla="*/ 2147483647 h 167"/>
              <a:gd name="T68" fmla="*/ 2147483647 w 194"/>
              <a:gd name="T69" fmla="*/ 2147483647 h 167"/>
              <a:gd name="T70" fmla="*/ 2147483647 w 194"/>
              <a:gd name="T71" fmla="*/ 2147483647 h 167"/>
              <a:gd name="T72" fmla="*/ 2147483647 w 194"/>
              <a:gd name="T73" fmla="*/ 2147483647 h 167"/>
              <a:gd name="T74" fmla="*/ 2147483647 w 194"/>
              <a:gd name="T75" fmla="*/ 2147483647 h 167"/>
              <a:gd name="T76" fmla="*/ 2147483647 w 194"/>
              <a:gd name="T77" fmla="*/ 2147483647 h 167"/>
              <a:gd name="T78" fmla="*/ 2147483647 w 194"/>
              <a:gd name="T79" fmla="*/ 2147483647 h 167"/>
              <a:gd name="T80" fmla="*/ 2147483647 w 194"/>
              <a:gd name="T81" fmla="*/ 2147483647 h 167"/>
              <a:gd name="T82" fmla="*/ 2147483647 w 194"/>
              <a:gd name="T83" fmla="*/ 2147483647 h 167"/>
              <a:gd name="T84" fmla="*/ 2147483647 w 194"/>
              <a:gd name="T85" fmla="*/ 2147483647 h 167"/>
              <a:gd name="T86" fmla="*/ 2147483647 w 194"/>
              <a:gd name="T87" fmla="*/ 2147483647 h 167"/>
              <a:gd name="T88" fmla="*/ 2147483647 w 194"/>
              <a:gd name="T89" fmla="*/ 2147483647 h 167"/>
              <a:gd name="T90" fmla="*/ 2147483647 w 194"/>
              <a:gd name="T91" fmla="*/ 2147483647 h 167"/>
              <a:gd name="T92" fmla="*/ 2147483647 w 194"/>
              <a:gd name="T93" fmla="*/ 0 h 167"/>
              <a:gd name="T94" fmla="*/ 2147483647 w 194"/>
              <a:gd name="T95" fmla="*/ 2147483647 h 167"/>
              <a:gd name="T96" fmla="*/ 2147483647 w 194"/>
              <a:gd name="T97" fmla="*/ 2147483647 h 167"/>
              <a:gd name="T98" fmla="*/ 2147483647 w 194"/>
              <a:gd name="T99" fmla="*/ 2147483647 h 167"/>
              <a:gd name="T100" fmla="*/ 2147483647 w 194"/>
              <a:gd name="T101" fmla="*/ 2147483647 h 167"/>
              <a:gd name="T102" fmla="*/ 2147483647 w 194"/>
              <a:gd name="T103" fmla="*/ 2147483647 h 167"/>
              <a:gd name="T104" fmla="*/ 2147483647 w 194"/>
              <a:gd name="T105" fmla="*/ 2147483647 h 167"/>
              <a:gd name="T106" fmla="*/ 2147483647 w 194"/>
              <a:gd name="T107" fmla="*/ 2147483647 h 167"/>
              <a:gd name="T108" fmla="*/ 2147483647 w 194"/>
              <a:gd name="T109" fmla="*/ 2147483647 h 167"/>
              <a:gd name="T110" fmla="*/ 2147483647 w 194"/>
              <a:gd name="T111" fmla="*/ 2147483647 h 167"/>
              <a:gd name="T112" fmla="*/ 2147483647 w 194"/>
              <a:gd name="T113" fmla="*/ 2147483647 h 167"/>
              <a:gd name="T114" fmla="*/ 2147483647 w 194"/>
              <a:gd name="T115" fmla="*/ 2147483647 h 167"/>
              <a:gd name="T116" fmla="*/ 2147483647 w 194"/>
              <a:gd name="T117" fmla="*/ 2147483647 h 16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4"/>
              <a:gd name="T178" fmla="*/ 0 h 167"/>
              <a:gd name="T179" fmla="*/ 194 w 194"/>
              <a:gd name="T180" fmla="*/ 167 h 16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4" h="167">
                <a:moveTo>
                  <a:pt x="119" y="36"/>
                </a:moveTo>
                <a:lnTo>
                  <a:pt x="115" y="42"/>
                </a:lnTo>
                <a:lnTo>
                  <a:pt x="113" y="50"/>
                </a:lnTo>
                <a:lnTo>
                  <a:pt x="112" y="56"/>
                </a:lnTo>
                <a:lnTo>
                  <a:pt x="112" y="59"/>
                </a:lnTo>
                <a:lnTo>
                  <a:pt x="113" y="63"/>
                </a:lnTo>
                <a:lnTo>
                  <a:pt x="117" y="63"/>
                </a:lnTo>
                <a:lnTo>
                  <a:pt x="121" y="63"/>
                </a:lnTo>
                <a:lnTo>
                  <a:pt x="123" y="63"/>
                </a:lnTo>
                <a:lnTo>
                  <a:pt x="127" y="63"/>
                </a:lnTo>
                <a:lnTo>
                  <a:pt x="123" y="69"/>
                </a:lnTo>
                <a:lnTo>
                  <a:pt x="129" y="75"/>
                </a:lnTo>
                <a:lnTo>
                  <a:pt x="131" y="79"/>
                </a:lnTo>
                <a:lnTo>
                  <a:pt x="133" y="82"/>
                </a:lnTo>
                <a:lnTo>
                  <a:pt x="136" y="86"/>
                </a:lnTo>
                <a:lnTo>
                  <a:pt x="142" y="88"/>
                </a:lnTo>
                <a:lnTo>
                  <a:pt x="160" y="98"/>
                </a:lnTo>
                <a:lnTo>
                  <a:pt x="175" y="105"/>
                </a:lnTo>
                <a:lnTo>
                  <a:pt x="194" y="104"/>
                </a:lnTo>
                <a:lnTo>
                  <a:pt x="160" y="153"/>
                </a:lnTo>
                <a:lnTo>
                  <a:pt x="144" y="155"/>
                </a:lnTo>
                <a:lnTo>
                  <a:pt x="138" y="159"/>
                </a:lnTo>
                <a:lnTo>
                  <a:pt x="127" y="159"/>
                </a:lnTo>
                <a:lnTo>
                  <a:pt x="125" y="161"/>
                </a:lnTo>
                <a:lnTo>
                  <a:pt x="117" y="163"/>
                </a:lnTo>
                <a:lnTo>
                  <a:pt x="110" y="163"/>
                </a:lnTo>
                <a:lnTo>
                  <a:pt x="106" y="159"/>
                </a:lnTo>
                <a:lnTo>
                  <a:pt x="106" y="157"/>
                </a:lnTo>
                <a:lnTo>
                  <a:pt x="104" y="161"/>
                </a:lnTo>
                <a:lnTo>
                  <a:pt x="98" y="161"/>
                </a:lnTo>
                <a:lnTo>
                  <a:pt x="94" y="163"/>
                </a:lnTo>
                <a:lnTo>
                  <a:pt x="94" y="167"/>
                </a:lnTo>
                <a:lnTo>
                  <a:pt x="90" y="167"/>
                </a:lnTo>
                <a:lnTo>
                  <a:pt x="87" y="167"/>
                </a:lnTo>
                <a:lnTo>
                  <a:pt x="83" y="167"/>
                </a:lnTo>
                <a:lnTo>
                  <a:pt x="79" y="165"/>
                </a:lnTo>
                <a:lnTo>
                  <a:pt x="73" y="163"/>
                </a:lnTo>
                <a:lnTo>
                  <a:pt x="69" y="163"/>
                </a:lnTo>
                <a:lnTo>
                  <a:pt x="65" y="165"/>
                </a:lnTo>
                <a:lnTo>
                  <a:pt x="60" y="165"/>
                </a:lnTo>
                <a:lnTo>
                  <a:pt x="56" y="165"/>
                </a:lnTo>
                <a:lnTo>
                  <a:pt x="52" y="165"/>
                </a:lnTo>
                <a:lnTo>
                  <a:pt x="46" y="165"/>
                </a:lnTo>
                <a:lnTo>
                  <a:pt x="42" y="165"/>
                </a:lnTo>
                <a:lnTo>
                  <a:pt x="42" y="161"/>
                </a:lnTo>
                <a:lnTo>
                  <a:pt x="42" y="157"/>
                </a:lnTo>
                <a:lnTo>
                  <a:pt x="39" y="153"/>
                </a:lnTo>
                <a:lnTo>
                  <a:pt x="37" y="153"/>
                </a:lnTo>
                <a:lnTo>
                  <a:pt x="31" y="152"/>
                </a:lnTo>
                <a:lnTo>
                  <a:pt x="29" y="148"/>
                </a:lnTo>
                <a:lnTo>
                  <a:pt x="25" y="142"/>
                </a:lnTo>
                <a:lnTo>
                  <a:pt x="23" y="134"/>
                </a:lnTo>
                <a:lnTo>
                  <a:pt x="23" y="130"/>
                </a:lnTo>
                <a:lnTo>
                  <a:pt x="19" y="129"/>
                </a:lnTo>
                <a:lnTo>
                  <a:pt x="17" y="125"/>
                </a:lnTo>
                <a:lnTo>
                  <a:pt x="14" y="121"/>
                </a:lnTo>
                <a:lnTo>
                  <a:pt x="12" y="119"/>
                </a:lnTo>
                <a:lnTo>
                  <a:pt x="8" y="117"/>
                </a:lnTo>
                <a:lnTo>
                  <a:pt x="2" y="117"/>
                </a:lnTo>
                <a:lnTo>
                  <a:pt x="0" y="115"/>
                </a:lnTo>
                <a:lnTo>
                  <a:pt x="0" y="109"/>
                </a:lnTo>
                <a:lnTo>
                  <a:pt x="2" y="107"/>
                </a:lnTo>
                <a:lnTo>
                  <a:pt x="6" y="105"/>
                </a:lnTo>
                <a:lnTo>
                  <a:pt x="10" y="105"/>
                </a:lnTo>
                <a:lnTo>
                  <a:pt x="12" y="104"/>
                </a:lnTo>
                <a:lnTo>
                  <a:pt x="12" y="102"/>
                </a:lnTo>
                <a:lnTo>
                  <a:pt x="14" y="96"/>
                </a:lnTo>
                <a:lnTo>
                  <a:pt x="14" y="90"/>
                </a:lnTo>
                <a:lnTo>
                  <a:pt x="14" y="82"/>
                </a:lnTo>
                <a:lnTo>
                  <a:pt x="16" y="77"/>
                </a:lnTo>
                <a:lnTo>
                  <a:pt x="19" y="67"/>
                </a:lnTo>
                <a:lnTo>
                  <a:pt x="19" y="61"/>
                </a:lnTo>
                <a:lnTo>
                  <a:pt x="19" y="59"/>
                </a:lnTo>
                <a:lnTo>
                  <a:pt x="21" y="58"/>
                </a:lnTo>
                <a:lnTo>
                  <a:pt x="25" y="56"/>
                </a:lnTo>
                <a:lnTo>
                  <a:pt x="29" y="54"/>
                </a:lnTo>
                <a:lnTo>
                  <a:pt x="31" y="52"/>
                </a:lnTo>
                <a:lnTo>
                  <a:pt x="33" y="48"/>
                </a:lnTo>
                <a:lnTo>
                  <a:pt x="35" y="44"/>
                </a:lnTo>
                <a:lnTo>
                  <a:pt x="37" y="38"/>
                </a:lnTo>
                <a:lnTo>
                  <a:pt x="39" y="33"/>
                </a:lnTo>
                <a:lnTo>
                  <a:pt x="41" y="25"/>
                </a:lnTo>
                <a:lnTo>
                  <a:pt x="44" y="21"/>
                </a:lnTo>
                <a:lnTo>
                  <a:pt x="48" y="13"/>
                </a:lnTo>
                <a:lnTo>
                  <a:pt x="52" y="10"/>
                </a:lnTo>
                <a:lnTo>
                  <a:pt x="58" y="8"/>
                </a:lnTo>
                <a:lnTo>
                  <a:pt x="62" y="8"/>
                </a:lnTo>
                <a:lnTo>
                  <a:pt x="64" y="8"/>
                </a:lnTo>
                <a:lnTo>
                  <a:pt x="65" y="11"/>
                </a:lnTo>
                <a:lnTo>
                  <a:pt x="69" y="0"/>
                </a:lnTo>
                <a:lnTo>
                  <a:pt x="73" y="0"/>
                </a:lnTo>
                <a:lnTo>
                  <a:pt x="77" y="4"/>
                </a:lnTo>
                <a:lnTo>
                  <a:pt x="81" y="8"/>
                </a:lnTo>
                <a:lnTo>
                  <a:pt x="85" y="6"/>
                </a:lnTo>
                <a:lnTo>
                  <a:pt x="87" y="8"/>
                </a:lnTo>
                <a:lnTo>
                  <a:pt x="92" y="11"/>
                </a:lnTo>
                <a:lnTo>
                  <a:pt x="100" y="13"/>
                </a:lnTo>
                <a:lnTo>
                  <a:pt x="104" y="15"/>
                </a:lnTo>
                <a:lnTo>
                  <a:pt x="110" y="21"/>
                </a:lnTo>
                <a:lnTo>
                  <a:pt x="113" y="27"/>
                </a:lnTo>
                <a:lnTo>
                  <a:pt x="115" y="33"/>
                </a:lnTo>
                <a:lnTo>
                  <a:pt x="117" y="34"/>
                </a:lnTo>
                <a:lnTo>
                  <a:pt x="119" y="36"/>
                </a:lnTo>
                <a:close/>
                <a:moveTo>
                  <a:pt x="65" y="34"/>
                </a:moveTo>
                <a:lnTo>
                  <a:pt x="69" y="36"/>
                </a:lnTo>
                <a:lnTo>
                  <a:pt x="71" y="38"/>
                </a:lnTo>
                <a:lnTo>
                  <a:pt x="67" y="42"/>
                </a:lnTo>
                <a:lnTo>
                  <a:pt x="65" y="44"/>
                </a:lnTo>
                <a:lnTo>
                  <a:pt x="62" y="42"/>
                </a:lnTo>
                <a:lnTo>
                  <a:pt x="60" y="38"/>
                </a:lnTo>
                <a:lnTo>
                  <a:pt x="60" y="36"/>
                </a:lnTo>
                <a:lnTo>
                  <a:pt x="62" y="36"/>
                </a:lnTo>
                <a:lnTo>
                  <a:pt x="62" y="34"/>
                </a:lnTo>
                <a:lnTo>
                  <a:pt x="65" y="34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8" name="Freeform 185"/>
          <p:cNvSpPr>
            <a:spLocks noChangeAspect="1"/>
          </p:cNvSpPr>
          <p:nvPr/>
        </p:nvSpPr>
        <p:spPr bwMode="gray">
          <a:xfrm>
            <a:off x="5095875" y="2224088"/>
            <a:ext cx="12700" cy="17462"/>
          </a:xfrm>
          <a:custGeom>
            <a:avLst/>
            <a:gdLst>
              <a:gd name="T0" fmla="*/ 2147483647 w 7"/>
              <a:gd name="T1" fmla="*/ 0 h 9"/>
              <a:gd name="T2" fmla="*/ 2147483647 w 7"/>
              <a:gd name="T3" fmla="*/ 2147483647 h 9"/>
              <a:gd name="T4" fmla="*/ 0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2147483647 w 7"/>
              <a:gd name="T11" fmla="*/ 2147483647 h 9"/>
              <a:gd name="T12" fmla="*/ 2147483647 w 7"/>
              <a:gd name="T13" fmla="*/ 2147483647 h 9"/>
              <a:gd name="T14" fmla="*/ 2147483647 w 7"/>
              <a:gd name="T15" fmla="*/ 2147483647 h 9"/>
              <a:gd name="T16" fmla="*/ 2147483647 w 7"/>
              <a:gd name="T17" fmla="*/ 0 h 9"/>
              <a:gd name="T18" fmla="*/ 2147483647 w 7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9"/>
              <a:gd name="T32" fmla="*/ 7 w 7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9">
                <a:moveTo>
                  <a:pt x="3" y="0"/>
                </a:moveTo>
                <a:lnTo>
                  <a:pt x="2" y="2"/>
                </a:lnTo>
                <a:lnTo>
                  <a:pt x="0" y="2"/>
                </a:lnTo>
                <a:lnTo>
                  <a:pt x="2" y="5"/>
                </a:lnTo>
                <a:lnTo>
                  <a:pt x="3" y="9"/>
                </a:lnTo>
                <a:lnTo>
                  <a:pt x="5" y="7"/>
                </a:lnTo>
                <a:lnTo>
                  <a:pt x="7" y="7"/>
                </a:lnTo>
                <a:lnTo>
                  <a:pt x="7" y="3"/>
                </a:lnTo>
                <a:lnTo>
                  <a:pt x="7" y="0"/>
                </a:lnTo>
                <a:lnTo>
                  <a:pt x="3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9" name="Freeform 186"/>
          <p:cNvSpPr>
            <a:spLocks noChangeAspect="1"/>
          </p:cNvSpPr>
          <p:nvPr/>
        </p:nvSpPr>
        <p:spPr bwMode="gray">
          <a:xfrm>
            <a:off x="5089525" y="2246313"/>
            <a:ext cx="23813" cy="26987"/>
          </a:xfrm>
          <a:custGeom>
            <a:avLst/>
            <a:gdLst>
              <a:gd name="T0" fmla="*/ 2147483647 w 15"/>
              <a:gd name="T1" fmla="*/ 0 h 12"/>
              <a:gd name="T2" fmla="*/ 2147483647 w 15"/>
              <a:gd name="T3" fmla="*/ 2147483647 h 12"/>
              <a:gd name="T4" fmla="*/ 0 w 15"/>
              <a:gd name="T5" fmla="*/ 2147483647 h 12"/>
              <a:gd name="T6" fmla="*/ 0 w 15"/>
              <a:gd name="T7" fmla="*/ 2147483647 h 12"/>
              <a:gd name="T8" fmla="*/ 0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0 h 12"/>
              <a:gd name="T26" fmla="*/ 2147483647 w 15"/>
              <a:gd name="T27" fmla="*/ 0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6" y="0"/>
                </a:move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2" y="10"/>
                </a:lnTo>
                <a:lnTo>
                  <a:pt x="6" y="12"/>
                </a:lnTo>
                <a:lnTo>
                  <a:pt x="9" y="12"/>
                </a:lnTo>
                <a:lnTo>
                  <a:pt x="13" y="10"/>
                </a:lnTo>
                <a:lnTo>
                  <a:pt x="13" y="6"/>
                </a:lnTo>
                <a:lnTo>
                  <a:pt x="15" y="4"/>
                </a:lnTo>
                <a:lnTo>
                  <a:pt x="15" y="2"/>
                </a:lnTo>
                <a:lnTo>
                  <a:pt x="13" y="0"/>
                </a:lnTo>
                <a:lnTo>
                  <a:pt x="6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0" name="Freeform 187"/>
          <p:cNvSpPr>
            <a:spLocks noChangeAspect="1"/>
          </p:cNvSpPr>
          <p:nvPr/>
        </p:nvSpPr>
        <p:spPr bwMode="gray">
          <a:xfrm>
            <a:off x="5130800" y="2214563"/>
            <a:ext cx="101600" cy="76200"/>
          </a:xfrm>
          <a:custGeom>
            <a:avLst/>
            <a:gdLst>
              <a:gd name="T0" fmla="*/ 2147483647 w 57"/>
              <a:gd name="T1" fmla="*/ 2147483647 h 44"/>
              <a:gd name="T2" fmla="*/ 2147483647 w 57"/>
              <a:gd name="T3" fmla="*/ 2147483647 h 44"/>
              <a:gd name="T4" fmla="*/ 2147483647 w 57"/>
              <a:gd name="T5" fmla="*/ 2147483647 h 44"/>
              <a:gd name="T6" fmla="*/ 2147483647 w 57"/>
              <a:gd name="T7" fmla="*/ 2147483647 h 44"/>
              <a:gd name="T8" fmla="*/ 2147483647 w 57"/>
              <a:gd name="T9" fmla="*/ 2147483647 h 44"/>
              <a:gd name="T10" fmla="*/ 2147483647 w 57"/>
              <a:gd name="T11" fmla="*/ 2147483647 h 44"/>
              <a:gd name="T12" fmla="*/ 2147483647 w 57"/>
              <a:gd name="T13" fmla="*/ 2147483647 h 44"/>
              <a:gd name="T14" fmla="*/ 2147483647 w 57"/>
              <a:gd name="T15" fmla="*/ 2147483647 h 44"/>
              <a:gd name="T16" fmla="*/ 2147483647 w 57"/>
              <a:gd name="T17" fmla="*/ 2147483647 h 44"/>
              <a:gd name="T18" fmla="*/ 2147483647 w 57"/>
              <a:gd name="T19" fmla="*/ 0 h 44"/>
              <a:gd name="T20" fmla="*/ 2147483647 w 57"/>
              <a:gd name="T21" fmla="*/ 2147483647 h 44"/>
              <a:gd name="T22" fmla="*/ 2147483647 w 57"/>
              <a:gd name="T23" fmla="*/ 2147483647 h 44"/>
              <a:gd name="T24" fmla="*/ 2147483647 w 57"/>
              <a:gd name="T25" fmla="*/ 2147483647 h 44"/>
              <a:gd name="T26" fmla="*/ 2147483647 w 57"/>
              <a:gd name="T27" fmla="*/ 2147483647 h 44"/>
              <a:gd name="T28" fmla="*/ 2147483647 w 57"/>
              <a:gd name="T29" fmla="*/ 2147483647 h 44"/>
              <a:gd name="T30" fmla="*/ 0 w 57"/>
              <a:gd name="T31" fmla="*/ 2147483647 h 44"/>
              <a:gd name="T32" fmla="*/ 0 w 57"/>
              <a:gd name="T33" fmla="*/ 2147483647 h 44"/>
              <a:gd name="T34" fmla="*/ 0 w 57"/>
              <a:gd name="T35" fmla="*/ 2147483647 h 44"/>
              <a:gd name="T36" fmla="*/ 2147483647 w 57"/>
              <a:gd name="T37" fmla="*/ 2147483647 h 44"/>
              <a:gd name="T38" fmla="*/ 2147483647 w 57"/>
              <a:gd name="T39" fmla="*/ 2147483647 h 44"/>
              <a:gd name="T40" fmla="*/ 2147483647 w 57"/>
              <a:gd name="T41" fmla="*/ 2147483647 h 44"/>
              <a:gd name="T42" fmla="*/ 2147483647 w 57"/>
              <a:gd name="T43" fmla="*/ 2147483647 h 44"/>
              <a:gd name="T44" fmla="*/ 2147483647 w 57"/>
              <a:gd name="T45" fmla="*/ 2147483647 h 44"/>
              <a:gd name="T46" fmla="*/ 2147483647 w 57"/>
              <a:gd name="T47" fmla="*/ 2147483647 h 44"/>
              <a:gd name="T48" fmla="*/ 2147483647 w 57"/>
              <a:gd name="T49" fmla="*/ 2147483647 h 44"/>
              <a:gd name="T50" fmla="*/ 2147483647 w 57"/>
              <a:gd name="T51" fmla="*/ 2147483647 h 44"/>
              <a:gd name="T52" fmla="*/ 2147483647 w 57"/>
              <a:gd name="T53" fmla="*/ 2147483647 h 44"/>
              <a:gd name="T54" fmla="*/ 2147483647 w 57"/>
              <a:gd name="T55" fmla="*/ 2147483647 h 44"/>
              <a:gd name="T56" fmla="*/ 2147483647 w 57"/>
              <a:gd name="T57" fmla="*/ 2147483647 h 44"/>
              <a:gd name="T58" fmla="*/ 2147483647 w 57"/>
              <a:gd name="T59" fmla="*/ 2147483647 h 44"/>
              <a:gd name="T60" fmla="*/ 2147483647 w 57"/>
              <a:gd name="T61" fmla="*/ 2147483647 h 44"/>
              <a:gd name="T62" fmla="*/ 2147483647 w 57"/>
              <a:gd name="T63" fmla="*/ 2147483647 h 44"/>
              <a:gd name="T64" fmla="*/ 2147483647 w 57"/>
              <a:gd name="T65" fmla="*/ 2147483647 h 44"/>
              <a:gd name="T66" fmla="*/ 2147483647 w 57"/>
              <a:gd name="T67" fmla="*/ 2147483647 h 44"/>
              <a:gd name="T68" fmla="*/ 2147483647 w 57"/>
              <a:gd name="T69" fmla="*/ 2147483647 h 44"/>
              <a:gd name="T70" fmla="*/ 2147483647 w 57"/>
              <a:gd name="T71" fmla="*/ 2147483647 h 44"/>
              <a:gd name="T72" fmla="*/ 2147483647 w 57"/>
              <a:gd name="T73" fmla="*/ 2147483647 h 44"/>
              <a:gd name="T74" fmla="*/ 2147483647 w 57"/>
              <a:gd name="T75" fmla="*/ 2147483647 h 44"/>
              <a:gd name="T76" fmla="*/ 2147483647 w 57"/>
              <a:gd name="T77" fmla="*/ 2147483647 h 44"/>
              <a:gd name="T78" fmla="*/ 2147483647 w 57"/>
              <a:gd name="T79" fmla="*/ 2147483647 h 44"/>
              <a:gd name="T80" fmla="*/ 2147483647 w 57"/>
              <a:gd name="T81" fmla="*/ 2147483647 h 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7"/>
              <a:gd name="T124" fmla="*/ 0 h 44"/>
              <a:gd name="T125" fmla="*/ 57 w 57"/>
              <a:gd name="T126" fmla="*/ 44 h 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7" h="44">
                <a:moveTo>
                  <a:pt x="52" y="15"/>
                </a:moveTo>
                <a:lnTo>
                  <a:pt x="55" y="11"/>
                </a:lnTo>
                <a:lnTo>
                  <a:pt x="55" y="10"/>
                </a:lnTo>
                <a:lnTo>
                  <a:pt x="57" y="8"/>
                </a:lnTo>
                <a:lnTo>
                  <a:pt x="55" y="4"/>
                </a:lnTo>
                <a:lnTo>
                  <a:pt x="54" y="2"/>
                </a:lnTo>
                <a:lnTo>
                  <a:pt x="54" y="4"/>
                </a:lnTo>
                <a:lnTo>
                  <a:pt x="54" y="6"/>
                </a:lnTo>
                <a:lnTo>
                  <a:pt x="40" y="2"/>
                </a:lnTo>
                <a:lnTo>
                  <a:pt x="27" y="0"/>
                </a:lnTo>
                <a:lnTo>
                  <a:pt x="25" y="2"/>
                </a:lnTo>
                <a:lnTo>
                  <a:pt x="23" y="4"/>
                </a:lnTo>
                <a:lnTo>
                  <a:pt x="17" y="4"/>
                </a:lnTo>
                <a:lnTo>
                  <a:pt x="13" y="4"/>
                </a:lnTo>
                <a:lnTo>
                  <a:pt x="6" y="6"/>
                </a:lnTo>
                <a:lnTo>
                  <a:pt x="0" y="10"/>
                </a:lnTo>
                <a:lnTo>
                  <a:pt x="0" y="15"/>
                </a:lnTo>
                <a:lnTo>
                  <a:pt x="0" y="25"/>
                </a:lnTo>
                <a:lnTo>
                  <a:pt x="6" y="27"/>
                </a:lnTo>
                <a:lnTo>
                  <a:pt x="6" y="31"/>
                </a:lnTo>
                <a:lnTo>
                  <a:pt x="6" y="35"/>
                </a:lnTo>
                <a:lnTo>
                  <a:pt x="8" y="35"/>
                </a:lnTo>
                <a:lnTo>
                  <a:pt x="11" y="35"/>
                </a:lnTo>
                <a:lnTo>
                  <a:pt x="15" y="33"/>
                </a:lnTo>
                <a:lnTo>
                  <a:pt x="17" y="33"/>
                </a:lnTo>
                <a:lnTo>
                  <a:pt x="23" y="33"/>
                </a:lnTo>
                <a:lnTo>
                  <a:pt x="27" y="36"/>
                </a:lnTo>
                <a:lnTo>
                  <a:pt x="29" y="38"/>
                </a:lnTo>
                <a:lnTo>
                  <a:pt x="32" y="38"/>
                </a:lnTo>
                <a:lnTo>
                  <a:pt x="34" y="44"/>
                </a:lnTo>
                <a:lnTo>
                  <a:pt x="42" y="42"/>
                </a:lnTo>
                <a:lnTo>
                  <a:pt x="42" y="38"/>
                </a:lnTo>
                <a:lnTo>
                  <a:pt x="44" y="35"/>
                </a:lnTo>
                <a:lnTo>
                  <a:pt x="46" y="33"/>
                </a:lnTo>
                <a:lnTo>
                  <a:pt x="48" y="31"/>
                </a:lnTo>
                <a:lnTo>
                  <a:pt x="46" y="25"/>
                </a:lnTo>
                <a:lnTo>
                  <a:pt x="44" y="21"/>
                </a:lnTo>
                <a:lnTo>
                  <a:pt x="44" y="17"/>
                </a:lnTo>
                <a:lnTo>
                  <a:pt x="48" y="15"/>
                </a:lnTo>
                <a:lnTo>
                  <a:pt x="52" y="15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" name="Freeform 188"/>
          <p:cNvSpPr>
            <a:spLocks noChangeAspect="1"/>
          </p:cNvSpPr>
          <p:nvPr/>
        </p:nvSpPr>
        <p:spPr bwMode="gray">
          <a:xfrm>
            <a:off x="5418138" y="3540125"/>
            <a:ext cx="160337" cy="173038"/>
          </a:xfrm>
          <a:custGeom>
            <a:avLst/>
            <a:gdLst>
              <a:gd name="T0" fmla="*/ 2147483647 w 85"/>
              <a:gd name="T1" fmla="*/ 0 h 94"/>
              <a:gd name="T2" fmla="*/ 2147483647 w 85"/>
              <a:gd name="T3" fmla="*/ 2147483647 h 94"/>
              <a:gd name="T4" fmla="*/ 2147483647 w 85"/>
              <a:gd name="T5" fmla="*/ 2147483647 h 94"/>
              <a:gd name="T6" fmla="*/ 2147483647 w 85"/>
              <a:gd name="T7" fmla="*/ 2147483647 h 94"/>
              <a:gd name="T8" fmla="*/ 2147483647 w 85"/>
              <a:gd name="T9" fmla="*/ 2147483647 h 94"/>
              <a:gd name="T10" fmla="*/ 2147483647 w 85"/>
              <a:gd name="T11" fmla="*/ 2147483647 h 94"/>
              <a:gd name="T12" fmla="*/ 2147483647 w 85"/>
              <a:gd name="T13" fmla="*/ 2147483647 h 94"/>
              <a:gd name="T14" fmla="*/ 2147483647 w 85"/>
              <a:gd name="T15" fmla="*/ 2147483647 h 94"/>
              <a:gd name="T16" fmla="*/ 2147483647 w 85"/>
              <a:gd name="T17" fmla="*/ 2147483647 h 94"/>
              <a:gd name="T18" fmla="*/ 2147483647 w 85"/>
              <a:gd name="T19" fmla="*/ 2147483647 h 94"/>
              <a:gd name="T20" fmla="*/ 2147483647 w 85"/>
              <a:gd name="T21" fmla="*/ 2147483647 h 94"/>
              <a:gd name="T22" fmla="*/ 2147483647 w 85"/>
              <a:gd name="T23" fmla="*/ 2147483647 h 94"/>
              <a:gd name="T24" fmla="*/ 2147483647 w 85"/>
              <a:gd name="T25" fmla="*/ 2147483647 h 94"/>
              <a:gd name="T26" fmla="*/ 0 w 85"/>
              <a:gd name="T27" fmla="*/ 2147483647 h 94"/>
              <a:gd name="T28" fmla="*/ 0 w 85"/>
              <a:gd name="T29" fmla="*/ 2147483647 h 94"/>
              <a:gd name="T30" fmla="*/ 2147483647 w 85"/>
              <a:gd name="T31" fmla="*/ 2147483647 h 94"/>
              <a:gd name="T32" fmla="*/ 2147483647 w 85"/>
              <a:gd name="T33" fmla="*/ 2147483647 h 94"/>
              <a:gd name="T34" fmla="*/ 2147483647 w 85"/>
              <a:gd name="T35" fmla="*/ 2147483647 h 94"/>
              <a:gd name="T36" fmla="*/ 2147483647 w 85"/>
              <a:gd name="T37" fmla="*/ 2147483647 h 94"/>
              <a:gd name="T38" fmla="*/ 2147483647 w 85"/>
              <a:gd name="T39" fmla="*/ 2147483647 h 94"/>
              <a:gd name="T40" fmla="*/ 2147483647 w 85"/>
              <a:gd name="T41" fmla="*/ 2147483647 h 94"/>
              <a:gd name="T42" fmla="*/ 2147483647 w 85"/>
              <a:gd name="T43" fmla="*/ 2147483647 h 94"/>
              <a:gd name="T44" fmla="*/ 2147483647 w 85"/>
              <a:gd name="T45" fmla="*/ 2147483647 h 94"/>
              <a:gd name="T46" fmla="*/ 2147483647 w 85"/>
              <a:gd name="T47" fmla="*/ 2147483647 h 94"/>
              <a:gd name="T48" fmla="*/ 2147483647 w 85"/>
              <a:gd name="T49" fmla="*/ 2147483647 h 94"/>
              <a:gd name="T50" fmla="*/ 2147483647 w 85"/>
              <a:gd name="T51" fmla="*/ 2147483647 h 94"/>
              <a:gd name="T52" fmla="*/ 2147483647 w 85"/>
              <a:gd name="T53" fmla="*/ 2147483647 h 94"/>
              <a:gd name="T54" fmla="*/ 2147483647 w 85"/>
              <a:gd name="T55" fmla="*/ 2147483647 h 94"/>
              <a:gd name="T56" fmla="*/ 2147483647 w 85"/>
              <a:gd name="T57" fmla="*/ 2147483647 h 94"/>
              <a:gd name="T58" fmla="*/ 2147483647 w 85"/>
              <a:gd name="T59" fmla="*/ 2147483647 h 94"/>
              <a:gd name="T60" fmla="*/ 2147483647 w 85"/>
              <a:gd name="T61" fmla="*/ 2147483647 h 94"/>
              <a:gd name="T62" fmla="*/ 2147483647 w 85"/>
              <a:gd name="T63" fmla="*/ 2147483647 h 94"/>
              <a:gd name="T64" fmla="*/ 2147483647 w 85"/>
              <a:gd name="T65" fmla="*/ 2147483647 h 94"/>
              <a:gd name="T66" fmla="*/ 2147483647 w 85"/>
              <a:gd name="T67" fmla="*/ 2147483647 h 94"/>
              <a:gd name="T68" fmla="*/ 2147483647 w 85"/>
              <a:gd name="T69" fmla="*/ 2147483647 h 94"/>
              <a:gd name="T70" fmla="*/ 2147483647 w 85"/>
              <a:gd name="T71" fmla="*/ 2147483647 h 94"/>
              <a:gd name="T72" fmla="*/ 2147483647 w 85"/>
              <a:gd name="T73" fmla="*/ 2147483647 h 94"/>
              <a:gd name="T74" fmla="*/ 2147483647 w 85"/>
              <a:gd name="T75" fmla="*/ 2147483647 h 94"/>
              <a:gd name="T76" fmla="*/ 2147483647 w 85"/>
              <a:gd name="T77" fmla="*/ 2147483647 h 94"/>
              <a:gd name="T78" fmla="*/ 2147483647 w 85"/>
              <a:gd name="T79" fmla="*/ 2147483647 h 94"/>
              <a:gd name="T80" fmla="*/ 2147483647 w 85"/>
              <a:gd name="T81" fmla="*/ 2147483647 h 94"/>
              <a:gd name="T82" fmla="*/ 2147483647 w 85"/>
              <a:gd name="T83" fmla="*/ 2147483647 h 94"/>
              <a:gd name="T84" fmla="*/ 2147483647 w 85"/>
              <a:gd name="T85" fmla="*/ 2147483647 h 94"/>
              <a:gd name="T86" fmla="*/ 2147483647 w 85"/>
              <a:gd name="T87" fmla="*/ 2147483647 h 94"/>
              <a:gd name="T88" fmla="*/ 2147483647 w 85"/>
              <a:gd name="T89" fmla="*/ 2147483647 h 94"/>
              <a:gd name="T90" fmla="*/ 2147483647 w 85"/>
              <a:gd name="T91" fmla="*/ 2147483647 h 94"/>
              <a:gd name="T92" fmla="*/ 2147483647 w 85"/>
              <a:gd name="T93" fmla="*/ 2147483647 h 94"/>
              <a:gd name="T94" fmla="*/ 2147483647 w 85"/>
              <a:gd name="T95" fmla="*/ 2147483647 h 94"/>
              <a:gd name="T96" fmla="*/ 2147483647 w 85"/>
              <a:gd name="T97" fmla="*/ 2147483647 h 94"/>
              <a:gd name="T98" fmla="*/ 2147483647 w 85"/>
              <a:gd name="T99" fmla="*/ 2147483647 h 94"/>
              <a:gd name="T100" fmla="*/ 2147483647 w 85"/>
              <a:gd name="T101" fmla="*/ 2147483647 h 94"/>
              <a:gd name="T102" fmla="*/ 2147483647 w 85"/>
              <a:gd name="T103" fmla="*/ 2147483647 h 94"/>
              <a:gd name="T104" fmla="*/ 2147483647 w 85"/>
              <a:gd name="T105" fmla="*/ 2147483647 h 94"/>
              <a:gd name="T106" fmla="*/ 2147483647 w 85"/>
              <a:gd name="T107" fmla="*/ 2147483647 h 94"/>
              <a:gd name="T108" fmla="*/ 2147483647 w 85"/>
              <a:gd name="T109" fmla="*/ 2147483647 h 94"/>
              <a:gd name="T110" fmla="*/ 2147483647 w 85"/>
              <a:gd name="T111" fmla="*/ 2147483647 h 94"/>
              <a:gd name="T112" fmla="*/ 2147483647 w 85"/>
              <a:gd name="T113" fmla="*/ 2147483647 h 94"/>
              <a:gd name="T114" fmla="*/ 2147483647 w 85"/>
              <a:gd name="T115" fmla="*/ 2147483647 h 94"/>
              <a:gd name="T116" fmla="*/ 2147483647 w 85"/>
              <a:gd name="T117" fmla="*/ 2147483647 h 94"/>
              <a:gd name="T118" fmla="*/ 2147483647 w 85"/>
              <a:gd name="T119" fmla="*/ 2147483647 h 94"/>
              <a:gd name="T120" fmla="*/ 2147483647 w 85"/>
              <a:gd name="T121" fmla="*/ 2147483647 h 94"/>
              <a:gd name="T122" fmla="*/ 2147483647 w 85"/>
              <a:gd name="T123" fmla="*/ 0 h 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"/>
              <a:gd name="T187" fmla="*/ 0 h 94"/>
              <a:gd name="T188" fmla="*/ 85 w 85"/>
              <a:gd name="T189" fmla="*/ 94 h 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" h="94">
                <a:moveTo>
                  <a:pt x="29" y="0"/>
                </a:moveTo>
                <a:lnTo>
                  <a:pt x="25" y="6"/>
                </a:lnTo>
                <a:lnTo>
                  <a:pt x="17" y="6"/>
                </a:lnTo>
                <a:lnTo>
                  <a:pt x="14" y="6"/>
                </a:lnTo>
                <a:lnTo>
                  <a:pt x="10" y="10"/>
                </a:lnTo>
                <a:lnTo>
                  <a:pt x="10" y="14"/>
                </a:lnTo>
                <a:lnTo>
                  <a:pt x="8" y="16"/>
                </a:lnTo>
                <a:lnTo>
                  <a:pt x="6" y="18"/>
                </a:lnTo>
                <a:lnTo>
                  <a:pt x="6" y="21"/>
                </a:lnTo>
                <a:lnTo>
                  <a:pt x="6" y="27"/>
                </a:lnTo>
                <a:lnTo>
                  <a:pt x="6" y="33"/>
                </a:lnTo>
                <a:lnTo>
                  <a:pt x="4" y="39"/>
                </a:lnTo>
                <a:lnTo>
                  <a:pt x="2" y="43"/>
                </a:lnTo>
                <a:lnTo>
                  <a:pt x="0" y="50"/>
                </a:lnTo>
                <a:lnTo>
                  <a:pt x="0" y="54"/>
                </a:lnTo>
                <a:lnTo>
                  <a:pt x="2" y="62"/>
                </a:lnTo>
                <a:lnTo>
                  <a:pt x="2" y="68"/>
                </a:lnTo>
                <a:lnTo>
                  <a:pt x="8" y="66"/>
                </a:lnTo>
                <a:lnTo>
                  <a:pt x="12" y="66"/>
                </a:lnTo>
                <a:lnTo>
                  <a:pt x="14" y="66"/>
                </a:lnTo>
                <a:lnTo>
                  <a:pt x="15" y="69"/>
                </a:lnTo>
                <a:lnTo>
                  <a:pt x="19" y="58"/>
                </a:lnTo>
                <a:lnTo>
                  <a:pt x="23" y="58"/>
                </a:lnTo>
                <a:lnTo>
                  <a:pt x="27" y="62"/>
                </a:lnTo>
                <a:lnTo>
                  <a:pt x="31" y="66"/>
                </a:lnTo>
                <a:lnTo>
                  <a:pt x="35" y="64"/>
                </a:lnTo>
                <a:lnTo>
                  <a:pt x="37" y="66"/>
                </a:lnTo>
                <a:lnTo>
                  <a:pt x="42" y="69"/>
                </a:lnTo>
                <a:lnTo>
                  <a:pt x="50" y="71"/>
                </a:lnTo>
                <a:lnTo>
                  <a:pt x="54" y="73"/>
                </a:lnTo>
                <a:lnTo>
                  <a:pt x="60" y="79"/>
                </a:lnTo>
                <a:lnTo>
                  <a:pt x="63" y="85"/>
                </a:lnTo>
                <a:lnTo>
                  <a:pt x="65" y="91"/>
                </a:lnTo>
                <a:lnTo>
                  <a:pt x="67" y="92"/>
                </a:lnTo>
                <a:lnTo>
                  <a:pt x="71" y="94"/>
                </a:lnTo>
                <a:lnTo>
                  <a:pt x="73" y="92"/>
                </a:lnTo>
                <a:lnTo>
                  <a:pt x="75" y="94"/>
                </a:lnTo>
                <a:lnTo>
                  <a:pt x="85" y="91"/>
                </a:lnTo>
                <a:lnTo>
                  <a:pt x="85" y="87"/>
                </a:lnTo>
                <a:lnTo>
                  <a:pt x="85" y="85"/>
                </a:lnTo>
                <a:lnTo>
                  <a:pt x="77" y="81"/>
                </a:lnTo>
                <a:lnTo>
                  <a:pt x="71" y="75"/>
                </a:lnTo>
                <a:lnTo>
                  <a:pt x="71" y="69"/>
                </a:lnTo>
                <a:lnTo>
                  <a:pt x="69" y="66"/>
                </a:lnTo>
                <a:lnTo>
                  <a:pt x="63" y="64"/>
                </a:lnTo>
                <a:lnTo>
                  <a:pt x="60" y="62"/>
                </a:lnTo>
                <a:lnTo>
                  <a:pt x="58" y="56"/>
                </a:lnTo>
                <a:lnTo>
                  <a:pt x="56" y="50"/>
                </a:lnTo>
                <a:lnTo>
                  <a:pt x="52" y="50"/>
                </a:lnTo>
                <a:lnTo>
                  <a:pt x="50" y="50"/>
                </a:lnTo>
                <a:lnTo>
                  <a:pt x="46" y="45"/>
                </a:lnTo>
                <a:lnTo>
                  <a:pt x="42" y="39"/>
                </a:lnTo>
                <a:lnTo>
                  <a:pt x="40" y="41"/>
                </a:lnTo>
                <a:lnTo>
                  <a:pt x="38" y="41"/>
                </a:lnTo>
                <a:lnTo>
                  <a:pt x="38" y="39"/>
                </a:lnTo>
                <a:lnTo>
                  <a:pt x="37" y="39"/>
                </a:lnTo>
                <a:lnTo>
                  <a:pt x="35" y="37"/>
                </a:lnTo>
                <a:lnTo>
                  <a:pt x="33" y="18"/>
                </a:lnTo>
                <a:lnTo>
                  <a:pt x="29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2" name="Freeform 189"/>
          <p:cNvSpPr>
            <a:spLocks noChangeAspect="1" noEditPoints="1"/>
          </p:cNvSpPr>
          <p:nvPr/>
        </p:nvSpPr>
        <p:spPr bwMode="gray">
          <a:xfrm>
            <a:off x="4762500" y="3957638"/>
            <a:ext cx="80963" cy="68262"/>
          </a:xfrm>
          <a:custGeom>
            <a:avLst/>
            <a:gdLst>
              <a:gd name="T0" fmla="*/ 2147483647 w 44"/>
              <a:gd name="T1" fmla="*/ 2147483647 h 38"/>
              <a:gd name="T2" fmla="*/ 2147483647 w 44"/>
              <a:gd name="T3" fmla="*/ 2147483647 h 38"/>
              <a:gd name="T4" fmla="*/ 2147483647 w 44"/>
              <a:gd name="T5" fmla="*/ 2147483647 h 38"/>
              <a:gd name="T6" fmla="*/ 2147483647 w 44"/>
              <a:gd name="T7" fmla="*/ 2147483647 h 38"/>
              <a:gd name="T8" fmla="*/ 2147483647 w 44"/>
              <a:gd name="T9" fmla="*/ 2147483647 h 38"/>
              <a:gd name="T10" fmla="*/ 2147483647 w 44"/>
              <a:gd name="T11" fmla="*/ 2147483647 h 38"/>
              <a:gd name="T12" fmla="*/ 2147483647 w 44"/>
              <a:gd name="T13" fmla="*/ 2147483647 h 38"/>
              <a:gd name="T14" fmla="*/ 2147483647 w 44"/>
              <a:gd name="T15" fmla="*/ 2147483647 h 38"/>
              <a:gd name="T16" fmla="*/ 2147483647 w 44"/>
              <a:gd name="T17" fmla="*/ 0 h 38"/>
              <a:gd name="T18" fmla="*/ 2147483647 w 44"/>
              <a:gd name="T19" fmla="*/ 2147483647 h 38"/>
              <a:gd name="T20" fmla="*/ 0 w 44"/>
              <a:gd name="T21" fmla="*/ 2147483647 h 38"/>
              <a:gd name="T22" fmla="*/ 2147483647 w 44"/>
              <a:gd name="T23" fmla="*/ 2147483647 h 38"/>
              <a:gd name="T24" fmla="*/ 2147483647 w 44"/>
              <a:gd name="T25" fmla="*/ 2147483647 h 38"/>
              <a:gd name="T26" fmla="*/ 2147483647 w 44"/>
              <a:gd name="T27" fmla="*/ 2147483647 h 38"/>
              <a:gd name="T28" fmla="*/ 2147483647 w 44"/>
              <a:gd name="T29" fmla="*/ 0 h 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4"/>
              <a:gd name="T46" fmla="*/ 0 h 38"/>
              <a:gd name="T47" fmla="*/ 44 w 44"/>
              <a:gd name="T48" fmla="*/ 38 h 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4" h="38">
                <a:moveTo>
                  <a:pt x="19" y="21"/>
                </a:moveTo>
                <a:lnTo>
                  <a:pt x="19" y="27"/>
                </a:lnTo>
                <a:lnTo>
                  <a:pt x="19" y="30"/>
                </a:lnTo>
                <a:lnTo>
                  <a:pt x="19" y="32"/>
                </a:lnTo>
                <a:lnTo>
                  <a:pt x="17" y="36"/>
                </a:lnTo>
                <a:lnTo>
                  <a:pt x="42" y="38"/>
                </a:lnTo>
                <a:lnTo>
                  <a:pt x="44" y="21"/>
                </a:lnTo>
                <a:lnTo>
                  <a:pt x="19" y="21"/>
                </a:lnTo>
                <a:close/>
                <a:moveTo>
                  <a:pt x="4" y="0"/>
                </a:move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6" y="6"/>
                </a:lnTo>
                <a:lnTo>
                  <a:pt x="6" y="2"/>
                </a:lnTo>
                <a:lnTo>
                  <a:pt x="4" y="0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3" name="Freeform 190"/>
          <p:cNvSpPr>
            <a:spLocks noChangeAspect="1"/>
          </p:cNvSpPr>
          <p:nvPr/>
        </p:nvSpPr>
        <p:spPr bwMode="gray">
          <a:xfrm>
            <a:off x="2508250" y="3651250"/>
            <a:ext cx="68263" cy="38100"/>
          </a:xfrm>
          <a:custGeom>
            <a:avLst/>
            <a:gdLst>
              <a:gd name="T0" fmla="*/ 2147483647 w 36"/>
              <a:gd name="T1" fmla="*/ 2147483647 h 23"/>
              <a:gd name="T2" fmla="*/ 2147483647 w 36"/>
              <a:gd name="T3" fmla="*/ 2147483647 h 23"/>
              <a:gd name="T4" fmla="*/ 2147483647 w 36"/>
              <a:gd name="T5" fmla="*/ 2147483647 h 23"/>
              <a:gd name="T6" fmla="*/ 2147483647 w 36"/>
              <a:gd name="T7" fmla="*/ 2147483647 h 23"/>
              <a:gd name="T8" fmla="*/ 2147483647 w 36"/>
              <a:gd name="T9" fmla="*/ 2147483647 h 23"/>
              <a:gd name="T10" fmla="*/ 2147483647 w 36"/>
              <a:gd name="T11" fmla="*/ 2147483647 h 23"/>
              <a:gd name="T12" fmla="*/ 2147483647 w 36"/>
              <a:gd name="T13" fmla="*/ 2147483647 h 23"/>
              <a:gd name="T14" fmla="*/ 2147483647 w 36"/>
              <a:gd name="T15" fmla="*/ 2147483647 h 23"/>
              <a:gd name="T16" fmla="*/ 2147483647 w 36"/>
              <a:gd name="T17" fmla="*/ 2147483647 h 23"/>
              <a:gd name="T18" fmla="*/ 2147483647 w 36"/>
              <a:gd name="T19" fmla="*/ 2147483647 h 23"/>
              <a:gd name="T20" fmla="*/ 2147483647 w 36"/>
              <a:gd name="T21" fmla="*/ 2147483647 h 23"/>
              <a:gd name="T22" fmla="*/ 2147483647 w 36"/>
              <a:gd name="T23" fmla="*/ 2147483647 h 23"/>
              <a:gd name="T24" fmla="*/ 2147483647 w 36"/>
              <a:gd name="T25" fmla="*/ 2147483647 h 23"/>
              <a:gd name="T26" fmla="*/ 2147483647 w 36"/>
              <a:gd name="T27" fmla="*/ 2147483647 h 23"/>
              <a:gd name="T28" fmla="*/ 2147483647 w 36"/>
              <a:gd name="T29" fmla="*/ 0 h 23"/>
              <a:gd name="T30" fmla="*/ 2147483647 w 36"/>
              <a:gd name="T31" fmla="*/ 2147483647 h 23"/>
              <a:gd name="T32" fmla="*/ 2147483647 w 36"/>
              <a:gd name="T33" fmla="*/ 2147483647 h 23"/>
              <a:gd name="T34" fmla="*/ 2147483647 w 36"/>
              <a:gd name="T35" fmla="*/ 2147483647 h 23"/>
              <a:gd name="T36" fmla="*/ 0 w 36"/>
              <a:gd name="T37" fmla="*/ 2147483647 h 23"/>
              <a:gd name="T38" fmla="*/ 0 w 36"/>
              <a:gd name="T39" fmla="*/ 2147483647 h 23"/>
              <a:gd name="T40" fmla="*/ 2147483647 w 36"/>
              <a:gd name="T41" fmla="*/ 2147483647 h 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23"/>
              <a:gd name="T65" fmla="*/ 36 w 36"/>
              <a:gd name="T66" fmla="*/ 23 h 2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23">
                <a:moveTo>
                  <a:pt x="2" y="11"/>
                </a:moveTo>
                <a:lnTo>
                  <a:pt x="7" y="19"/>
                </a:lnTo>
                <a:lnTo>
                  <a:pt x="15" y="19"/>
                </a:lnTo>
                <a:lnTo>
                  <a:pt x="23" y="19"/>
                </a:lnTo>
                <a:lnTo>
                  <a:pt x="27" y="21"/>
                </a:lnTo>
                <a:lnTo>
                  <a:pt x="32" y="23"/>
                </a:lnTo>
                <a:lnTo>
                  <a:pt x="32" y="21"/>
                </a:lnTo>
                <a:lnTo>
                  <a:pt x="36" y="21"/>
                </a:lnTo>
                <a:lnTo>
                  <a:pt x="36" y="9"/>
                </a:lnTo>
                <a:lnTo>
                  <a:pt x="34" y="9"/>
                </a:lnTo>
                <a:lnTo>
                  <a:pt x="31" y="8"/>
                </a:lnTo>
                <a:lnTo>
                  <a:pt x="27" y="6"/>
                </a:lnTo>
                <a:lnTo>
                  <a:pt x="23" y="4"/>
                </a:lnTo>
                <a:lnTo>
                  <a:pt x="17" y="2"/>
                </a:lnTo>
                <a:lnTo>
                  <a:pt x="11" y="0"/>
                </a:lnTo>
                <a:lnTo>
                  <a:pt x="7" y="2"/>
                </a:lnTo>
                <a:lnTo>
                  <a:pt x="6" y="8"/>
                </a:lnTo>
                <a:lnTo>
                  <a:pt x="2" y="9"/>
                </a:lnTo>
                <a:lnTo>
                  <a:pt x="0" y="11"/>
                </a:lnTo>
                <a:lnTo>
                  <a:pt x="2" y="11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4" name="Freeform 191"/>
          <p:cNvSpPr>
            <a:spLocks noChangeAspect="1"/>
          </p:cNvSpPr>
          <p:nvPr/>
        </p:nvSpPr>
        <p:spPr bwMode="gray">
          <a:xfrm>
            <a:off x="2457450" y="4068763"/>
            <a:ext cx="11113" cy="31750"/>
          </a:xfrm>
          <a:custGeom>
            <a:avLst/>
            <a:gdLst>
              <a:gd name="T0" fmla="*/ 0 w 6"/>
              <a:gd name="T1" fmla="*/ 0 h 19"/>
              <a:gd name="T2" fmla="*/ 0 w 6"/>
              <a:gd name="T3" fmla="*/ 2147483647 h 19"/>
              <a:gd name="T4" fmla="*/ 2147483647 w 6"/>
              <a:gd name="T5" fmla="*/ 2147483647 h 19"/>
              <a:gd name="T6" fmla="*/ 2147483647 w 6"/>
              <a:gd name="T7" fmla="*/ 2147483647 h 19"/>
              <a:gd name="T8" fmla="*/ 0 w 6"/>
              <a:gd name="T9" fmla="*/ 2147483647 h 19"/>
              <a:gd name="T10" fmla="*/ 0 w 6"/>
              <a:gd name="T11" fmla="*/ 2147483647 h 19"/>
              <a:gd name="T12" fmla="*/ 2147483647 w 6"/>
              <a:gd name="T13" fmla="*/ 2147483647 h 19"/>
              <a:gd name="T14" fmla="*/ 2147483647 w 6"/>
              <a:gd name="T15" fmla="*/ 2147483647 h 19"/>
              <a:gd name="T16" fmla="*/ 2147483647 w 6"/>
              <a:gd name="T17" fmla="*/ 2147483647 h 19"/>
              <a:gd name="T18" fmla="*/ 2147483647 w 6"/>
              <a:gd name="T19" fmla="*/ 2147483647 h 19"/>
              <a:gd name="T20" fmla="*/ 0 w 6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19"/>
              <a:gd name="T35" fmla="*/ 6 w 6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19">
                <a:moveTo>
                  <a:pt x="0" y="0"/>
                </a:moveTo>
                <a:lnTo>
                  <a:pt x="0" y="8"/>
                </a:lnTo>
                <a:lnTo>
                  <a:pt x="2" y="14"/>
                </a:lnTo>
                <a:lnTo>
                  <a:pt x="2" y="16"/>
                </a:lnTo>
                <a:lnTo>
                  <a:pt x="0" y="16"/>
                </a:lnTo>
                <a:lnTo>
                  <a:pt x="0" y="18"/>
                </a:lnTo>
                <a:lnTo>
                  <a:pt x="2" y="19"/>
                </a:lnTo>
                <a:lnTo>
                  <a:pt x="6" y="14"/>
                </a:lnTo>
                <a:lnTo>
                  <a:pt x="6" y="10"/>
                </a:lnTo>
                <a:lnTo>
                  <a:pt x="4" y="6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8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5" name="Freeform 192"/>
          <p:cNvSpPr>
            <a:spLocks noChangeAspect="1"/>
          </p:cNvSpPr>
          <p:nvPr/>
        </p:nvSpPr>
        <p:spPr bwMode="gray">
          <a:xfrm>
            <a:off x="2741613" y="4149725"/>
            <a:ext cx="6350" cy="6350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0 w 4"/>
              <a:gd name="T5" fmla="*/ 2147483647 h 4"/>
              <a:gd name="T6" fmla="*/ 0 w 4"/>
              <a:gd name="T7" fmla="*/ 2147483647 h 4"/>
              <a:gd name="T8" fmla="*/ 2147483647 w 4"/>
              <a:gd name="T9" fmla="*/ 2147483647 h 4"/>
              <a:gd name="T10" fmla="*/ 2147483647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6" name="Freeform 193"/>
          <p:cNvSpPr>
            <a:spLocks noChangeAspect="1"/>
          </p:cNvSpPr>
          <p:nvPr/>
        </p:nvSpPr>
        <p:spPr bwMode="gray">
          <a:xfrm>
            <a:off x="2720975" y="4025900"/>
            <a:ext cx="122238" cy="193675"/>
          </a:xfrm>
          <a:custGeom>
            <a:avLst/>
            <a:gdLst>
              <a:gd name="T0" fmla="*/ 2147483647 w 65"/>
              <a:gd name="T1" fmla="*/ 2147483647 h 104"/>
              <a:gd name="T2" fmla="*/ 0 w 65"/>
              <a:gd name="T3" fmla="*/ 2147483647 h 104"/>
              <a:gd name="T4" fmla="*/ 2147483647 w 65"/>
              <a:gd name="T5" fmla="*/ 2147483647 h 104"/>
              <a:gd name="T6" fmla="*/ 2147483647 w 65"/>
              <a:gd name="T7" fmla="*/ 2147483647 h 104"/>
              <a:gd name="T8" fmla="*/ 2147483647 w 65"/>
              <a:gd name="T9" fmla="*/ 2147483647 h 104"/>
              <a:gd name="T10" fmla="*/ 2147483647 w 65"/>
              <a:gd name="T11" fmla="*/ 2147483647 h 104"/>
              <a:gd name="T12" fmla="*/ 2147483647 w 65"/>
              <a:gd name="T13" fmla="*/ 2147483647 h 104"/>
              <a:gd name="T14" fmla="*/ 2147483647 w 65"/>
              <a:gd name="T15" fmla="*/ 2147483647 h 104"/>
              <a:gd name="T16" fmla="*/ 2147483647 w 65"/>
              <a:gd name="T17" fmla="*/ 2147483647 h 104"/>
              <a:gd name="T18" fmla="*/ 2147483647 w 65"/>
              <a:gd name="T19" fmla="*/ 2147483647 h 104"/>
              <a:gd name="T20" fmla="*/ 2147483647 w 65"/>
              <a:gd name="T21" fmla="*/ 2147483647 h 104"/>
              <a:gd name="T22" fmla="*/ 2147483647 w 65"/>
              <a:gd name="T23" fmla="*/ 2147483647 h 104"/>
              <a:gd name="T24" fmla="*/ 2147483647 w 65"/>
              <a:gd name="T25" fmla="*/ 2147483647 h 104"/>
              <a:gd name="T26" fmla="*/ 2147483647 w 65"/>
              <a:gd name="T27" fmla="*/ 2147483647 h 104"/>
              <a:gd name="T28" fmla="*/ 2147483647 w 65"/>
              <a:gd name="T29" fmla="*/ 2147483647 h 104"/>
              <a:gd name="T30" fmla="*/ 2147483647 w 65"/>
              <a:gd name="T31" fmla="*/ 2147483647 h 104"/>
              <a:gd name="T32" fmla="*/ 2147483647 w 65"/>
              <a:gd name="T33" fmla="*/ 2147483647 h 104"/>
              <a:gd name="T34" fmla="*/ 2147483647 w 65"/>
              <a:gd name="T35" fmla="*/ 2147483647 h 104"/>
              <a:gd name="T36" fmla="*/ 2147483647 w 65"/>
              <a:gd name="T37" fmla="*/ 2147483647 h 104"/>
              <a:gd name="T38" fmla="*/ 2147483647 w 65"/>
              <a:gd name="T39" fmla="*/ 2147483647 h 104"/>
              <a:gd name="T40" fmla="*/ 2147483647 w 65"/>
              <a:gd name="T41" fmla="*/ 2147483647 h 104"/>
              <a:gd name="T42" fmla="*/ 2147483647 w 65"/>
              <a:gd name="T43" fmla="*/ 0 h 104"/>
              <a:gd name="T44" fmla="*/ 2147483647 w 65"/>
              <a:gd name="T45" fmla="*/ 2147483647 h 104"/>
              <a:gd name="T46" fmla="*/ 2147483647 w 65"/>
              <a:gd name="T47" fmla="*/ 2147483647 h 104"/>
              <a:gd name="T48" fmla="*/ 2147483647 w 65"/>
              <a:gd name="T49" fmla="*/ 2147483647 h 104"/>
              <a:gd name="T50" fmla="*/ 2147483647 w 65"/>
              <a:gd name="T51" fmla="*/ 2147483647 h 104"/>
              <a:gd name="T52" fmla="*/ 2147483647 w 65"/>
              <a:gd name="T53" fmla="*/ 2147483647 h 104"/>
              <a:gd name="T54" fmla="*/ 0 w 65"/>
              <a:gd name="T55" fmla="*/ 2147483647 h 104"/>
              <a:gd name="T56" fmla="*/ 2147483647 w 65"/>
              <a:gd name="T57" fmla="*/ 2147483647 h 104"/>
              <a:gd name="T58" fmla="*/ 0 w 65"/>
              <a:gd name="T59" fmla="*/ 2147483647 h 104"/>
              <a:gd name="T60" fmla="*/ 2147483647 w 65"/>
              <a:gd name="T61" fmla="*/ 2147483647 h 104"/>
              <a:gd name="T62" fmla="*/ 2147483647 w 65"/>
              <a:gd name="T63" fmla="*/ 2147483647 h 104"/>
              <a:gd name="T64" fmla="*/ 2147483647 w 65"/>
              <a:gd name="T65" fmla="*/ 2147483647 h 104"/>
              <a:gd name="T66" fmla="*/ 2147483647 w 65"/>
              <a:gd name="T67" fmla="*/ 2147483647 h 1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5"/>
              <a:gd name="T103" fmla="*/ 0 h 104"/>
              <a:gd name="T104" fmla="*/ 65 w 65"/>
              <a:gd name="T105" fmla="*/ 104 h 1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5" h="104">
                <a:moveTo>
                  <a:pt x="2" y="83"/>
                </a:moveTo>
                <a:lnTo>
                  <a:pt x="4" y="86"/>
                </a:lnTo>
                <a:lnTo>
                  <a:pt x="6" y="88"/>
                </a:lnTo>
                <a:lnTo>
                  <a:pt x="0" y="92"/>
                </a:lnTo>
                <a:lnTo>
                  <a:pt x="2" y="94"/>
                </a:lnTo>
                <a:lnTo>
                  <a:pt x="6" y="96"/>
                </a:lnTo>
                <a:lnTo>
                  <a:pt x="9" y="94"/>
                </a:lnTo>
                <a:lnTo>
                  <a:pt x="9" y="92"/>
                </a:lnTo>
                <a:lnTo>
                  <a:pt x="11" y="94"/>
                </a:lnTo>
                <a:lnTo>
                  <a:pt x="13" y="100"/>
                </a:lnTo>
                <a:lnTo>
                  <a:pt x="15" y="104"/>
                </a:lnTo>
                <a:lnTo>
                  <a:pt x="17" y="102"/>
                </a:lnTo>
                <a:lnTo>
                  <a:pt x="21" y="102"/>
                </a:lnTo>
                <a:lnTo>
                  <a:pt x="25" y="96"/>
                </a:lnTo>
                <a:lnTo>
                  <a:pt x="29" y="88"/>
                </a:lnTo>
                <a:lnTo>
                  <a:pt x="33" y="83"/>
                </a:lnTo>
                <a:lnTo>
                  <a:pt x="34" y="79"/>
                </a:lnTo>
                <a:lnTo>
                  <a:pt x="38" y="75"/>
                </a:lnTo>
                <a:lnTo>
                  <a:pt x="42" y="71"/>
                </a:lnTo>
                <a:lnTo>
                  <a:pt x="54" y="65"/>
                </a:lnTo>
                <a:lnTo>
                  <a:pt x="59" y="60"/>
                </a:lnTo>
                <a:lnTo>
                  <a:pt x="61" y="54"/>
                </a:lnTo>
                <a:lnTo>
                  <a:pt x="63" y="50"/>
                </a:lnTo>
                <a:lnTo>
                  <a:pt x="65" y="50"/>
                </a:lnTo>
                <a:lnTo>
                  <a:pt x="65" y="46"/>
                </a:lnTo>
                <a:lnTo>
                  <a:pt x="65" y="40"/>
                </a:lnTo>
                <a:lnTo>
                  <a:pt x="63" y="35"/>
                </a:lnTo>
                <a:lnTo>
                  <a:pt x="63" y="33"/>
                </a:lnTo>
                <a:lnTo>
                  <a:pt x="59" y="29"/>
                </a:lnTo>
                <a:lnTo>
                  <a:pt x="63" y="25"/>
                </a:lnTo>
                <a:lnTo>
                  <a:pt x="59" y="25"/>
                </a:lnTo>
                <a:lnTo>
                  <a:pt x="56" y="21"/>
                </a:lnTo>
                <a:lnTo>
                  <a:pt x="52" y="19"/>
                </a:lnTo>
                <a:lnTo>
                  <a:pt x="52" y="21"/>
                </a:lnTo>
                <a:lnTo>
                  <a:pt x="40" y="19"/>
                </a:lnTo>
                <a:lnTo>
                  <a:pt x="38" y="17"/>
                </a:lnTo>
                <a:lnTo>
                  <a:pt x="36" y="15"/>
                </a:lnTo>
                <a:lnTo>
                  <a:pt x="34" y="12"/>
                </a:lnTo>
                <a:lnTo>
                  <a:pt x="34" y="10"/>
                </a:lnTo>
                <a:lnTo>
                  <a:pt x="31" y="8"/>
                </a:lnTo>
                <a:lnTo>
                  <a:pt x="27" y="6"/>
                </a:lnTo>
                <a:lnTo>
                  <a:pt x="23" y="2"/>
                </a:lnTo>
                <a:lnTo>
                  <a:pt x="23" y="0"/>
                </a:lnTo>
                <a:lnTo>
                  <a:pt x="15" y="6"/>
                </a:lnTo>
                <a:lnTo>
                  <a:pt x="9" y="10"/>
                </a:lnTo>
                <a:lnTo>
                  <a:pt x="11" y="14"/>
                </a:lnTo>
                <a:lnTo>
                  <a:pt x="11" y="15"/>
                </a:lnTo>
                <a:lnTo>
                  <a:pt x="11" y="17"/>
                </a:lnTo>
                <a:lnTo>
                  <a:pt x="9" y="21"/>
                </a:lnTo>
                <a:lnTo>
                  <a:pt x="8" y="25"/>
                </a:lnTo>
                <a:lnTo>
                  <a:pt x="6" y="27"/>
                </a:lnTo>
                <a:lnTo>
                  <a:pt x="6" y="33"/>
                </a:lnTo>
                <a:lnTo>
                  <a:pt x="8" y="39"/>
                </a:lnTo>
                <a:lnTo>
                  <a:pt x="4" y="42"/>
                </a:lnTo>
                <a:lnTo>
                  <a:pt x="0" y="44"/>
                </a:lnTo>
                <a:lnTo>
                  <a:pt x="0" y="46"/>
                </a:lnTo>
                <a:lnTo>
                  <a:pt x="4" y="46"/>
                </a:lnTo>
                <a:lnTo>
                  <a:pt x="2" y="52"/>
                </a:lnTo>
                <a:lnTo>
                  <a:pt x="0" y="56"/>
                </a:lnTo>
                <a:lnTo>
                  <a:pt x="4" y="60"/>
                </a:lnTo>
                <a:lnTo>
                  <a:pt x="2" y="63"/>
                </a:lnTo>
                <a:lnTo>
                  <a:pt x="0" y="67"/>
                </a:lnTo>
                <a:lnTo>
                  <a:pt x="4" y="69"/>
                </a:lnTo>
                <a:lnTo>
                  <a:pt x="9" y="71"/>
                </a:lnTo>
                <a:lnTo>
                  <a:pt x="8" y="73"/>
                </a:lnTo>
                <a:lnTo>
                  <a:pt x="9" y="77"/>
                </a:lnTo>
                <a:lnTo>
                  <a:pt x="6" y="79"/>
                </a:lnTo>
                <a:lnTo>
                  <a:pt x="2" y="8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7" name="Freeform 194"/>
          <p:cNvSpPr>
            <a:spLocks noChangeAspect="1"/>
          </p:cNvSpPr>
          <p:nvPr/>
        </p:nvSpPr>
        <p:spPr bwMode="gray">
          <a:xfrm>
            <a:off x="2927350" y="3503613"/>
            <a:ext cx="85725" cy="53975"/>
          </a:xfrm>
          <a:custGeom>
            <a:avLst/>
            <a:gdLst>
              <a:gd name="T0" fmla="*/ 2147483647 w 46"/>
              <a:gd name="T1" fmla="*/ 0 h 31"/>
              <a:gd name="T2" fmla="*/ 2147483647 w 46"/>
              <a:gd name="T3" fmla="*/ 2147483647 h 31"/>
              <a:gd name="T4" fmla="*/ 2147483647 w 46"/>
              <a:gd name="T5" fmla="*/ 2147483647 h 31"/>
              <a:gd name="T6" fmla="*/ 0 w 46"/>
              <a:gd name="T7" fmla="*/ 2147483647 h 31"/>
              <a:gd name="T8" fmla="*/ 2147483647 w 46"/>
              <a:gd name="T9" fmla="*/ 2147483647 h 31"/>
              <a:gd name="T10" fmla="*/ 2147483647 w 46"/>
              <a:gd name="T11" fmla="*/ 2147483647 h 31"/>
              <a:gd name="T12" fmla="*/ 2147483647 w 46"/>
              <a:gd name="T13" fmla="*/ 2147483647 h 31"/>
              <a:gd name="T14" fmla="*/ 2147483647 w 46"/>
              <a:gd name="T15" fmla="*/ 2147483647 h 31"/>
              <a:gd name="T16" fmla="*/ 2147483647 w 46"/>
              <a:gd name="T17" fmla="*/ 2147483647 h 31"/>
              <a:gd name="T18" fmla="*/ 2147483647 w 46"/>
              <a:gd name="T19" fmla="*/ 2147483647 h 31"/>
              <a:gd name="T20" fmla="*/ 2147483647 w 46"/>
              <a:gd name="T21" fmla="*/ 2147483647 h 31"/>
              <a:gd name="T22" fmla="*/ 2147483647 w 46"/>
              <a:gd name="T23" fmla="*/ 2147483647 h 31"/>
              <a:gd name="T24" fmla="*/ 2147483647 w 46"/>
              <a:gd name="T25" fmla="*/ 2147483647 h 31"/>
              <a:gd name="T26" fmla="*/ 2147483647 w 46"/>
              <a:gd name="T27" fmla="*/ 2147483647 h 31"/>
              <a:gd name="T28" fmla="*/ 2147483647 w 46"/>
              <a:gd name="T29" fmla="*/ 2147483647 h 31"/>
              <a:gd name="T30" fmla="*/ 2147483647 w 46"/>
              <a:gd name="T31" fmla="*/ 2147483647 h 31"/>
              <a:gd name="T32" fmla="*/ 2147483647 w 46"/>
              <a:gd name="T33" fmla="*/ 2147483647 h 31"/>
              <a:gd name="T34" fmla="*/ 2147483647 w 46"/>
              <a:gd name="T35" fmla="*/ 2147483647 h 31"/>
              <a:gd name="T36" fmla="*/ 2147483647 w 46"/>
              <a:gd name="T37" fmla="*/ 2147483647 h 31"/>
              <a:gd name="T38" fmla="*/ 2147483647 w 46"/>
              <a:gd name="T39" fmla="*/ 2147483647 h 31"/>
              <a:gd name="T40" fmla="*/ 2147483647 w 46"/>
              <a:gd name="T41" fmla="*/ 2147483647 h 31"/>
              <a:gd name="T42" fmla="*/ 2147483647 w 46"/>
              <a:gd name="T43" fmla="*/ 2147483647 h 31"/>
              <a:gd name="T44" fmla="*/ 2147483647 w 46"/>
              <a:gd name="T45" fmla="*/ 2147483647 h 31"/>
              <a:gd name="T46" fmla="*/ 2147483647 w 46"/>
              <a:gd name="T47" fmla="*/ 2147483647 h 31"/>
              <a:gd name="T48" fmla="*/ 2147483647 w 46"/>
              <a:gd name="T49" fmla="*/ 2147483647 h 31"/>
              <a:gd name="T50" fmla="*/ 2147483647 w 46"/>
              <a:gd name="T51" fmla="*/ 2147483647 h 31"/>
              <a:gd name="T52" fmla="*/ 2147483647 w 46"/>
              <a:gd name="T53" fmla="*/ 2147483647 h 31"/>
              <a:gd name="T54" fmla="*/ 2147483647 w 46"/>
              <a:gd name="T55" fmla="*/ 2147483647 h 31"/>
              <a:gd name="T56" fmla="*/ 2147483647 w 46"/>
              <a:gd name="T57" fmla="*/ 2147483647 h 31"/>
              <a:gd name="T58" fmla="*/ 2147483647 w 46"/>
              <a:gd name="T59" fmla="*/ 2147483647 h 31"/>
              <a:gd name="T60" fmla="*/ 2147483647 w 46"/>
              <a:gd name="T61" fmla="*/ 0 h 31"/>
              <a:gd name="T62" fmla="*/ 2147483647 w 46"/>
              <a:gd name="T63" fmla="*/ 0 h 31"/>
              <a:gd name="T64" fmla="*/ 2147483647 w 46"/>
              <a:gd name="T65" fmla="*/ 0 h 3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"/>
              <a:gd name="T100" fmla="*/ 0 h 31"/>
              <a:gd name="T101" fmla="*/ 46 w 46"/>
              <a:gd name="T102" fmla="*/ 31 h 3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" h="31">
                <a:moveTo>
                  <a:pt x="2" y="0"/>
                </a:moveTo>
                <a:lnTo>
                  <a:pt x="2" y="10"/>
                </a:lnTo>
                <a:lnTo>
                  <a:pt x="2" y="14"/>
                </a:lnTo>
                <a:lnTo>
                  <a:pt x="0" y="16"/>
                </a:lnTo>
                <a:lnTo>
                  <a:pt x="2" y="17"/>
                </a:lnTo>
                <a:lnTo>
                  <a:pt x="4" y="19"/>
                </a:lnTo>
                <a:lnTo>
                  <a:pt x="4" y="23"/>
                </a:lnTo>
                <a:lnTo>
                  <a:pt x="4" y="25"/>
                </a:lnTo>
                <a:lnTo>
                  <a:pt x="6" y="25"/>
                </a:lnTo>
                <a:lnTo>
                  <a:pt x="6" y="29"/>
                </a:lnTo>
                <a:lnTo>
                  <a:pt x="10" y="31"/>
                </a:lnTo>
                <a:lnTo>
                  <a:pt x="10" y="29"/>
                </a:lnTo>
                <a:lnTo>
                  <a:pt x="14" y="27"/>
                </a:lnTo>
                <a:lnTo>
                  <a:pt x="12" y="23"/>
                </a:lnTo>
                <a:lnTo>
                  <a:pt x="12" y="19"/>
                </a:lnTo>
                <a:lnTo>
                  <a:pt x="16" y="21"/>
                </a:lnTo>
                <a:lnTo>
                  <a:pt x="19" y="23"/>
                </a:lnTo>
                <a:lnTo>
                  <a:pt x="21" y="25"/>
                </a:lnTo>
                <a:lnTo>
                  <a:pt x="25" y="25"/>
                </a:lnTo>
                <a:lnTo>
                  <a:pt x="27" y="23"/>
                </a:lnTo>
                <a:lnTo>
                  <a:pt x="29" y="19"/>
                </a:lnTo>
                <a:lnTo>
                  <a:pt x="33" y="19"/>
                </a:lnTo>
                <a:lnTo>
                  <a:pt x="41" y="19"/>
                </a:lnTo>
                <a:lnTo>
                  <a:pt x="42" y="21"/>
                </a:lnTo>
                <a:lnTo>
                  <a:pt x="46" y="21"/>
                </a:lnTo>
                <a:lnTo>
                  <a:pt x="44" y="16"/>
                </a:lnTo>
                <a:lnTo>
                  <a:pt x="41" y="10"/>
                </a:lnTo>
                <a:lnTo>
                  <a:pt x="37" y="10"/>
                </a:lnTo>
                <a:lnTo>
                  <a:pt x="31" y="10"/>
                </a:lnTo>
                <a:lnTo>
                  <a:pt x="23" y="4"/>
                </a:lnTo>
                <a:lnTo>
                  <a:pt x="17" y="0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9525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fr-FR" altLang="zh-TW" sz="1600" dirty="0">
              <a:latin typeface="Arial Narrow" pitchFamily="34" charset="0"/>
              <a:cs typeface="+mn-cs"/>
            </a:endParaRPr>
          </a:p>
        </p:txBody>
      </p:sp>
      <p:sp>
        <p:nvSpPr>
          <p:cNvPr id="178" name="Freeform 195"/>
          <p:cNvSpPr>
            <a:spLocks noChangeAspect="1"/>
          </p:cNvSpPr>
          <p:nvPr/>
        </p:nvSpPr>
        <p:spPr bwMode="gray">
          <a:xfrm>
            <a:off x="5537200" y="3706813"/>
            <a:ext cx="46038" cy="52387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2147483647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2147483647 w 26"/>
              <a:gd name="T21" fmla="*/ 2147483647 h 30"/>
              <a:gd name="T22" fmla="*/ 0 w 26"/>
              <a:gd name="T23" fmla="*/ 2147483647 h 30"/>
              <a:gd name="T24" fmla="*/ 0 w 26"/>
              <a:gd name="T25" fmla="*/ 2147483647 h 30"/>
              <a:gd name="T26" fmla="*/ 2147483647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0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"/>
              <a:gd name="T64" fmla="*/ 0 h 30"/>
              <a:gd name="T65" fmla="*/ 26 w 26"/>
              <a:gd name="T66" fmla="*/ 30 h 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" h="30">
                <a:moveTo>
                  <a:pt x="23" y="1"/>
                </a:moveTo>
                <a:lnTo>
                  <a:pt x="21" y="5"/>
                </a:lnTo>
                <a:lnTo>
                  <a:pt x="17" y="9"/>
                </a:lnTo>
                <a:lnTo>
                  <a:pt x="21" y="9"/>
                </a:lnTo>
                <a:lnTo>
                  <a:pt x="23" y="11"/>
                </a:lnTo>
                <a:lnTo>
                  <a:pt x="26" y="17"/>
                </a:lnTo>
                <a:lnTo>
                  <a:pt x="15" y="30"/>
                </a:lnTo>
                <a:lnTo>
                  <a:pt x="11" y="30"/>
                </a:lnTo>
                <a:lnTo>
                  <a:pt x="9" y="30"/>
                </a:lnTo>
                <a:lnTo>
                  <a:pt x="5" y="30"/>
                </a:lnTo>
                <a:lnTo>
                  <a:pt x="1" y="30"/>
                </a:lnTo>
                <a:lnTo>
                  <a:pt x="0" y="26"/>
                </a:lnTo>
                <a:lnTo>
                  <a:pt x="0" y="23"/>
                </a:lnTo>
                <a:lnTo>
                  <a:pt x="1" y="17"/>
                </a:lnTo>
                <a:lnTo>
                  <a:pt x="3" y="9"/>
                </a:lnTo>
                <a:lnTo>
                  <a:pt x="7" y="3"/>
                </a:lnTo>
                <a:lnTo>
                  <a:pt x="11" y="1"/>
                </a:lnTo>
                <a:lnTo>
                  <a:pt x="13" y="3"/>
                </a:lnTo>
                <a:lnTo>
                  <a:pt x="23" y="0"/>
                </a:lnTo>
                <a:lnTo>
                  <a:pt x="23" y="1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9" name="Freeform 196"/>
          <p:cNvSpPr>
            <a:spLocks noChangeAspect="1" noEditPoints="1"/>
          </p:cNvSpPr>
          <p:nvPr/>
        </p:nvSpPr>
        <p:spPr bwMode="gray">
          <a:xfrm>
            <a:off x="4762500" y="2278063"/>
            <a:ext cx="106363" cy="131762"/>
          </a:xfrm>
          <a:custGeom>
            <a:avLst/>
            <a:gdLst>
              <a:gd name="T0" fmla="*/ 2147483647 w 56"/>
              <a:gd name="T1" fmla="*/ 2147483647 h 73"/>
              <a:gd name="T2" fmla="*/ 2147483647 w 56"/>
              <a:gd name="T3" fmla="*/ 2147483647 h 73"/>
              <a:gd name="T4" fmla="*/ 2147483647 w 56"/>
              <a:gd name="T5" fmla="*/ 2147483647 h 73"/>
              <a:gd name="T6" fmla="*/ 2147483647 w 56"/>
              <a:gd name="T7" fmla="*/ 2147483647 h 73"/>
              <a:gd name="T8" fmla="*/ 2147483647 w 56"/>
              <a:gd name="T9" fmla="*/ 2147483647 h 73"/>
              <a:gd name="T10" fmla="*/ 2147483647 w 56"/>
              <a:gd name="T11" fmla="*/ 2147483647 h 73"/>
              <a:gd name="T12" fmla="*/ 2147483647 w 56"/>
              <a:gd name="T13" fmla="*/ 2147483647 h 73"/>
              <a:gd name="T14" fmla="*/ 2147483647 w 56"/>
              <a:gd name="T15" fmla="*/ 2147483647 h 73"/>
              <a:gd name="T16" fmla="*/ 2147483647 w 56"/>
              <a:gd name="T17" fmla="*/ 2147483647 h 73"/>
              <a:gd name="T18" fmla="*/ 2147483647 w 56"/>
              <a:gd name="T19" fmla="*/ 2147483647 h 73"/>
              <a:gd name="T20" fmla="*/ 2147483647 w 56"/>
              <a:gd name="T21" fmla="*/ 2147483647 h 73"/>
              <a:gd name="T22" fmla="*/ 2147483647 w 56"/>
              <a:gd name="T23" fmla="*/ 2147483647 h 73"/>
              <a:gd name="T24" fmla="*/ 2147483647 w 56"/>
              <a:gd name="T25" fmla="*/ 2147483647 h 73"/>
              <a:gd name="T26" fmla="*/ 2147483647 w 56"/>
              <a:gd name="T27" fmla="*/ 2147483647 h 73"/>
              <a:gd name="T28" fmla="*/ 2147483647 w 56"/>
              <a:gd name="T29" fmla="*/ 2147483647 h 73"/>
              <a:gd name="T30" fmla="*/ 2147483647 w 56"/>
              <a:gd name="T31" fmla="*/ 2147483647 h 73"/>
              <a:gd name="T32" fmla="*/ 2147483647 w 56"/>
              <a:gd name="T33" fmla="*/ 2147483647 h 73"/>
              <a:gd name="T34" fmla="*/ 2147483647 w 56"/>
              <a:gd name="T35" fmla="*/ 2147483647 h 73"/>
              <a:gd name="T36" fmla="*/ 2147483647 w 56"/>
              <a:gd name="T37" fmla="*/ 2147483647 h 73"/>
              <a:gd name="T38" fmla="*/ 2147483647 w 56"/>
              <a:gd name="T39" fmla="*/ 2147483647 h 73"/>
              <a:gd name="T40" fmla="*/ 2147483647 w 56"/>
              <a:gd name="T41" fmla="*/ 2147483647 h 73"/>
              <a:gd name="T42" fmla="*/ 2147483647 w 56"/>
              <a:gd name="T43" fmla="*/ 2147483647 h 73"/>
              <a:gd name="T44" fmla="*/ 2147483647 w 56"/>
              <a:gd name="T45" fmla="*/ 2147483647 h 73"/>
              <a:gd name="T46" fmla="*/ 2147483647 w 56"/>
              <a:gd name="T47" fmla="*/ 2147483647 h 73"/>
              <a:gd name="T48" fmla="*/ 2147483647 w 56"/>
              <a:gd name="T49" fmla="*/ 2147483647 h 73"/>
              <a:gd name="T50" fmla="*/ 2147483647 w 56"/>
              <a:gd name="T51" fmla="*/ 2147483647 h 73"/>
              <a:gd name="T52" fmla="*/ 0 w 56"/>
              <a:gd name="T53" fmla="*/ 2147483647 h 73"/>
              <a:gd name="T54" fmla="*/ 0 w 56"/>
              <a:gd name="T55" fmla="*/ 2147483647 h 73"/>
              <a:gd name="T56" fmla="*/ 2147483647 w 56"/>
              <a:gd name="T57" fmla="*/ 2147483647 h 73"/>
              <a:gd name="T58" fmla="*/ 2147483647 w 56"/>
              <a:gd name="T59" fmla="*/ 2147483647 h 73"/>
              <a:gd name="T60" fmla="*/ 2147483647 w 56"/>
              <a:gd name="T61" fmla="*/ 2147483647 h 73"/>
              <a:gd name="T62" fmla="*/ 2147483647 w 56"/>
              <a:gd name="T63" fmla="*/ 2147483647 h 73"/>
              <a:gd name="T64" fmla="*/ 2147483647 w 56"/>
              <a:gd name="T65" fmla="*/ 2147483647 h 73"/>
              <a:gd name="T66" fmla="*/ 2147483647 w 56"/>
              <a:gd name="T67" fmla="*/ 2147483647 h 73"/>
              <a:gd name="T68" fmla="*/ 2147483647 w 56"/>
              <a:gd name="T69" fmla="*/ 2147483647 h 73"/>
              <a:gd name="T70" fmla="*/ 2147483647 w 56"/>
              <a:gd name="T71" fmla="*/ 2147483647 h 73"/>
              <a:gd name="T72" fmla="*/ 2147483647 w 56"/>
              <a:gd name="T73" fmla="*/ 2147483647 h 73"/>
              <a:gd name="T74" fmla="*/ 2147483647 w 56"/>
              <a:gd name="T75" fmla="*/ 2147483647 h 73"/>
              <a:gd name="T76" fmla="*/ 2147483647 w 56"/>
              <a:gd name="T77" fmla="*/ 2147483647 h 73"/>
              <a:gd name="T78" fmla="*/ 2147483647 w 56"/>
              <a:gd name="T79" fmla="*/ 2147483647 h 73"/>
              <a:gd name="T80" fmla="*/ 2147483647 w 56"/>
              <a:gd name="T81" fmla="*/ 2147483647 h 73"/>
              <a:gd name="T82" fmla="*/ 2147483647 w 56"/>
              <a:gd name="T83" fmla="*/ 2147483647 h 73"/>
              <a:gd name="T84" fmla="*/ 2147483647 w 56"/>
              <a:gd name="T85" fmla="*/ 2147483647 h 73"/>
              <a:gd name="T86" fmla="*/ 2147483647 w 56"/>
              <a:gd name="T87" fmla="*/ 2147483647 h 73"/>
              <a:gd name="T88" fmla="*/ 2147483647 w 56"/>
              <a:gd name="T89" fmla="*/ 2147483647 h 73"/>
              <a:gd name="T90" fmla="*/ 2147483647 w 56"/>
              <a:gd name="T91" fmla="*/ 2147483647 h 73"/>
              <a:gd name="T92" fmla="*/ 2147483647 w 56"/>
              <a:gd name="T93" fmla="*/ 2147483647 h 73"/>
              <a:gd name="T94" fmla="*/ 2147483647 w 56"/>
              <a:gd name="T95" fmla="*/ 2147483647 h 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"/>
              <a:gd name="T145" fmla="*/ 0 h 73"/>
              <a:gd name="T146" fmla="*/ 56 w 56"/>
              <a:gd name="T147" fmla="*/ 73 h 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" h="73">
                <a:moveTo>
                  <a:pt x="10" y="60"/>
                </a:moveTo>
                <a:lnTo>
                  <a:pt x="21" y="60"/>
                </a:lnTo>
                <a:lnTo>
                  <a:pt x="23" y="54"/>
                </a:lnTo>
                <a:lnTo>
                  <a:pt x="25" y="56"/>
                </a:lnTo>
                <a:lnTo>
                  <a:pt x="27" y="58"/>
                </a:lnTo>
                <a:lnTo>
                  <a:pt x="29" y="60"/>
                </a:lnTo>
                <a:lnTo>
                  <a:pt x="33" y="60"/>
                </a:lnTo>
                <a:lnTo>
                  <a:pt x="35" y="66"/>
                </a:lnTo>
                <a:lnTo>
                  <a:pt x="37" y="70"/>
                </a:lnTo>
                <a:lnTo>
                  <a:pt x="35" y="60"/>
                </a:lnTo>
                <a:lnTo>
                  <a:pt x="33" y="50"/>
                </a:lnTo>
                <a:lnTo>
                  <a:pt x="29" y="50"/>
                </a:lnTo>
                <a:lnTo>
                  <a:pt x="27" y="50"/>
                </a:lnTo>
                <a:lnTo>
                  <a:pt x="29" y="43"/>
                </a:lnTo>
                <a:lnTo>
                  <a:pt x="31" y="35"/>
                </a:lnTo>
                <a:lnTo>
                  <a:pt x="33" y="37"/>
                </a:lnTo>
                <a:lnTo>
                  <a:pt x="37" y="37"/>
                </a:lnTo>
                <a:lnTo>
                  <a:pt x="37" y="33"/>
                </a:lnTo>
                <a:lnTo>
                  <a:pt x="37" y="31"/>
                </a:lnTo>
                <a:lnTo>
                  <a:pt x="33" y="31"/>
                </a:lnTo>
                <a:lnTo>
                  <a:pt x="31" y="31"/>
                </a:lnTo>
                <a:lnTo>
                  <a:pt x="31" y="23"/>
                </a:lnTo>
                <a:lnTo>
                  <a:pt x="31" y="18"/>
                </a:lnTo>
                <a:lnTo>
                  <a:pt x="25" y="18"/>
                </a:lnTo>
                <a:lnTo>
                  <a:pt x="23" y="16"/>
                </a:lnTo>
                <a:lnTo>
                  <a:pt x="29" y="16"/>
                </a:lnTo>
                <a:lnTo>
                  <a:pt x="33" y="12"/>
                </a:lnTo>
                <a:lnTo>
                  <a:pt x="33" y="6"/>
                </a:lnTo>
                <a:lnTo>
                  <a:pt x="33" y="0"/>
                </a:lnTo>
                <a:lnTo>
                  <a:pt x="27" y="2"/>
                </a:lnTo>
                <a:lnTo>
                  <a:pt x="23" y="6"/>
                </a:lnTo>
                <a:lnTo>
                  <a:pt x="21" y="10"/>
                </a:lnTo>
                <a:lnTo>
                  <a:pt x="19" y="14"/>
                </a:lnTo>
                <a:lnTo>
                  <a:pt x="14" y="14"/>
                </a:lnTo>
                <a:lnTo>
                  <a:pt x="10" y="14"/>
                </a:lnTo>
                <a:lnTo>
                  <a:pt x="6" y="18"/>
                </a:lnTo>
                <a:lnTo>
                  <a:pt x="2" y="22"/>
                </a:lnTo>
                <a:lnTo>
                  <a:pt x="4" y="23"/>
                </a:lnTo>
                <a:lnTo>
                  <a:pt x="6" y="25"/>
                </a:lnTo>
                <a:lnTo>
                  <a:pt x="8" y="20"/>
                </a:lnTo>
                <a:lnTo>
                  <a:pt x="12" y="20"/>
                </a:lnTo>
                <a:lnTo>
                  <a:pt x="10" y="23"/>
                </a:lnTo>
                <a:lnTo>
                  <a:pt x="12" y="25"/>
                </a:lnTo>
                <a:lnTo>
                  <a:pt x="14" y="22"/>
                </a:lnTo>
                <a:lnTo>
                  <a:pt x="12" y="18"/>
                </a:lnTo>
                <a:lnTo>
                  <a:pt x="16" y="18"/>
                </a:lnTo>
                <a:lnTo>
                  <a:pt x="19" y="18"/>
                </a:lnTo>
                <a:lnTo>
                  <a:pt x="19" y="22"/>
                </a:lnTo>
                <a:lnTo>
                  <a:pt x="19" y="25"/>
                </a:lnTo>
                <a:lnTo>
                  <a:pt x="17" y="25"/>
                </a:lnTo>
                <a:lnTo>
                  <a:pt x="16" y="23"/>
                </a:lnTo>
                <a:lnTo>
                  <a:pt x="14" y="27"/>
                </a:lnTo>
                <a:lnTo>
                  <a:pt x="12" y="31"/>
                </a:lnTo>
                <a:lnTo>
                  <a:pt x="0" y="31"/>
                </a:lnTo>
                <a:lnTo>
                  <a:pt x="0" y="35"/>
                </a:lnTo>
                <a:lnTo>
                  <a:pt x="0" y="39"/>
                </a:lnTo>
                <a:lnTo>
                  <a:pt x="4" y="39"/>
                </a:lnTo>
                <a:lnTo>
                  <a:pt x="6" y="41"/>
                </a:lnTo>
                <a:lnTo>
                  <a:pt x="6" y="45"/>
                </a:lnTo>
                <a:lnTo>
                  <a:pt x="4" y="48"/>
                </a:lnTo>
                <a:lnTo>
                  <a:pt x="4" y="54"/>
                </a:lnTo>
                <a:lnTo>
                  <a:pt x="10" y="56"/>
                </a:lnTo>
                <a:lnTo>
                  <a:pt x="10" y="58"/>
                </a:lnTo>
                <a:lnTo>
                  <a:pt x="10" y="60"/>
                </a:lnTo>
                <a:close/>
                <a:moveTo>
                  <a:pt x="50" y="64"/>
                </a:moveTo>
                <a:lnTo>
                  <a:pt x="46" y="64"/>
                </a:lnTo>
                <a:lnTo>
                  <a:pt x="40" y="66"/>
                </a:lnTo>
                <a:lnTo>
                  <a:pt x="40" y="68"/>
                </a:lnTo>
                <a:lnTo>
                  <a:pt x="40" y="71"/>
                </a:lnTo>
                <a:lnTo>
                  <a:pt x="42" y="73"/>
                </a:lnTo>
                <a:lnTo>
                  <a:pt x="46" y="73"/>
                </a:lnTo>
                <a:lnTo>
                  <a:pt x="50" y="71"/>
                </a:lnTo>
                <a:lnTo>
                  <a:pt x="56" y="68"/>
                </a:lnTo>
                <a:lnTo>
                  <a:pt x="56" y="66"/>
                </a:lnTo>
                <a:lnTo>
                  <a:pt x="56" y="64"/>
                </a:lnTo>
                <a:lnTo>
                  <a:pt x="54" y="64"/>
                </a:lnTo>
                <a:lnTo>
                  <a:pt x="50" y="64"/>
                </a:lnTo>
                <a:close/>
                <a:moveTo>
                  <a:pt x="50" y="37"/>
                </a:moveTo>
                <a:lnTo>
                  <a:pt x="46" y="43"/>
                </a:lnTo>
                <a:lnTo>
                  <a:pt x="48" y="43"/>
                </a:lnTo>
                <a:lnTo>
                  <a:pt x="48" y="47"/>
                </a:lnTo>
                <a:lnTo>
                  <a:pt x="42" y="43"/>
                </a:lnTo>
                <a:lnTo>
                  <a:pt x="40" y="45"/>
                </a:lnTo>
                <a:lnTo>
                  <a:pt x="37" y="48"/>
                </a:lnTo>
                <a:lnTo>
                  <a:pt x="39" y="52"/>
                </a:lnTo>
                <a:lnTo>
                  <a:pt x="40" y="54"/>
                </a:lnTo>
                <a:lnTo>
                  <a:pt x="42" y="58"/>
                </a:lnTo>
                <a:lnTo>
                  <a:pt x="48" y="58"/>
                </a:lnTo>
                <a:lnTo>
                  <a:pt x="48" y="60"/>
                </a:lnTo>
                <a:lnTo>
                  <a:pt x="50" y="58"/>
                </a:lnTo>
                <a:lnTo>
                  <a:pt x="56" y="56"/>
                </a:lnTo>
                <a:lnTo>
                  <a:pt x="56" y="48"/>
                </a:lnTo>
                <a:lnTo>
                  <a:pt x="56" y="37"/>
                </a:lnTo>
                <a:lnTo>
                  <a:pt x="52" y="37"/>
                </a:lnTo>
                <a:lnTo>
                  <a:pt x="50" y="37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0" name="Freeform 197" descr="Wide upward diagonal"/>
          <p:cNvSpPr>
            <a:spLocks noChangeAspect="1"/>
          </p:cNvSpPr>
          <p:nvPr/>
        </p:nvSpPr>
        <p:spPr bwMode="gray">
          <a:xfrm>
            <a:off x="4862513" y="2520950"/>
            <a:ext cx="134937" cy="82550"/>
          </a:xfrm>
          <a:custGeom>
            <a:avLst/>
            <a:gdLst>
              <a:gd name="T0" fmla="*/ 2147483647 w 75"/>
              <a:gd name="T1" fmla="*/ 2147483647 h 46"/>
              <a:gd name="T2" fmla="*/ 2147483647 w 75"/>
              <a:gd name="T3" fmla="*/ 2147483647 h 46"/>
              <a:gd name="T4" fmla="*/ 2147483647 w 75"/>
              <a:gd name="T5" fmla="*/ 2147483647 h 46"/>
              <a:gd name="T6" fmla="*/ 2147483647 w 75"/>
              <a:gd name="T7" fmla="*/ 2147483647 h 46"/>
              <a:gd name="T8" fmla="*/ 2147483647 w 75"/>
              <a:gd name="T9" fmla="*/ 2147483647 h 46"/>
              <a:gd name="T10" fmla="*/ 2147483647 w 75"/>
              <a:gd name="T11" fmla="*/ 2147483647 h 46"/>
              <a:gd name="T12" fmla="*/ 2147483647 w 75"/>
              <a:gd name="T13" fmla="*/ 2147483647 h 46"/>
              <a:gd name="T14" fmla="*/ 2147483647 w 75"/>
              <a:gd name="T15" fmla="*/ 2147483647 h 46"/>
              <a:gd name="T16" fmla="*/ 2147483647 w 75"/>
              <a:gd name="T17" fmla="*/ 2147483647 h 46"/>
              <a:gd name="T18" fmla="*/ 2147483647 w 75"/>
              <a:gd name="T19" fmla="*/ 2147483647 h 46"/>
              <a:gd name="T20" fmla="*/ 2147483647 w 75"/>
              <a:gd name="T21" fmla="*/ 2147483647 h 46"/>
              <a:gd name="T22" fmla="*/ 2147483647 w 75"/>
              <a:gd name="T23" fmla="*/ 2147483647 h 46"/>
              <a:gd name="T24" fmla="*/ 2147483647 w 75"/>
              <a:gd name="T25" fmla="*/ 2147483647 h 46"/>
              <a:gd name="T26" fmla="*/ 2147483647 w 75"/>
              <a:gd name="T27" fmla="*/ 2147483647 h 46"/>
              <a:gd name="T28" fmla="*/ 2147483647 w 75"/>
              <a:gd name="T29" fmla="*/ 2147483647 h 46"/>
              <a:gd name="T30" fmla="*/ 2147483647 w 75"/>
              <a:gd name="T31" fmla="*/ 2147483647 h 46"/>
              <a:gd name="T32" fmla="*/ 2147483647 w 75"/>
              <a:gd name="T33" fmla="*/ 2147483647 h 46"/>
              <a:gd name="T34" fmla="*/ 2147483647 w 75"/>
              <a:gd name="T35" fmla="*/ 2147483647 h 46"/>
              <a:gd name="T36" fmla="*/ 2147483647 w 75"/>
              <a:gd name="T37" fmla="*/ 2147483647 h 46"/>
              <a:gd name="T38" fmla="*/ 2147483647 w 75"/>
              <a:gd name="T39" fmla="*/ 2147483647 h 46"/>
              <a:gd name="T40" fmla="*/ 2147483647 w 75"/>
              <a:gd name="T41" fmla="*/ 0 h 46"/>
              <a:gd name="T42" fmla="*/ 2147483647 w 75"/>
              <a:gd name="T43" fmla="*/ 2147483647 h 46"/>
              <a:gd name="T44" fmla="*/ 2147483647 w 75"/>
              <a:gd name="T45" fmla="*/ 2147483647 h 46"/>
              <a:gd name="T46" fmla="*/ 2147483647 w 75"/>
              <a:gd name="T47" fmla="*/ 2147483647 h 46"/>
              <a:gd name="T48" fmla="*/ 2147483647 w 75"/>
              <a:gd name="T49" fmla="*/ 2147483647 h 46"/>
              <a:gd name="T50" fmla="*/ 2147483647 w 75"/>
              <a:gd name="T51" fmla="*/ 2147483647 h 46"/>
              <a:gd name="T52" fmla="*/ 2147483647 w 75"/>
              <a:gd name="T53" fmla="*/ 2147483647 h 46"/>
              <a:gd name="T54" fmla="*/ 0 w 75"/>
              <a:gd name="T55" fmla="*/ 2147483647 h 46"/>
              <a:gd name="T56" fmla="*/ 0 w 75"/>
              <a:gd name="T57" fmla="*/ 2147483647 h 46"/>
              <a:gd name="T58" fmla="*/ 0 w 75"/>
              <a:gd name="T59" fmla="*/ 2147483647 h 46"/>
              <a:gd name="T60" fmla="*/ 2147483647 w 75"/>
              <a:gd name="T61" fmla="*/ 2147483647 h 46"/>
              <a:gd name="T62" fmla="*/ 2147483647 w 75"/>
              <a:gd name="T63" fmla="*/ 2147483647 h 46"/>
              <a:gd name="T64" fmla="*/ 2147483647 w 75"/>
              <a:gd name="T65" fmla="*/ 2147483647 h 46"/>
              <a:gd name="T66" fmla="*/ 2147483647 w 75"/>
              <a:gd name="T67" fmla="*/ 2147483647 h 46"/>
              <a:gd name="T68" fmla="*/ 2147483647 w 75"/>
              <a:gd name="T69" fmla="*/ 2147483647 h 46"/>
              <a:gd name="T70" fmla="*/ 2147483647 w 75"/>
              <a:gd name="T71" fmla="*/ 2147483647 h 46"/>
              <a:gd name="T72" fmla="*/ 2147483647 w 75"/>
              <a:gd name="T73" fmla="*/ 2147483647 h 46"/>
              <a:gd name="T74" fmla="*/ 2147483647 w 75"/>
              <a:gd name="T75" fmla="*/ 2147483647 h 46"/>
              <a:gd name="T76" fmla="*/ 2147483647 w 75"/>
              <a:gd name="T77" fmla="*/ 2147483647 h 46"/>
              <a:gd name="T78" fmla="*/ 2147483647 w 75"/>
              <a:gd name="T79" fmla="*/ 2147483647 h 46"/>
              <a:gd name="T80" fmla="*/ 2147483647 w 75"/>
              <a:gd name="T81" fmla="*/ 2147483647 h 46"/>
              <a:gd name="T82" fmla="*/ 2147483647 w 75"/>
              <a:gd name="T83" fmla="*/ 2147483647 h 46"/>
              <a:gd name="T84" fmla="*/ 2147483647 w 75"/>
              <a:gd name="T85" fmla="*/ 2147483647 h 46"/>
              <a:gd name="T86" fmla="*/ 2147483647 w 75"/>
              <a:gd name="T87" fmla="*/ 2147483647 h 46"/>
              <a:gd name="T88" fmla="*/ 2147483647 w 75"/>
              <a:gd name="T89" fmla="*/ 2147483647 h 46"/>
              <a:gd name="T90" fmla="*/ 2147483647 w 75"/>
              <a:gd name="T91" fmla="*/ 2147483647 h 46"/>
              <a:gd name="T92" fmla="*/ 2147483647 w 75"/>
              <a:gd name="T93" fmla="*/ 2147483647 h 46"/>
              <a:gd name="T94" fmla="*/ 2147483647 w 75"/>
              <a:gd name="T95" fmla="*/ 2147483647 h 46"/>
              <a:gd name="T96" fmla="*/ 2147483647 w 75"/>
              <a:gd name="T97" fmla="*/ 2147483647 h 46"/>
              <a:gd name="T98" fmla="*/ 2147483647 w 75"/>
              <a:gd name="T99" fmla="*/ 2147483647 h 46"/>
              <a:gd name="T100" fmla="*/ 2147483647 w 75"/>
              <a:gd name="T101" fmla="*/ 2147483647 h 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5"/>
              <a:gd name="T154" fmla="*/ 0 h 46"/>
              <a:gd name="T155" fmla="*/ 75 w 75"/>
              <a:gd name="T156" fmla="*/ 46 h 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5" h="46">
                <a:moveTo>
                  <a:pt x="59" y="42"/>
                </a:moveTo>
                <a:lnTo>
                  <a:pt x="61" y="40"/>
                </a:lnTo>
                <a:lnTo>
                  <a:pt x="65" y="36"/>
                </a:lnTo>
                <a:lnTo>
                  <a:pt x="67" y="34"/>
                </a:lnTo>
                <a:lnTo>
                  <a:pt x="67" y="31"/>
                </a:lnTo>
                <a:lnTo>
                  <a:pt x="73" y="29"/>
                </a:lnTo>
                <a:lnTo>
                  <a:pt x="75" y="29"/>
                </a:lnTo>
                <a:lnTo>
                  <a:pt x="73" y="25"/>
                </a:lnTo>
                <a:lnTo>
                  <a:pt x="71" y="21"/>
                </a:lnTo>
                <a:lnTo>
                  <a:pt x="67" y="17"/>
                </a:lnTo>
                <a:lnTo>
                  <a:pt x="63" y="15"/>
                </a:lnTo>
                <a:lnTo>
                  <a:pt x="59" y="15"/>
                </a:lnTo>
                <a:lnTo>
                  <a:pt x="56" y="13"/>
                </a:lnTo>
                <a:lnTo>
                  <a:pt x="50" y="9"/>
                </a:lnTo>
                <a:lnTo>
                  <a:pt x="46" y="9"/>
                </a:lnTo>
                <a:lnTo>
                  <a:pt x="44" y="8"/>
                </a:lnTo>
                <a:lnTo>
                  <a:pt x="40" y="6"/>
                </a:lnTo>
                <a:lnTo>
                  <a:pt x="36" y="6"/>
                </a:lnTo>
                <a:lnTo>
                  <a:pt x="35" y="4"/>
                </a:lnTo>
                <a:lnTo>
                  <a:pt x="31" y="2"/>
                </a:lnTo>
                <a:lnTo>
                  <a:pt x="25" y="0"/>
                </a:lnTo>
                <a:lnTo>
                  <a:pt x="23" y="2"/>
                </a:lnTo>
                <a:lnTo>
                  <a:pt x="17" y="4"/>
                </a:lnTo>
                <a:lnTo>
                  <a:pt x="11" y="8"/>
                </a:lnTo>
                <a:lnTo>
                  <a:pt x="10" y="9"/>
                </a:lnTo>
                <a:lnTo>
                  <a:pt x="6" y="13"/>
                </a:lnTo>
                <a:lnTo>
                  <a:pt x="2" y="13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4" y="23"/>
                </a:lnTo>
                <a:lnTo>
                  <a:pt x="6" y="25"/>
                </a:lnTo>
                <a:lnTo>
                  <a:pt x="8" y="29"/>
                </a:lnTo>
                <a:lnTo>
                  <a:pt x="8" y="34"/>
                </a:lnTo>
                <a:lnTo>
                  <a:pt x="11" y="36"/>
                </a:lnTo>
                <a:lnTo>
                  <a:pt x="15" y="38"/>
                </a:lnTo>
                <a:lnTo>
                  <a:pt x="19" y="42"/>
                </a:lnTo>
                <a:lnTo>
                  <a:pt x="21" y="44"/>
                </a:lnTo>
                <a:lnTo>
                  <a:pt x="23" y="46"/>
                </a:lnTo>
                <a:lnTo>
                  <a:pt x="27" y="46"/>
                </a:lnTo>
                <a:lnTo>
                  <a:pt x="29" y="46"/>
                </a:lnTo>
                <a:lnTo>
                  <a:pt x="33" y="40"/>
                </a:lnTo>
                <a:lnTo>
                  <a:pt x="35" y="38"/>
                </a:lnTo>
                <a:lnTo>
                  <a:pt x="36" y="38"/>
                </a:lnTo>
                <a:lnTo>
                  <a:pt x="40" y="40"/>
                </a:lnTo>
                <a:lnTo>
                  <a:pt x="46" y="42"/>
                </a:lnTo>
                <a:lnTo>
                  <a:pt x="50" y="44"/>
                </a:lnTo>
                <a:lnTo>
                  <a:pt x="56" y="42"/>
                </a:lnTo>
                <a:lnTo>
                  <a:pt x="59" y="42"/>
                </a:lnTo>
                <a:close/>
              </a:path>
            </a:pathLst>
          </a:custGeom>
          <a:solidFill>
            <a:srgbClr val="5D73AF"/>
          </a:solidFill>
          <a:ln w="3175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1" name="Freeform 198"/>
          <p:cNvSpPr>
            <a:spLocks noChangeAspect="1" noEditPoints="1"/>
          </p:cNvSpPr>
          <p:nvPr/>
        </p:nvSpPr>
        <p:spPr bwMode="gray">
          <a:xfrm>
            <a:off x="5321300" y="3033713"/>
            <a:ext cx="50800" cy="33337"/>
          </a:xfrm>
          <a:custGeom>
            <a:avLst/>
            <a:gdLst>
              <a:gd name="T0" fmla="*/ 2147483647 w 29"/>
              <a:gd name="T1" fmla="*/ 2147483647 h 17"/>
              <a:gd name="T2" fmla="*/ 2147483647 w 29"/>
              <a:gd name="T3" fmla="*/ 2147483647 h 17"/>
              <a:gd name="T4" fmla="*/ 2147483647 w 29"/>
              <a:gd name="T5" fmla="*/ 2147483647 h 17"/>
              <a:gd name="T6" fmla="*/ 2147483647 w 29"/>
              <a:gd name="T7" fmla="*/ 2147483647 h 17"/>
              <a:gd name="T8" fmla="*/ 2147483647 w 29"/>
              <a:gd name="T9" fmla="*/ 2147483647 h 17"/>
              <a:gd name="T10" fmla="*/ 2147483647 w 29"/>
              <a:gd name="T11" fmla="*/ 2147483647 h 17"/>
              <a:gd name="T12" fmla="*/ 0 w 29"/>
              <a:gd name="T13" fmla="*/ 2147483647 h 17"/>
              <a:gd name="T14" fmla="*/ 0 w 29"/>
              <a:gd name="T15" fmla="*/ 2147483647 h 17"/>
              <a:gd name="T16" fmla="*/ 2147483647 w 29"/>
              <a:gd name="T17" fmla="*/ 2147483647 h 17"/>
              <a:gd name="T18" fmla="*/ 2147483647 w 29"/>
              <a:gd name="T19" fmla="*/ 2147483647 h 17"/>
              <a:gd name="T20" fmla="*/ 2147483647 w 29"/>
              <a:gd name="T21" fmla="*/ 2147483647 h 17"/>
              <a:gd name="T22" fmla="*/ 2147483647 w 29"/>
              <a:gd name="T23" fmla="*/ 2147483647 h 17"/>
              <a:gd name="T24" fmla="*/ 2147483647 w 29"/>
              <a:gd name="T25" fmla="*/ 2147483647 h 17"/>
              <a:gd name="T26" fmla="*/ 2147483647 w 29"/>
              <a:gd name="T27" fmla="*/ 2147483647 h 17"/>
              <a:gd name="T28" fmla="*/ 2147483647 w 29"/>
              <a:gd name="T29" fmla="*/ 2147483647 h 17"/>
              <a:gd name="T30" fmla="*/ 2147483647 w 29"/>
              <a:gd name="T31" fmla="*/ 2147483647 h 17"/>
              <a:gd name="T32" fmla="*/ 2147483647 w 29"/>
              <a:gd name="T33" fmla="*/ 2147483647 h 17"/>
              <a:gd name="T34" fmla="*/ 2147483647 w 29"/>
              <a:gd name="T35" fmla="*/ 2147483647 h 17"/>
              <a:gd name="T36" fmla="*/ 2147483647 w 29"/>
              <a:gd name="T37" fmla="*/ 2147483647 h 17"/>
              <a:gd name="T38" fmla="*/ 2147483647 w 29"/>
              <a:gd name="T39" fmla="*/ 0 h 17"/>
              <a:gd name="T40" fmla="*/ 2147483647 w 29"/>
              <a:gd name="T41" fmla="*/ 2147483647 h 17"/>
              <a:gd name="T42" fmla="*/ 2147483647 w 29"/>
              <a:gd name="T43" fmla="*/ 2147483647 h 17"/>
              <a:gd name="T44" fmla="*/ 2147483647 w 29"/>
              <a:gd name="T45" fmla="*/ 2147483647 h 17"/>
              <a:gd name="T46" fmla="*/ 2147483647 w 29"/>
              <a:gd name="T47" fmla="*/ 2147483647 h 17"/>
              <a:gd name="T48" fmla="*/ 2147483647 w 29"/>
              <a:gd name="T49" fmla="*/ 2147483647 h 17"/>
              <a:gd name="T50" fmla="*/ 2147483647 w 29"/>
              <a:gd name="T51" fmla="*/ 2147483647 h 17"/>
              <a:gd name="T52" fmla="*/ 2147483647 w 29"/>
              <a:gd name="T53" fmla="*/ 2147483647 h 17"/>
              <a:gd name="T54" fmla="*/ 2147483647 w 29"/>
              <a:gd name="T55" fmla="*/ 2147483647 h 17"/>
              <a:gd name="T56" fmla="*/ 2147483647 w 29"/>
              <a:gd name="T57" fmla="*/ 2147483647 h 17"/>
              <a:gd name="T58" fmla="*/ 2147483647 w 29"/>
              <a:gd name="T59" fmla="*/ 2147483647 h 17"/>
              <a:gd name="T60" fmla="*/ 2147483647 w 29"/>
              <a:gd name="T61" fmla="*/ 2147483647 h 17"/>
              <a:gd name="T62" fmla="*/ 2147483647 w 29"/>
              <a:gd name="T63" fmla="*/ 2147483647 h 17"/>
              <a:gd name="T64" fmla="*/ 2147483647 w 29"/>
              <a:gd name="T65" fmla="*/ 2147483647 h 17"/>
              <a:gd name="T66" fmla="*/ 2147483647 w 29"/>
              <a:gd name="T67" fmla="*/ 2147483647 h 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17"/>
              <a:gd name="T104" fmla="*/ 29 w 29"/>
              <a:gd name="T105" fmla="*/ 17 h 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17">
                <a:moveTo>
                  <a:pt x="20" y="13"/>
                </a:moveTo>
                <a:lnTo>
                  <a:pt x="18" y="15"/>
                </a:lnTo>
                <a:lnTo>
                  <a:pt x="16" y="17"/>
                </a:lnTo>
                <a:lnTo>
                  <a:pt x="10" y="17"/>
                </a:lnTo>
                <a:lnTo>
                  <a:pt x="4" y="17"/>
                </a:lnTo>
                <a:lnTo>
                  <a:pt x="2" y="15"/>
                </a:lnTo>
                <a:lnTo>
                  <a:pt x="0" y="13"/>
                </a:lnTo>
                <a:lnTo>
                  <a:pt x="0" y="12"/>
                </a:lnTo>
                <a:lnTo>
                  <a:pt x="2" y="12"/>
                </a:lnTo>
                <a:lnTo>
                  <a:pt x="4" y="13"/>
                </a:lnTo>
                <a:lnTo>
                  <a:pt x="8" y="13"/>
                </a:lnTo>
                <a:lnTo>
                  <a:pt x="10" y="12"/>
                </a:lnTo>
                <a:lnTo>
                  <a:pt x="12" y="10"/>
                </a:lnTo>
                <a:lnTo>
                  <a:pt x="14" y="12"/>
                </a:lnTo>
                <a:lnTo>
                  <a:pt x="16" y="12"/>
                </a:lnTo>
                <a:lnTo>
                  <a:pt x="20" y="13"/>
                </a:lnTo>
                <a:close/>
                <a:moveTo>
                  <a:pt x="20" y="13"/>
                </a:moveTo>
                <a:lnTo>
                  <a:pt x="25" y="4"/>
                </a:lnTo>
                <a:lnTo>
                  <a:pt x="29" y="0"/>
                </a:lnTo>
                <a:lnTo>
                  <a:pt x="25" y="4"/>
                </a:lnTo>
                <a:lnTo>
                  <a:pt x="22" y="6"/>
                </a:lnTo>
                <a:lnTo>
                  <a:pt x="12" y="8"/>
                </a:lnTo>
                <a:lnTo>
                  <a:pt x="2" y="10"/>
                </a:lnTo>
                <a:lnTo>
                  <a:pt x="2" y="12"/>
                </a:lnTo>
                <a:lnTo>
                  <a:pt x="4" y="13"/>
                </a:lnTo>
                <a:lnTo>
                  <a:pt x="8" y="13"/>
                </a:lnTo>
                <a:lnTo>
                  <a:pt x="10" y="12"/>
                </a:lnTo>
                <a:lnTo>
                  <a:pt x="12" y="10"/>
                </a:lnTo>
                <a:lnTo>
                  <a:pt x="14" y="12"/>
                </a:lnTo>
                <a:lnTo>
                  <a:pt x="16" y="12"/>
                </a:lnTo>
                <a:lnTo>
                  <a:pt x="20" y="1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2" name="Freeform 199"/>
          <p:cNvSpPr>
            <a:spLocks noChangeAspect="1" noEditPoints="1"/>
          </p:cNvSpPr>
          <p:nvPr/>
        </p:nvSpPr>
        <p:spPr bwMode="gray">
          <a:xfrm>
            <a:off x="2644775" y="3402013"/>
            <a:ext cx="230188" cy="101600"/>
          </a:xfrm>
          <a:custGeom>
            <a:avLst/>
            <a:gdLst>
              <a:gd name="T0" fmla="*/ 2147483647 w 124"/>
              <a:gd name="T1" fmla="*/ 2147483647 h 55"/>
              <a:gd name="T2" fmla="*/ 2147483647 w 124"/>
              <a:gd name="T3" fmla="*/ 2147483647 h 55"/>
              <a:gd name="T4" fmla="*/ 2147483647 w 124"/>
              <a:gd name="T5" fmla="*/ 2147483647 h 55"/>
              <a:gd name="T6" fmla="*/ 2147483647 w 124"/>
              <a:gd name="T7" fmla="*/ 2147483647 h 55"/>
              <a:gd name="T8" fmla="*/ 2147483647 w 124"/>
              <a:gd name="T9" fmla="*/ 2147483647 h 55"/>
              <a:gd name="T10" fmla="*/ 2147483647 w 124"/>
              <a:gd name="T11" fmla="*/ 2147483647 h 55"/>
              <a:gd name="T12" fmla="*/ 2147483647 w 124"/>
              <a:gd name="T13" fmla="*/ 2147483647 h 55"/>
              <a:gd name="T14" fmla="*/ 2147483647 w 124"/>
              <a:gd name="T15" fmla="*/ 2147483647 h 55"/>
              <a:gd name="T16" fmla="*/ 2147483647 w 124"/>
              <a:gd name="T17" fmla="*/ 2147483647 h 55"/>
              <a:gd name="T18" fmla="*/ 2147483647 w 124"/>
              <a:gd name="T19" fmla="*/ 0 h 55"/>
              <a:gd name="T20" fmla="*/ 2147483647 w 124"/>
              <a:gd name="T21" fmla="*/ 2147483647 h 55"/>
              <a:gd name="T22" fmla="*/ 2147483647 w 124"/>
              <a:gd name="T23" fmla="*/ 2147483647 h 55"/>
              <a:gd name="T24" fmla="*/ 2147483647 w 124"/>
              <a:gd name="T25" fmla="*/ 2147483647 h 55"/>
              <a:gd name="T26" fmla="*/ 0 w 124"/>
              <a:gd name="T27" fmla="*/ 2147483647 h 55"/>
              <a:gd name="T28" fmla="*/ 2147483647 w 124"/>
              <a:gd name="T29" fmla="*/ 2147483647 h 55"/>
              <a:gd name="T30" fmla="*/ 2147483647 w 124"/>
              <a:gd name="T31" fmla="*/ 2147483647 h 55"/>
              <a:gd name="T32" fmla="*/ 2147483647 w 124"/>
              <a:gd name="T33" fmla="*/ 2147483647 h 55"/>
              <a:gd name="T34" fmla="*/ 2147483647 w 124"/>
              <a:gd name="T35" fmla="*/ 2147483647 h 55"/>
              <a:gd name="T36" fmla="*/ 2147483647 w 124"/>
              <a:gd name="T37" fmla="*/ 2147483647 h 55"/>
              <a:gd name="T38" fmla="*/ 2147483647 w 124"/>
              <a:gd name="T39" fmla="*/ 2147483647 h 55"/>
              <a:gd name="T40" fmla="*/ 2147483647 w 124"/>
              <a:gd name="T41" fmla="*/ 2147483647 h 55"/>
              <a:gd name="T42" fmla="*/ 2147483647 w 124"/>
              <a:gd name="T43" fmla="*/ 2147483647 h 55"/>
              <a:gd name="T44" fmla="*/ 2147483647 w 124"/>
              <a:gd name="T45" fmla="*/ 2147483647 h 55"/>
              <a:gd name="T46" fmla="*/ 2147483647 w 124"/>
              <a:gd name="T47" fmla="*/ 2147483647 h 55"/>
              <a:gd name="T48" fmla="*/ 2147483647 w 124"/>
              <a:gd name="T49" fmla="*/ 2147483647 h 55"/>
              <a:gd name="T50" fmla="*/ 2147483647 w 124"/>
              <a:gd name="T51" fmla="*/ 2147483647 h 55"/>
              <a:gd name="T52" fmla="*/ 2147483647 w 124"/>
              <a:gd name="T53" fmla="*/ 2147483647 h 55"/>
              <a:gd name="T54" fmla="*/ 2147483647 w 124"/>
              <a:gd name="T55" fmla="*/ 2147483647 h 55"/>
              <a:gd name="T56" fmla="*/ 2147483647 w 124"/>
              <a:gd name="T57" fmla="*/ 2147483647 h 55"/>
              <a:gd name="T58" fmla="*/ 2147483647 w 124"/>
              <a:gd name="T59" fmla="*/ 2147483647 h 55"/>
              <a:gd name="T60" fmla="*/ 2147483647 w 124"/>
              <a:gd name="T61" fmla="*/ 2147483647 h 55"/>
              <a:gd name="T62" fmla="*/ 2147483647 w 124"/>
              <a:gd name="T63" fmla="*/ 2147483647 h 55"/>
              <a:gd name="T64" fmla="*/ 2147483647 w 124"/>
              <a:gd name="T65" fmla="*/ 2147483647 h 55"/>
              <a:gd name="T66" fmla="*/ 2147483647 w 124"/>
              <a:gd name="T67" fmla="*/ 2147483647 h 55"/>
              <a:gd name="T68" fmla="*/ 2147483647 w 124"/>
              <a:gd name="T69" fmla="*/ 2147483647 h 55"/>
              <a:gd name="T70" fmla="*/ 2147483647 w 124"/>
              <a:gd name="T71" fmla="*/ 2147483647 h 55"/>
              <a:gd name="T72" fmla="*/ 2147483647 w 124"/>
              <a:gd name="T73" fmla="*/ 2147483647 h 55"/>
              <a:gd name="T74" fmla="*/ 2147483647 w 124"/>
              <a:gd name="T75" fmla="*/ 2147483647 h 55"/>
              <a:gd name="T76" fmla="*/ 2147483647 w 124"/>
              <a:gd name="T77" fmla="*/ 2147483647 h 55"/>
              <a:gd name="T78" fmla="*/ 2147483647 w 124"/>
              <a:gd name="T79" fmla="*/ 2147483647 h 55"/>
              <a:gd name="T80" fmla="*/ 2147483647 w 124"/>
              <a:gd name="T81" fmla="*/ 2147483647 h 55"/>
              <a:gd name="T82" fmla="*/ 2147483647 w 124"/>
              <a:gd name="T83" fmla="*/ 2147483647 h 55"/>
              <a:gd name="T84" fmla="*/ 2147483647 w 124"/>
              <a:gd name="T85" fmla="*/ 2147483647 h 55"/>
              <a:gd name="T86" fmla="*/ 2147483647 w 124"/>
              <a:gd name="T87" fmla="*/ 2147483647 h 55"/>
              <a:gd name="T88" fmla="*/ 2147483647 w 124"/>
              <a:gd name="T89" fmla="*/ 2147483647 h 55"/>
              <a:gd name="T90" fmla="*/ 2147483647 w 124"/>
              <a:gd name="T91" fmla="*/ 2147483647 h 55"/>
              <a:gd name="T92" fmla="*/ 2147483647 w 124"/>
              <a:gd name="T93" fmla="*/ 2147483647 h 55"/>
              <a:gd name="T94" fmla="*/ 2147483647 w 124"/>
              <a:gd name="T95" fmla="*/ 2147483647 h 55"/>
              <a:gd name="T96" fmla="*/ 2147483647 w 124"/>
              <a:gd name="T97" fmla="*/ 2147483647 h 55"/>
              <a:gd name="T98" fmla="*/ 2147483647 w 124"/>
              <a:gd name="T99" fmla="*/ 2147483647 h 55"/>
              <a:gd name="T100" fmla="*/ 2147483647 w 124"/>
              <a:gd name="T101" fmla="*/ 2147483647 h 55"/>
              <a:gd name="T102" fmla="*/ 2147483647 w 124"/>
              <a:gd name="T103" fmla="*/ 2147483647 h 55"/>
              <a:gd name="T104" fmla="*/ 2147483647 w 124"/>
              <a:gd name="T105" fmla="*/ 2147483647 h 55"/>
              <a:gd name="T106" fmla="*/ 2147483647 w 124"/>
              <a:gd name="T107" fmla="*/ 2147483647 h 55"/>
              <a:gd name="T108" fmla="*/ 2147483647 w 124"/>
              <a:gd name="T109" fmla="*/ 2147483647 h 55"/>
              <a:gd name="T110" fmla="*/ 2147483647 w 124"/>
              <a:gd name="T111" fmla="*/ 2147483647 h 55"/>
              <a:gd name="T112" fmla="*/ 2147483647 w 124"/>
              <a:gd name="T113" fmla="*/ 2147483647 h 55"/>
              <a:gd name="T114" fmla="*/ 2147483647 w 124"/>
              <a:gd name="T115" fmla="*/ 0 h 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4"/>
              <a:gd name="T175" fmla="*/ 0 h 55"/>
              <a:gd name="T176" fmla="*/ 124 w 124"/>
              <a:gd name="T177" fmla="*/ 55 h 5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4" h="55">
                <a:moveTo>
                  <a:pt x="19" y="17"/>
                </a:moveTo>
                <a:lnTo>
                  <a:pt x="19" y="21"/>
                </a:lnTo>
                <a:lnTo>
                  <a:pt x="21" y="24"/>
                </a:lnTo>
                <a:lnTo>
                  <a:pt x="17" y="26"/>
                </a:lnTo>
                <a:lnTo>
                  <a:pt x="19" y="26"/>
                </a:lnTo>
                <a:lnTo>
                  <a:pt x="23" y="23"/>
                </a:lnTo>
                <a:lnTo>
                  <a:pt x="25" y="19"/>
                </a:lnTo>
                <a:lnTo>
                  <a:pt x="21" y="19"/>
                </a:lnTo>
                <a:lnTo>
                  <a:pt x="19" y="17"/>
                </a:lnTo>
                <a:close/>
                <a:moveTo>
                  <a:pt x="19" y="0"/>
                </a:moveTo>
                <a:lnTo>
                  <a:pt x="11" y="3"/>
                </a:lnTo>
                <a:lnTo>
                  <a:pt x="6" y="9"/>
                </a:lnTo>
                <a:lnTo>
                  <a:pt x="2" y="15"/>
                </a:lnTo>
                <a:lnTo>
                  <a:pt x="0" y="21"/>
                </a:lnTo>
                <a:lnTo>
                  <a:pt x="4" y="21"/>
                </a:lnTo>
                <a:lnTo>
                  <a:pt x="9" y="19"/>
                </a:lnTo>
                <a:lnTo>
                  <a:pt x="9" y="15"/>
                </a:lnTo>
                <a:lnTo>
                  <a:pt x="15" y="11"/>
                </a:lnTo>
                <a:lnTo>
                  <a:pt x="21" y="5"/>
                </a:lnTo>
                <a:lnTo>
                  <a:pt x="27" y="5"/>
                </a:lnTo>
                <a:lnTo>
                  <a:pt x="32" y="7"/>
                </a:lnTo>
                <a:lnTo>
                  <a:pt x="34" y="11"/>
                </a:lnTo>
                <a:lnTo>
                  <a:pt x="36" y="13"/>
                </a:lnTo>
                <a:lnTo>
                  <a:pt x="40" y="13"/>
                </a:lnTo>
                <a:lnTo>
                  <a:pt x="44" y="13"/>
                </a:lnTo>
                <a:lnTo>
                  <a:pt x="46" y="17"/>
                </a:lnTo>
                <a:lnTo>
                  <a:pt x="48" y="17"/>
                </a:lnTo>
                <a:lnTo>
                  <a:pt x="52" y="17"/>
                </a:lnTo>
                <a:lnTo>
                  <a:pt x="53" y="21"/>
                </a:lnTo>
                <a:lnTo>
                  <a:pt x="59" y="26"/>
                </a:lnTo>
                <a:lnTo>
                  <a:pt x="65" y="26"/>
                </a:lnTo>
                <a:lnTo>
                  <a:pt x="73" y="26"/>
                </a:lnTo>
                <a:lnTo>
                  <a:pt x="73" y="28"/>
                </a:lnTo>
                <a:lnTo>
                  <a:pt x="73" y="32"/>
                </a:lnTo>
                <a:lnTo>
                  <a:pt x="75" y="36"/>
                </a:lnTo>
                <a:lnTo>
                  <a:pt x="78" y="40"/>
                </a:lnTo>
                <a:lnTo>
                  <a:pt x="84" y="42"/>
                </a:lnTo>
                <a:lnTo>
                  <a:pt x="90" y="44"/>
                </a:lnTo>
                <a:lnTo>
                  <a:pt x="86" y="49"/>
                </a:lnTo>
                <a:lnTo>
                  <a:pt x="84" y="55"/>
                </a:lnTo>
                <a:lnTo>
                  <a:pt x="103" y="53"/>
                </a:lnTo>
                <a:lnTo>
                  <a:pt x="124" y="49"/>
                </a:lnTo>
                <a:lnTo>
                  <a:pt x="123" y="42"/>
                </a:lnTo>
                <a:lnTo>
                  <a:pt x="115" y="42"/>
                </a:lnTo>
                <a:lnTo>
                  <a:pt x="109" y="42"/>
                </a:lnTo>
                <a:lnTo>
                  <a:pt x="107" y="32"/>
                </a:lnTo>
                <a:lnTo>
                  <a:pt x="101" y="32"/>
                </a:lnTo>
                <a:lnTo>
                  <a:pt x="96" y="32"/>
                </a:lnTo>
                <a:lnTo>
                  <a:pt x="94" y="28"/>
                </a:lnTo>
                <a:lnTo>
                  <a:pt x="94" y="26"/>
                </a:lnTo>
                <a:lnTo>
                  <a:pt x="82" y="21"/>
                </a:lnTo>
                <a:lnTo>
                  <a:pt x="71" y="15"/>
                </a:lnTo>
                <a:lnTo>
                  <a:pt x="67" y="15"/>
                </a:lnTo>
                <a:lnTo>
                  <a:pt x="65" y="15"/>
                </a:lnTo>
                <a:lnTo>
                  <a:pt x="61" y="9"/>
                </a:lnTo>
                <a:lnTo>
                  <a:pt x="59" y="5"/>
                </a:lnTo>
                <a:lnTo>
                  <a:pt x="38" y="1"/>
                </a:lnTo>
                <a:lnTo>
                  <a:pt x="19" y="0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3" name="Freeform 200"/>
          <p:cNvSpPr>
            <a:spLocks noChangeAspect="1"/>
          </p:cNvSpPr>
          <p:nvPr/>
        </p:nvSpPr>
        <p:spPr bwMode="gray">
          <a:xfrm>
            <a:off x="4886325" y="2670175"/>
            <a:ext cx="142875" cy="157163"/>
          </a:xfrm>
          <a:custGeom>
            <a:avLst/>
            <a:gdLst>
              <a:gd name="T0" fmla="*/ 2147483647 w 77"/>
              <a:gd name="T1" fmla="*/ 2147483647 h 85"/>
              <a:gd name="T2" fmla="*/ 2147483647 w 77"/>
              <a:gd name="T3" fmla="*/ 2147483647 h 85"/>
              <a:gd name="T4" fmla="*/ 2147483647 w 77"/>
              <a:gd name="T5" fmla="*/ 2147483647 h 85"/>
              <a:gd name="T6" fmla="*/ 2147483647 w 77"/>
              <a:gd name="T7" fmla="*/ 2147483647 h 85"/>
              <a:gd name="T8" fmla="*/ 2147483647 w 77"/>
              <a:gd name="T9" fmla="*/ 2147483647 h 85"/>
              <a:gd name="T10" fmla="*/ 2147483647 w 77"/>
              <a:gd name="T11" fmla="*/ 2147483647 h 85"/>
              <a:gd name="T12" fmla="*/ 2147483647 w 77"/>
              <a:gd name="T13" fmla="*/ 2147483647 h 85"/>
              <a:gd name="T14" fmla="*/ 2147483647 w 77"/>
              <a:gd name="T15" fmla="*/ 2147483647 h 85"/>
              <a:gd name="T16" fmla="*/ 2147483647 w 77"/>
              <a:gd name="T17" fmla="*/ 2147483647 h 85"/>
              <a:gd name="T18" fmla="*/ 2147483647 w 77"/>
              <a:gd name="T19" fmla="*/ 2147483647 h 85"/>
              <a:gd name="T20" fmla="*/ 2147483647 w 77"/>
              <a:gd name="T21" fmla="*/ 2147483647 h 85"/>
              <a:gd name="T22" fmla="*/ 2147483647 w 77"/>
              <a:gd name="T23" fmla="*/ 2147483647 h 85"/>
              <a:gd name="T24" fmla="*/ 2147483647 w 77"/>
              <a:gd name="T25" fmla="*/ 2147483647 h 85"/>
              <a:gd name="T26" fmla="*/ 2147483647 w 77"/>
              <a:gd name="T27" fmla="*/ 2147483647 h 85"/>
              <a:gd name="T28" fmla="*/ 2147483647 w 77"/>
              <a:gd name="T29" fmla="*/ 2147483647 h 85"/>
              <a:gd name="T30" fmla="*/ 2147483647 w 77"/>
              <a:gd name="T31" fmla="*/ 2147483647 h 85"/>
              <a:gd name="T32" fmla="*/ 2147483647 w 77"/>
              <a:gd name="T33" fmla="*/ 2147483647 h 85"/>
              <a:gd name="T34" fmla="*/ 2147483647 w 77"/>
              <a:gd name="T35" fmla="*/ 2147483647 h 85"/>
              <a:gd name="T36" fmla="*/ 2147483647 w 77"/>
              <a:gd name="T37" fmla="*/ 2147483647 h 85"/>
              <a:gd name="T38" fmla="*/ 2147483647 w 77"/>
              <a:gd name="T39" fmla="*/ 2147483647 h 85"/>
              <a:gd name="T40" fmla="*/ 2147483647 w 77"/>
              <a:gd name="T41" fmla="*/ 2147483647 h 85"/>
              <a:gd name="T42" fmla="*/ 2147483647 w 77"/>
              <a:gd name="T43" fmla="*/ 2147483647 h 85"/>
              <a:gd name="T44" fmla="*/ 2147483647 w 77"/>
              <a:gd name="T45" fmla="*/ 2147483647 h 85"/>
              <a:gd name="T46" fmla="*/ 2147483647 w 77"/>
              <a:gd name="T47" fmla="*/ 0 h 85"/>
              <a:gd name="T48" fmla="*/ 2147483647 w 77"/>
              <a:gd name="T49" fmla="*/ 2147483647 h 85"/>
              <a:gd name="T50" fmla="*/ 2147483647 w 77"/>
              <a:gd name="T51" fmla="*/ 2147483647 h 85"/>
              <a:gd name="T52" fmla="*/ 2147483647 w 77"/>
              <a:gd name="T53" fmla="*/ 2147483647 h 85"/>
              <a:gd name="T54" fmla="*/ 2147483647 w 77"/>
              <a:gd name="T55" fmla="*/ 2147483647 h 85"/>
              <a:gd name="T56" fmla="*/ 2147483647 w 77"/>
              <a:gd name="T57" fmla="*/ 2147483647 h 85"/>
              <a:gd name="T58" fmla="*/ 2147483647 w 77"/>
              <a:gd name="T59" fmla="*/ 2147483647 h 85"/>
              <a:gd name="T60" fmla="*/ 0 w 77"/>
              <a:gd name="T61" fmla="*/ 2147483647 h 85"/>
              <a:gd name="T62" fmla="*/ 2147483647 w 77"/>
              <a:gd name="T63" fmla="*/ 2147483647 h 85"/>
              <a:gd name="T64" fmla="*/ 2147483647 w 77"/>
              <a:gd name="T65" fmla="*/ 2147483647 h 85"/>
              <a:gd name="T66" fmla="*/ 2147483647 w 77"/>
              <a:gd name="T67" fmla="*/ 2147483647 h 85"/>
              <a:gd name="T68" fmla="*/ 2147483647 w 77"/>
              <a:gd name="T69" fmla="*/ 2147483647 h 85"/>
              <a:gd name="T70" fmla="*/ 2147483647 w 77"/>
              <a:gd name="T71" fmla="*/ 2147483647 h 85"/>
              <a:gd name="T72" fmla="*/ 2147483647 w 77"/>
              <a:gd name="T73" fmla="*/ 2147483647 h 85"/>
              <a:gd name="T74" fmla="*/ 2147483647 w 77"/>
              <a:gd name="T75" fmla="*/ 2147483647 h 85"/>
              <a:gd name="T76" fmla="*/ 2147483647 w 77"/>
              <a:gd name="T77" fmla="*/ 2147483647 h 85"/>
              <a:gd name="T78" fmla="*/ 2147483647 w 77"/>
              <a:gd name="T79" fmla="*/ 2147483647 h 85"/>
              <a:gd name="T80" fmla="*/ 2147483647 w 77"/>
              <a:gd name="T81" fmla="*/ 2147483647 h 85"/>
              <a:gd name="T82" fmla="*/ 2147483647 w 77"/>
              <a:gd name="T83" fmla="*/ 2147483647 h 85"/>
              <a:gd name="T84" fmla="*/ 2147483647 w 77"/>
              <a:gd name="T85" fmla="*/ 2147483647 h 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7"/>
              <a:gd name="T130" fmla="*/ 0 h 85"/>
              <a:gd name="T131" fmla="*/ 77 w 77"/>
              <a:gd name="T132" fmla="*/ 85 h 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7" h="85">
                <a:moveTo>
                  <a:pt x="62" y="83"/>
                </a:moveTo>
                <a:lnTo>
                  <a:pt x="64" y="85"/>
                </a:lnTo>
                <a:lnTo>
                  <a:pt x="66" y="81"/>
                </a:lnTo>
                <a:lnTo>
                  <a:pt x="64" y="79"/>
                </a:lnTo>
                <a:lnTo>
                  <a:pt x="62" y="77"/>
                </a:lnTo>
                <a:lnTo>
                  <a:pt x="60" y="75"/>
                </a:lnTo>
                <a:lnTo>
                  <a:pt x="58" y="73"/>
                </a:lnTo>
                <a:lnTo>
                  <a:pt x="56" y="73"/>
                </a:lnTo>
                <a:lnTo>
                  <a:pt x="52" y="73"/>
                </a:lnTo>
                <a:lnTo>
                  <a:pt x="52" y="69"/>
                </a:lnTo>
                <a:lnTo>
                  <a:pt x="48" y="64"/>
                </a:lnTo>
                <a:lnTo>
                  <a:pt x="43" y="58"/>
                </a:lnTo>
                <a:lnTo>
                  <a:pt x="37" y="52"/>
                </a:lnTo>
                <a:lnTo>
                  <a:pt x="37" y="50"/>
                </a:lnTo>
                <a:lnTo>
                  <a:pt x="37" y="48"/>
                </a:lnTo>
                <a:lnTo>
                  <a:pt x="33" y="41"/>
                </a:lnTo>
                <a:lnTo>
                  <a:pt x="31" y="37"/>
                </a:lnTo>
                <a:lnTo>
                  <a:pt x="29" y="35"/>
                </a:lnTo>
                <a:lnTo>
                  <a:pt x="29" y="33"/>
                </a:lnTo>
                <a:lnTo>
                  <a:pt x="31" y="29"/>
                </a:lnTo>
                <a:lnTo>
                  <a:pt x="35" y="31"/>
                </a:lnTo>
                <a:lnTo>
                  <a:pt x="37" y="35"/>
                </a:lnTo>
                <a:lnTo>
                  <a:pt x="39" y="35"/>
                </a:lnTo>
                <a:lnTo>
                  <a:pt x="41" y="33"/>
                </a:lnTo>
                <a:lnTo>
                  <a:pt x="44" y="37"/>
                </a:lnTo>
                <a:lnTo>
                  <a:pt x="50" y="35"/>
                </a:lnTo>
                <a:lnTo>
                  <a:pt x="56" y="35"/>
                </a:lnTo>
                <a:lnTo>
                  <a:pt x="60" y="37"/>
                </a:lnTo>
                <a:lnTo>
                  <a:pt x="62" y="37"/>
                </a:lnTo>
                <a:lnTo>
                  <a:pt x="64" y="39"/>
                </a:lnTo>
                <a:lnTo>
                  <a:pt x="69" y="41"/>
                </a:lnTo>
                <a:lnTo>
                  <a:pt x="75" y="41"/>
                </a:lnTo>
                <a:lnTo>
                  <a:pt x="75" y="39"/>
                </a:lnTo>
                <a:lnTo>
                  <a:pt x="77" y="39"/>
                </a:lnTo>
                <a:lnTo>
                  <a:pt x="77" y="35"/>
                </a:lnTo>
                <a:lnTo>
                  <a:pt x="75" y="33"/>
                </a:lnTo>
                <a:lnTo>
                  <a:pt x="75" y="29"/>
                </a:lnTo>
                <a:lnTo>
                  <a:pt x="77" y="27"/>
                </a:lnTo>
                <a:lnTo>
                  <a:pt x="75" y="27"/>
                </a:lnTo>
                <a:lnTo>
                  <a:pt x="71" y="27"/>
                </a:lnTo>
                <a:lnTo>
                  <a:pt x="66" y="25"/>
                </a:lnTo>
                <a:lnTo>
                  <a:pt x="62" y="23"/>
                </a:lnTo>
                <a:lnTo>
                  <a:pt x="56" y="20"/>
                </a:lnTo>
                <a:lnTo>
                  <a:pt x="50" y="14"/>
                </a:lnTo>
                <a:lnTo>
                  <a:pt x="46" y="8"/>
                </a:lnTo>
                <a:lnTo>
                  <a:pt x="43" y="2"/>
                </a:lnTo>
                <a:lnTo>
                  <a:pt x="39" y="0"/>
                </a:lnTo>
                <a:lnTo>
                  <a:pt x="37" y="0"/>
                </a:lnTo>
                <a:lnTo>
                  <a:pt x="35" y="4"/>
                </a:lnTo>
                <a:lnTo>
                  <a:pt x="33" y="6"/>
                </a:lnTo>
                <a:lnTo>
                  <a:pt x="31" y="6"/>
                </a:lnTo>
                <a:lnTo>
                  <a:pt x="27" y="6"/>
                </a:lnTo>
                <a:lnTo>
                  <a:pt x="27" y="10"/>
                </a:lnTo>
                <a:lnTo>
                  <a:pt x="25" y="16"/>
                </a:lnTo>
                <a:lnTo>
                  <a:pt x="21" y="21"/>
                </a:lnTo>
                <a:lnTo>
                  <a:pt x="18" y="18"/>
                </a:lnTo>
                <a:lnTo>
                  <a:pt x="16" y="18"/>
                </a:lnTo>
                <a:lnTo>
                  <a:pt x="16" y="21"/>
                </a:lnTo>
                <a:lnTo>
                  <a:pt x="16" y="25"/>
                </a:lnTo>
                <a:lnTo>
                  <a:pt x="8" y="29"/>
                </a:lnTo>
                <a:lnTo>
                  <a:pt x="0" y="29"/>
                </a:lnTo>
                <a:lnTo>
                  <a:pt x="0" y="37"/>
                </a:lnTo>
                <a:lnTo>
                  <a:pt x="2" y="43"/>
                </a:lnTo>
                <a:lnTo>
                  <a:pt x="6" y="41"/>
                </a:lnTo>
                <a:lnTo>
                  <a:pt x="6" y="39"/>
                </a:lnTo>
                <a:lnTo>
                  <a:pt x="8" y="37"/>
                </a:lnTo>
                <a:lnTo>
                  <a:pt x="12" y="37"/>
                </a:lnTo>
                <a:lnTo>
                  <a:pt x="12" y="33"/>
                </a:lnTo>
                <a:lnTo>
                  <a:pt x="14" y="29"/>
                </a:lnTo>
                <a:lnTo>
                  <a:pt x="16" y="31"/>
                </a:lnTo>
                <a:lnTo>
                  <a:pt x="18" y="33"/>
                </a:lnTo>
                <a:lnTo>
                  <a:pt x="16" y="39"/>
                </a:lnTo>
                <a:lnTo>
                  <a:pt x="16" y="45"/>
                </a:lnTo>
                <a:lnTo>
                  <a:pt x="23" y="50"/>
                </a:lnTo>
                <a:lnTo>
                  <a:pt x="21" y="54"/>
                </a:lnTo>
                <a:lnTo>
                  <a:pt x="21" y="56"/>
                </a:lnTo>
                <a:lnTo>
                  <a:pt x="27" y="60"/>
                </a:lnTo>
                <a:lnTo>
                  <a:pt x="33" y="64"/>
                </a:lnTo>
                <a:lnTo>
                  <a:pt x="37" y="64"/>
                </a:lnTo>
                <a:lnTo>
                  <a:pt x="41" y="64"/>
                </a:lnTo>
                <a:lnTo>
                  <a:pt x="44" y="68"/>
                </a:lnTo>
                <a:lnTo>
                  <a:pt x="48" y="73"/>
                </a:lnTo>
                <a:lnTo>
                  <a:pt x="54" y="75"/>
                </a:lnTo>
                <a:lnTo>
                  <a:pt x="60" y="77"/>
                </a:lnTo>
                <a:lnTo>
                  <a:pt x="60" y="79"/>
                </a:lnTo>
                <a:lnTo>
                  <a:pt x="62" y="8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4" name="Freeform 201"/>
          <p:cNvSpPr>
            <a:spLocks noChangeAspect="1"/>
          </p:cNvSpPr>
          <p:nvPr/>
        </p:nvSpPr>
        <p:spPr bwMode="gray">
          <a:xfrm>
            <a:off x="2608263" y="3738563"/>
            <a:ext cx="74612" cy="93662"/>
          </a:xfrm>
          <a:custGeom>
            <a:avLst/>
            <a:gdLst>
              <a:gd name="T0" fmla="*/ 2147483647 w 41"/>
              <a:gd name="T1" fmla="*/ 0 h 50"/>
              <a:gd name="T2" fmla="*/ 0 w 41"/>
              <a:gd name="T3" fmla="*/ 0 h 50"/>
              <a:gd name="T4" fmla="*/ 0 w 41"/>
              <a:gd name="T5" fmla="*/ 0 h 50"/>
              <a:gd name="T6" fmla="*/ 2147483647 w 41"/>
              <a:gd name="T7" fmla="*/ 2147483647 h 50"/>
              <a:gd name="T8" fmla="*/ 2147483647 w 41"/>
              <a:gd name="T9" fmla="*/ 2147483647 h 50"/>
              <a:gd name="T10" fmla="*/ 2147483647 w 41"/>
              <a:gd name="T11" fmla="*/ 2147483647 h 50"/>
              <a:gd name="T12" fmla="*/ 0 w 41"/>
              <a:gd name="T13" fmla="*/ 2147483647 h 50"/>
              <a:gd name="T14" fmla="*/ 2147483647 w 41"/>
              <a:gd name="T15" fmla="*/ 2147483647 h 50"/>
              <a:gd name="T16" fmla="*/ 2147483647 w 41"/>
              <a:gd name="T17" fmla="*/ 2147483647 h 50"/>
              <a:gd name="T18" fmla="*/ 2147483647 w 41"/>
              <a:gd name="T19" fmla="*/ 2147483647 h 50"/>
              <a:gd name="T20" fmla="*/ 2147483647 w 41"/>
              <a:gd name="T21" fmla="*/ 2147483647 h 50"/>
              <a:gd name="T22" fmla="*/ 2147483647 w 41"/>
              <a:gd name="T23" fmla="*/ 2147483647 h 50"/>
              <a:gd name="T24" fmla="*/ 2147483647 w 41"/>
              <a:gd name="T25" fmla="*/ 2147483647 h 50"/>
              <a:gd name="T26" fmla="*/ 2147483647 w 41"/>
              <a:gd name="T27" fmla="*/ 2147483647 h 50"/>
              <a:gd name="T28" fmla="*/ 2147483647 w 41"/>
              <a:gd name="T29" fmla="*/ 2147483647 h 50"/>
              <a:gd name="T30" fmla="*/ 2147483647 w 41"/>
              <a:gd name="T31" fmla="*/ 2147483647 h 50"/>
              <a:gd name="T32" fmla="*/ 2147483647 w 41"/>
              <a:gd name="T33" fmla="*/ 2147483647 h 50"/>
              <a:gd name="T34" fmla="*/ 2147483647 w 41"/>
              <a:gd name="T35" fmla="*/ 2147483647 h 50"/>
              <a:gd name="T36" fmla="*/ 2147483647 w 41"/>
              <a:gd name="T37" fmla="*/ 2147483647 h 50"/>
              <a:gd name="T38" fmla="*/ 2147483647 w 41"/>
              <a:gd name="T39" fmla="*/ 2147483647 h 50"/>
              <a:gd name="T40" fmla="*/ 2147483647 w 41"/>
              <a:gd name="T41" fmla="*/ 2147483647 h 50"/>
              <a:gd name="T42" fmla="*/ 2147483647 w 41"/>
              <a:gd name="T43" fmla="*/ 2147483647 h 50"/>
              <a:gd name="T44" fmla="*/ 2147483647 w 41"/>
              <a:gd name="T45" fmla="*/ 2147483647 h 50"/>
              <a:gd name="T46" fmla="*/ 2147483647 w 41"/>
              <a:gd name="T47" fmla="*/ 2147483647 h 50"/>
              <a:gd name="T48" fmla="*/ 2147483647 w 41"/>
              <a:gd name="T49" fmla="*/ 2147483647 h 50"/>
              <a:gd name="T50" fmla="*/ 2147483647 w 41"/>
              <a:gd name="T51" fmla="*/ 2147483647 h 50"/>
              <a:gd name="T52" fmla="*/ 2147483647 w 41"/>
              <a:gd name="T53" fmla="*/ 2147483647 h 50"/>
              <a:gd name="T54" fmla="*/ 2147483647 w 41"/>
              <a:gd name="T55" fmla="*/ 2147483647 h 50"/>
              <a:gd name="T56" fmla="*/ 2147483647 w 41"/>
              <a:gd name="T57" fmla="*/ 2147483647 h 50"/>
              <a:gd name="T58" fmla="*/ 2147483647 w 41"/>
              <a:gd name="T59" fmla="*/ 2147483647 h 50"/>
              <a:gd name="T60" fmla="*/ 2147483647 w 41"/>
              <a:gd name="T61" fmla="*/ 2147483647 h 50"/>
              <a:gd name="T62" fmla="*/ 2147483647 w 41"/>
              <a:gd name="T63" fmla="*/ 2147483647 h 50"/>
              <a:gd name="T64" fmla="*/ 2147483647 w 41"/>
              <a:gd name="T65" fmla="*/ 2147483647 h 50"/>
              <a:gd name="T66" fmla="*/ 2147483647 w 41"/>
              <a:gd name="T67" fmla="*/ 2147483647 h 50"/>
              <a:gd name="T68" fmla="*/ 2147483647 w 41"/>
              <a:gd name="T69" fmla="*/ 2147483647 h 50"/>
              <a:gd name="T70" fmla="*/ 2147483647 w 41"/>
              <a:gd name="T71" fmla="*/ 2147483647 h 50"/>
              <a:gd name="T72" fmla="*/ 2147483647 w 41"/>
              <a:gd name="T73" fmla="*/ 2147483647 h 50"/>
              <a:gd name="T74" fmla="*/ 2147483647 w 41"/>
              <a:gd name="T75" fmla="*/ 2147483647 h 50"/>
              <a:gd name="T76" fmla="*/ 2147483647 w 41"/>
              <a:gd name="T77" fmla="*/ 2147483647 h 50"/>
              <a:gd name="T78" fmla="*/ 2147483647 w 41"/>
              <a:gd name="T79" fmla="*/ 2147483647 h 50"/>
              <a:gd name="T80" fmla="*/ 2147483647 w 41"/>
              <a:gd name="T81" fmla="*/ 2147483647 h 50"/>
              <a:gd name="T82" fmla="*/ 2147483647 w 41"/>
              <a:gd name="T83" fmla="*/ 2147483647 h 50"/>
              <a:gd name="T84" fmla="*/ 2147483647 w 41"/>
              <a:gd name="T85" fmla="*/ 2147483647 h 50"/>
              <a:gd name="T86" fmla="*/ 2147483647 w 41"/>
              <a:gd name="T87" fmla="*/ 2147483647 h 50"/>
              <a:gd name="T88" fmla="*/ 2147483647 w 41"/>
              <a:gd name="T89" fmla="*/ 0 h 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"/>
              <a:gd name="T136" fmla="*/ 0 h 50"/>
              <a:gd name="T137" fmla="*/ 41 w 41"/>
              <a:gd name="T138" fmla="*/ 50 h 5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" h="50">
                <a:moveTo>
                  <a:pt x="2" y="0"/>
                </a:moveTo>
                <a:lnTo>
                  <a:pt x="0" y="0"/>
                </a:lnTo>
                <a:lnTo>
                  <a:pt x="2" y="6"/>
                </a:lnTo>
                <a:lnTo>
                  <a:pt x="2" y="11"/>
                </a:lnTo>
                <a:lnTo>
                  <a:pt x="2" y="17"/>
                </a:lnTo>
                <a:lnTo>
                  <a:pt x="0" y="23"/>
                </a:lnTo>
                <a:lnTo>
                  <a:pt x="4" y="27"/>
                </a:lnTo>
                <a:lnTo>
                  <a:pt x="6" y="29"/>
                </a:lnTo>
                <a:lnTo>
                  <a:pt x="12" y="27"/>
                </a:lnTo>
                <a:lnTo>
                  <a:pt x="12" y="23"/>
                </a:lnTo>
                <a:lnTo>
                  <a:pt x="14" y="21"/>
                </a:lnTo>
                <a:lnTo>
                  <a:pt x="20" y="29"/>
                </a:lnTo>
                <a:lnTo>
                  <a:pt x="29" y="34"/>
                </a:lnTo>
                <a:lnTo>
                  <a:pt x="27" y="40"/>
                </a:lnTo>
                <a:lnTo>
                  <a:pt x="29" y="44"/>
                </a:lnTo>
                <a:lnTo>
                  <a:pt x="29" y="48"/>
                </a:lnTo>
                <a:lnTo>
                  <a:pt x="31" y="46"/>
                </a:lnTo>
                <a:lnTo>
                  <a:pt x="31" y="42"/>
                </a:lnTo>
                <a:lnTo>
                  <a:pt x="35" y="42"/>
                </a:lnTo>
                <a:lnTo>
                  <a:pt x="37" y="50"/>
                </a:lnTo>
                <a:lnTo>
                  <a:pt x="37" y="48"/>
                </a:lnTo>
                <a:lnTo>
                  <a:pt x="37" y="44"/>
                </a:lnTo>
                <a:lnTo>
                  <a:pt x="37" y="40"/>
                </a:lnTo>
                <a:lnTo>
                  <a:pt x="35" y="34"/>
                </a:lnTo>
                <a:lnTo>
                  <a:pt x="37" y="30"/>
                </a:lnTo>
                <a:lnTo>
                  <a:pt x="35" y="29"/>
                </a:lnTo>
                <a:lnTo>
                  <a:pt x="39" y="29"/>
                </a:lnTo>
                <a:lnTo>
                  <a:pt x="41" y="29"/>
                </a:lnTo>
                <a:lnTo>
                  <a:pt x="39" y="23"/>
                </a:lnTo>
                <a:lnTo>
                  <a:pt x="39" y="21"/>
                </a:lnTo>
                <a:lnTo>
                  <a:pt x="33" y="13"/>
                </a:lnTo>
                <a:lnTo>
                  <a:pt x="25" y="6"/>
                </a:lnTo>
                <a:lnTo>
                  <a:pt x="24" y="7"/>
                </a:lnTo>
                <a:lnTo>
                  <a:pt x="20" y="6"/>
                </a:lnTo>
                <a:lnTo>
                  <a:pt x="20" y="4"/>
                </a:lnTo>
                <a:lnTo>
                  <a:pt x="18" y="4"/>
                </a:lnTo>
                <a:lnTo>
                  <a:pt x="14" y="4"/>
                </a:lnTo>
                <a:lnTo>
                  <a:pt x="14" y="6"/>
                </a:lnTo>
                <a:lnTo>
                  <a:pt x="16" y="6"/>
                </a:lnTo>
                <a:lnTo>
                  <a:pt x="12" y="4"/>
                </a:lnTo>
                <a:lnTo>
                  <a:pt x="6" y="4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5" name="Freeform 202"/>
          <p:cNvSpPr>
            <a:spLocks noChangeAspect="1"/>
          </p:cNvSpPr>
          <p:nvPr/>
        </p:nvSpPr>
        <p:spPr bwMode="gray">
          <a:xfrm>
            <a:off x="4833938" y="3957638"/>
            <a:ext cx="171450" cy="238125"/>
          </a:xfrm>
          <a:custGeom>
            <a:avLst/>
            <a:gdLst>
              <a:gd name="T0" fmla="*/ 2147483647 w 94"/>
              <a:gd name="T1" fmla="*/ 2147483647 h 130"/>
              <a:gd name="T2" fmla="*/ 2147483647 w 94"/>
              <a:gd name="T3" fmla="*/ 2147483647 h 130"/>
              <a:gd name="T4" fmla="*/ 2147483647 w 94"/>
              <a:gd name="T5" fmla="*/ 2147483647 h 130"/>
              <a:gd name="T6" fmla="*/ 2147483647 w 94"/>
              <a:gd name="T7" fmla="*/ 2147483647 h 130"/>
              <a:gd name="T8" fmla="*/ 2147483647 w 94"/>
              <a:gd name="T9" fmla="*/ 2147483647 h 130"/>
              <a:gd name="T10" fmla="*/ 2147483647 w 94"/>
              <a:gd name="T11" fmla="*/ 2147483647 h 130"/>
              <a:gd name="T12" fmla="*/ 2147483647 w 94"/>
              <a:gd name="T13" fmla="*/ 2147483647 h 130"/>
              <a:gd name="T14" fmla="*/ 2147483647 w 94"/>
              <a:gd name="T15" fmla="*/ 2147483647 h 130"/>
              <a:gd name="T16" fmla="*/ 2147483647 w 94"/>
              <a:gd name="T17" fmla="*/ 2147483647 h 130"/>
              <a:gd name="T18" fmla="*/ 2147483647 w 94"/>
              <a:gd name="T19" fmla="*/ 2147483647 h 130"/>
              <a:gd name="T20" fmla="*/ 2147483647 w 94"/>
              <a:gd name="T21" fmla="*/ 2147483647 h 130"/>
              <a:gd name="T22" fmla="*/ 2147483647 w 94"/>
              <a:gd name="T23" fmla="*/ 2147483647 h 130"/>
              <a:gd name="T24" fmla="*/ 2147483647 w 94"/>
              <a:gd name="T25" fmla="*/ 2147483647 h 130"/>
              <a:gd name="T26" fmla="*/ 2147483647 w 94"/>
              <a:gd name="T27" fmla="*/ 2147483647 h 130"/>
              <a:gd name="T28" fmla="*/ 2147483647 w 94"/>
              <a:gd name="T29" fmla="*/ 2147483647 h 130"/>
              <a:gd name="T30" fmla="*/ 2147483647 w 94"/>
              <a:gd name="T31" fmla="*/ 2147483647 h 130"/>
              <a:gd name="T32" fmla="*/ 2147483647 w 94"/>
              <a:gd name="T33" fmla="*/ 2147483647 h 130"/>
              <a:gd name="T34" fmla="*/ 2147483647 w 94"/>
              <a:gd name="T35" fmla="*/ 2147483647 h 130"/>
              <a:gd name="T36" fmla="*/ 2147483647 w 94"/>
              <a:gd name="T37" fmla="*/ 2147483647 h 130"/>
              <a:gd name="T38" fmla="*/ 2147483647 w 94"/>
              <a:gd name="T39" fmla="*/ 2147483647 h 130"/>
              <a:gd name="T40" fmla="*/ 2147483647 w 94"/>
              <a:gd name="T41" fmla="*/ 2147483647 h 130"/>
              <a:gd name="T42" fmla="*/ 2147483647 w 94"/>
              <a:gd name="T43" fmla="*/ 2147483647 h 130"/>
              <a:gd name="T44" fmla="*/ 2147483647 w 94"/>
              <a:gd name="T45" fmla="*/ 2147483647 h 130"/>
              <a:gd name="T46" fmla="*/ 2147483647 w 94"/>
              <a:gd name="T47" fmla="*/ 0 h 130"/>
              <a:gd name="T48" fmla="*/ 2147483647 w 94"/>
              <a:gd name="T49" fmla="*/ 2147483647 h 130"/>
              <a:gd name="T50" fmla="*/ 2147483647 w 94"/>
              <a:gd name="T51" fmla="*/ 2147483647 h 130"/>
              <a:gd name="T52" fmla="*/ 2147483647 w 94"/>
              <a:gd name="T53" fmla="*/ 2147483647 h 130"/>
              <a:gd name="T54" fmla="*/ 2147483647 w 94"/>
              <a:gd name="T55" fmla="*/ 2147483647 h 130"/>
              <a:gd name="T56" fmla="*/ 2147483647 w 94"/>
              <a:gd name="T57" fmla="*/ 2147483647 h 130"/>
              <a:gd name="T58" fmla="*/ 2147483647 w 94"/>
              <a:gd name="T59" fmla="*/ 2147483647 h 130"/>
              <a:gd name="T60" fmla="*/ 2147483647 w 94"/>
              <a:gd name="T61" fmla="*/ 2147483647 h 130"/>
              <a:gd name="T62" fmla="*/ 2147483647 w 94"/>
              <a:gd name="T63" fmla="*/ 2147483647 h 130"/>
              <a:gd name="T64" fmla="*/ 2147483647 w 94"/>
              <a:gd name="T65" fmla="*/ 2147483647 h 130"/>
              <a:gd name="T66" fmla="*/ 2147483647 w 94"/>
              <a:gd name="T67" fmla="*/ 2147483647 h 130"/>
              <a:gd name="T68" fmla="*/ 2147483647 w 94"/>
              <a:gd name="T69" fmla="*/ 2147483647 h 130"/>
              <a:gd name="T70" fmla="*/ 2147483647 w 94"/>
              <a:gd name="T71" fmla="*/ 2147483647 h 130"/>
              <a:gd name="T72" fmla="*/ 2147483647 w 94"/>
              <a:gd name="T73" fmla="*/ 2147483647 h 130"/>
              <a:gd name="T74" fmla="*/ 2147483647 w 94"/>
              <a:gd name="T75" fmla="*/ 2147483647 h 130"/>
              <a:gd name="T76" fmla="*/ 2147483647 w 94"/>
              <a:gd name="T77" fmla="*/ 2147483647 h 130"/>
              <a:gd name="T78" fmla="*/ 2147483647 w 94"/>
              <a:gd name="T79" fmla="*/ 2147483647 h 130"/>
              <a:gd name="T80" fmla="*/ 2147483647 w 94"/>
              <a:gd name="T81" fmla="*/ 2147483647 h 130"/>
              <a:gd name="T82" fmla="*/ 2147483647 w 94"/>
              <a:gd name="T83" fmla="*/ 2147483647 h 130"/>
              <a:gd name="T84" fmla="*/ 2147483647 w 94"/>
              <a:gd name="T85" fmla="*/ 2147483647 h 130"/>
              <a:gd name="T86" fmla="*/ 2147483647 w 94"/>
              <a:gd name="T87" fmla="*/ 2147483647 h 130"/>
              <a:gd name="T88" fmla="*/ 2147483647 w 94"/>
              <a:gd name="T89" fmla="*/ 2147483647 h 130"/>
              <a:gd name="T90" fmla="*/ 2147483647 w 94"/>
              <a:gd name="T91" fmla="*/ 2147483647 h 130"/>
              <a:gd name="T92" fmla="*/ 2147483647 w 94"/>
              <a:gd name="T93" fmla="*/ 2147483647 h 130"/>
              <a:gd name="T94" fmla="*/ 2147483647 w 94"/>
              <a:gd name="T95" fmla="*/ 2147483647 h 130"/>
              <a:gd name="T96" fmla="*/ 2147483647 w 94"/>
              <a:gd name="T97" fmla="*/ 2147483647 h 130"/>
              <a:gd name="T98" fmla="*/ 2147483647 w 94"/>
              <a:gd name="T99" fmla="*/ 2147483647 h 130"/>
              <a:gd name="T100" fmla="*/ 2147483647 w 94"/>
              <a:gd name="T101" fmla="*/ 2147483647 h 130"/>
              <a:gd name="T102" fmla="*/ 2147483647 w 94"/>
              <a:gd name="T103" fmla="*/ 2147483647 h 130"/>
              <a:gd name="T104" fmla="*/ 2147483647 w 94"/>
              <a:gd name="T105" fmla="*/ 2147483647 h 130"/>
              <a:gd name="T106" fmla="*/ 2147483647 w 94"/>
              <a:gd name="T107" fmla="*/ 2147483647 h 130"/>
              <a:gd name="T108" fmla="*/ 2147483647 w 94"/>
              <a:gd name="T109" fmla="*/ 2147483647 h 130"/>
              <a:gd name="T110" fmla="*/ 2147483647 w 94"/>
              <a:gd name="T111" fmla="*/ 2147483647 h 130"/>
              <a:gd name="T112" fmla="*/ 2147483647 w 94"/>
              <a:gd name="T113" fmla="*/ 2147483647 h 130"/>
              <a:gd name="T114" fmla="*/ 2147483647 w 94"/>
              <a:gd name="T115" fmla="*/ 2147483647 h 130"/>
              <a:gd name="T116" fmla="*/ 2147483647 w 94"/>
              <a:gd name="T117" fmla="*/ 2147483647 h 130"/>
              <a:gd name="T118" fmla="*/ 2147483647 w 94"/>
              <a:gd name="T119" fmla="*/ 2147483647 h 130"/>
              <a:gd name="T120" fmla="*/ 0 w 94"/>
              <a:gd name="T121" fmla="*/ 2147483647 h 130"/>
              <a:gd name="T122" fmla="*/ 2147483647 w 94"/>
              <a:gd name="T123" fmla="*/ 2147483647 h 130"/>
              <a:gd name="T124" fmla="*/ 2147483647 w 94"/>
              <a:gd name="T125" fmla="*/ 2147483647 h 1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4"/>
              <a:gd name="T190" fmla="*/ 0 h 130"/>
              <a:gd name="T191" fmla="*/ 94 w 94"/>
              <a:gd name="T192" fmla="*/ 130 h 1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4" h="130">
                <a:moveTo>
                  <a:pt x="7" y="130"/>
                </a:moveTo>
                <a:lnTo>
                  <a:pt x="9" y="128"/>
                </a:lnTo>
                <a:lnTo>
                  <a:pt x="15" y="126"/>
                </a:lnTo>
                <a:lnTo>
                  <a:pt x="19" y="124"/>
                </a:lnTo>
                <a:lnTo>
                  <a:pt x="19" y="123"/>
                </a:lnTo>
                <a:lnTo>
                  <a:pt x="23" y="123"/>
                </a:lnTo>
                <a:lnTo>
                  <a:pt x="25" y="124"/>
                </a:lnTo>
                <a:lnTo>
                  <a:pt x="26" y="124"/>
                </a:lnTo>
                <a:lnTo>
                  <a:pt x="28" y="123"/>
                </a:lnTo>
                <a:lnTo>
                  <a:pt x="32" y="123"/>
                </a:lnTo>
                <a:lnTo>
                  <a:pt x="36" y="123"/>
                </a:lnTo>
                <a:lnTo>
                  <a:pt x="38" y="121"/>
                </a:lnTo>
                <a:lnTo>
                  <a:pt x="38" y="117"/>
                </a:lnTo>
                <a:lnTo>
                  <a:pt x="42" y="119"/>
                </a:lnTo>
                <a:lnTo>
                  <a:pt x="46" y="117"/>
                </a:lnTo>
                <a:lnTo>
                  <a:pt x="48" y="117"/>
                </a:lnTo>
                <a:lnTo>
                  <a:pt x="48" y="124"/>
                </a:lnTo>
                <a:lnTo>
                  <a:pt x="50" y="124"/>
                </a:lnTo>
                <a:lnTo>
                  <a:pt x="55" y="124"/>
                </a:lnTo>
                <a:lnTo>
                  <a:pt x="59" y="124"/>
                </a:lnTo>
                <a:lnTo>
                  <a:pt x="61" y="123"/>
                </a:lnTo>
                <a:lnTo>
                  <a:pt x="65" y="123"/>
                </a:lnTo>
                <a:lnTo>
                  <a:pt x="67" y="121"/>
                </a:lnTo>
                <a:lnTo>
                  <a:pt x="69" y="117"/>
                </a:lnTo>
                <a:lnTo>
                  <a:pt x="69" y="111"/>
                </a:lnTo>
                <a:lnTo>
                  <a:pt x="69" y="109"/>
                </a:lnTo>
                <a:lnTo>
                  <a:pt x="73" y="105"/>
                </a:lnTo>
                <a:lnTo>
                  <a:pt x="73" y="103"/>
                </a:lnTo>
                <a:lnTo>
                  <a:pt x="74" y="100"/>
                </a:lnTo>
                <a:lnTo>
                  <a:pt x="73" y="94"/>
                </a:lnTo>
                <a:lnTo>
                  <a:pt x="71" y="88"/>
                </a:lnTo>
                <a:lnTo>
                  <a:pt x="73" y="84"/>
                </a:lnTo>
                <a:lnTo>
                  <a:pt x="74" y="78"/>
                </a:lnTo>
                <a:lnTo>
                  <a:pt x="78" y="77"/>
                </a:lnTo>
                <a:lnTo>
                  <a:pt x="80" y="73"/>
                </a:lnTo>
                <a:lnTo>
                  <a:pt x="80" y="65"/>
                </a:lnTo>
                <a:lnTo>
                  <a:pt x="84" y="59"/>
                </a:lnTo>
                <a:lnTo>
                  <a:pt x="86" y="52"/>
                </a:lnTo>
                <a:lnTo>
                  <a:pt x="86" y="44"/>
                </a:lnTo>
                <a:lnTo>
                  <a:pt x="86" y="40"/>
                </a:lnTo>
                <a:lnTo>
                  <a:pt x="86" y="34"/>
                </a:lnTo>
                <a:lnTo>
                  <a:pt x="86" y="30"/>
                </a:lnTo>
                <a:lnTo>
                  <a:pt x="88" y="23"/>
                </a:lnTo>
                <a:lnTo>
                  <a:pt x="88" y="17"/>
                </a:lnTo>
                <a:lnTo>
                  <a:pt x="92" y="15"/>
                </a:lnTo>
                <a:lnTo>
                  <a:pt x="94" y="6"/>
                </a:lnTo>
                <a:lnTo>
                  <a:pt x="94" y="0"/>
                </a:lnTo>
                <a:lnTo>
                  <a:pt x="90" y="0"/>
                </a:lnTo>
                <a:lnTo>
                  <a:pt x="86" y="2"/>
                </a:lnTo>
                <a:lnTo>
                  <a:pt x="82" y="2"/>
                </a:lnTo>
                <a:lnTo>
                  <a:pt x="78" y="2"/>
                </a:lnTo>
                <a:lnTo>
                  <a:pt x="76" y="4"/>
                </a:lnTo>
                <a:lnTo>
                  <a:pt x="74" y="7"/>
                </a:lnTo>
                <a:lnTo>
                  <a:pt x="71" y="9"/>
                </a:lnTo>
                <a:lnTo>
                  <a:pt x="69" y="9"/>
                </a:lnTo>
                <a:lnTo>
                  <a:pt x="67" y="13"/>
                </a:lnTo>
                <a:lnTo>
                  <a:pt x="65" y="17"/>
                </a:lnTo>
                <a:lnTo>
                  <a:pt x="67" y="21"/>
                </a:lnTo>
                <a:lnTo>
                  <a:pt x="69" y="23"/>
                </a:lnTo>
                <a:lnTo>
                  <a:pt x="67" y="23"/>
                </a:lnTo>
                <a:lnTo>
                  <a:pt x="61" y="21"/>
                </a:lnTo>
                <a:lnTo>
                  <a:pt x="57" y="21"/>
                </a:lnTo>
                <a:lnTo>
                  <a:pt x="53" y="21"/>
                </a:lnTo>
                <a:lnTo>
                  <a:pt x="51" y="21"/>
                </a:lnTo>
                <a:lnTo>
                  <a:pt x="50" y="19"/>
                </a:lnTo>
                <a:lnTo>
                  <a:pt x="46" y="17"/>
                </a:lnTo>
                <a:lnTo>
                  <a:pt x="40" y="17"/>
                </a:lnTo>
                <a:lnTo>
                  <a:pt x="30" y="17"/>
                </a:lnTo>
                <a:lnTo>
                  <a:pt x="30" y="21"/>
                </a:lnTo>
                <a:lnTo>
                  <a:pt x="30" y="27"/>
                </a:lnTo>
                <a:lnTo>
                  <a:pt x="30" y="30"/>
                </a:lnTo>
                <a:lnTo>
                  <a:pt x="32" y="32"/>
                </a:lnTo>
                <a:lnTo>
                  <a:pt x="36" y="30"/>
                </a:lnTo>
                <a:lnTo>
                  <a:pt x="40" y="30"/>
                </a:lnTo>
                <a:lnTo>
                  <a:pt x="44" y="32"/>
                </a:lnTo>
                <a:lnTo>
                  <a:pt x="46" y="32"/>
                </a:lnTo>
                <a:lnTo>
                  <a:pt x="46" y="42"/>
                </a:lnTo>
                <a:lnTo>
                  <a:pt x="44" y="42"/>
                </a:lnTo>
                <a:lnTo>
                  <a:pt x="40" y="42"/>
                </a:lnTo>
                <a:lnTo>
                  <a:pt x="36" y="44"/>
                </a:lnTo>
                <a:lnTo>
                  <a:pt x="34" y="46"/>
                </a:lnTo>
                <a:lnTo>
                  <a:pt x="34" y="52"/>
                </a:lnTo>
                <a:lnTo>
                  <a:pt x="36" y="53"/>
                </a:lnTo>
                <a:lnTo>
                  <a:pt x="34" y="53"/>
                </a:lnTo>
                <a:lnTo>
                  <a:pt x="34" y="55"/>
                </a:lnTo>
                <a:lnTo>
                  <a:pt x="36" y="57"/>
                </a:lnTo>
                <a:lnTo>
                  <a:pt x="40" y="61"/>
                </a:lnTo>
                <a:lnTo>
                  <a:pt x="40" y="63"/>
                </a:lnTo>
                <a:lnTo>
                  <a:pt x="40" y="67"/>
                </a:lnTo>
                <a:lnTo>
                  <a:pt x="38" y="71"/>
                </a:lnTo>
                <a:lnTo>
                  <a:pt x="40" y="75"/>
                </a:lnTo>
                <a:lnTo>
                  <a:pt x="40" y="78"/>
                </a:lnTo>
                <a:lnTo>
                  <a:pt x="40" y="80"/>
                </a:lnTo>
                <a:lnTo>
                  <a:pt x="42" y="82"/>
                </a:lnTo>
                <a:lnTo>
                  <a:pt x="44" y="84"/>
                </a:lnTo>
                <a:lnTo>
                  <a:pt x="44" y="86"/>
                </a:lnTo>
                <a:lnTo>
                  <a:pt x="42" y="88"/>
                </a:lnTo>
                <a:lnTo>
                  <a:pt x="42" y="94"/>
                </a:lnTo>
                <a:lnTo>
                  <a:pt x="40" y="94"/>
                </a:lnTo>
                <a:lnTo>
                  <a:pt x="36" y="90"/>
                </a:lnTo>
                <a:lnTo>
                  <a:pt x="32" y="88"/>
                </a:lnTo>
                <a:lnTo>
                  <a:pt x="28" y="88"/>
                </a:lnTo>
                <a:lnTo>
                  <a:pt x="25" y="90"/>
                </a:lnTo>
                <a:lnTo>
                  <a:pt x="25" y="88"/>
                </a:lnTo>
                <a:lnTo>
                  <a:pt x="21" y="86"/>
                </a:lnTo>
                <a:lnTo>
                  <a:pt x="21" y="88"/>
                </a:lnTo>
                <a:lnTo>
                  <a:pt x="19" y="90"/>
                </a:lnTo>
                <a:lnTo>
                  <a:pt x="13" y="90"/>
                </a:lnTo>
                <a:lnTo>
                  <a:pt x="11" y="94"/>
                </a:lnTo>
                <a:lnTo>
                  <a:pt x="13" y="96"/>
                </a:lnTo>
                <a:lnTo>
                  <a:pt x="11" y="98"/>
                </a:lnTo>
                <a:lnTo>
                  <a:pt x="11" y="101"/>
                </a:lnTo>
                <a:lnTo>
                  <a:pt x="15" y="107"/>
                </a:lnTo>
                <a:lnTo>
                  <a:pt x="15" y="109"/>
                </a:lnTo>
                <a:lnTo>
                  <a:pt x="15" y="111"/>
                </a:lnTo>
                <a:lnTo>
                  <a:pt x="13" y="113"/>
                </a:lnTo>
                <a:lnTo>
                  <a:pt x="11" y="113"/>
                </a:lnTo>
                <a:lnTo>
                  <a:pt x="7" y="111"/>
                </a:lnTo>
                <a:lnTo>
                  <a:pt x="3" y="109"/>
                </a:lnTo>
                <a:lnTo>
                  <a:pt x="2" y="115"/>
                </a:lnTo>
                <a:lnTo>
                  <a:pt x="0" y="119"/>
                </a:lnTo>
                <a:lnTo>
                  <a:pt x="3" y="123"/>
                </a:lnTo>
                <a:lnTo>
                  <a:pt x="5" y="124"/>
                </a:lnTo>
                <a:lnTo>
                  <a:pt x="5" y="128"/>
                </a:lnTo>
                <a:lnTo>
                  <a:pt x="7" y="13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6" name="Freeform 203"/>
          <p:cNvSpPr>
            <a:spLocks noChangeAspect="1"/>
          </p:cNvSpPr>
          <p:nvPr/>
        </p:nvSpPr>
        <p:spPr bwMode="gray">
          <a:xfrm>
            <a:off x="2763838" y="3727450"/>
            <a:ext cx="295275" cy="461963"/>
          </a:xfrm>
          <a:custGeom>
            <a:avLst/>
            <a:gdLst>
              <a:gd name="T0" fmla="*/ 2147483647 w 159"/>
              <a:gd name="T1" fmla="*/ 2147483647 h 251"/>
              <a:gd name="T2" fmla="*/ 2147483647 w 159"/>
              <a:gd name="T3" fmla="*/ 2147483647 h 251"/>
              <a:gd name="T4" fmla="*/ 2147483647 w 159"/>
              <a:gd name="T5" fmla="*/ 2147483647 h 251"/>
              <a:gd name="T6" fmla="*/ 2147483647 w 159"/>
              <a:gd name="T7" fmla="*/ 2147483647 h 251"/>
              <a:gd name="T8" fmla="*/ 2147483647 w 159"/>
              <a:gd name="T9" fmla="*/ 2147483647 h 251"/>
              <a:gd name="T10" fmla="*/ 2147483647 w 159"/>
              <a:gd name="T11" fmla="*/ 2147483647 h 251"/>
              <a:gd name="T12" fmla="*/ 2147483647 w 159"/>
              <a:gd name="T13" fmla="*/ 2147483647 h 251"/>
              <a:gd name="T14" fmla="*/ 2147483647 w 159"/>
              <a:gd name="T15" fmla="*/ 2147483647 h 251"/>
              <a:gd name="T16" fmla="*/ 2147483647 w 159"/>
              <a:gd name="T17" fmla="*/ 2147483647 h 251"/>
              <a:gd name="T18" fmla="*/ 2147483647 w 159"/>
              <a:gd name="T19" fmla="*/ 2147483647 h 251"/>
              <a:gd name="T20" fmla="*/ 2147483647 w 159"/>
              <a:gd name="T21" fmla="*/ 2147483647 h 251"/>
              <a:gd name="T22" fmla="*/ 2147483647 w 159"/>
              <a:gd name="T23" fmla="*/ 2147483647 h 251"/>
              <a:gd name="T24" fmla="*/ 2147483647 w 159"/>
              <a:gd name="T25" fmla="*/ 2147483647 h 251"/>
              <a:gd name="T26" fmla="*/ 2147483647 w 159"/>
              <a:gd name="T27" fmla="*/ 2147483647 h 251"/>
              <a:gd name="T28" fmla="*/ 2147483647 w 159"/>
              <a:gd name="T29" fmla="*/ 2147483647 h 251"/>
              <a:gd name="T30" fmla="*/ 2147483647 w 159"/>
              <a:gd name="T31" fmla="*/ 2147483647 h 251"/>
              <a:gd name="T32" fmla="*/ 2147483647 w 159"/>
              <a:gd name="T33" fmla="*/ 2147483647 h 251"/>
              <a:gd name="T34" fmla="*/ 2147483647 w 159"/>
              <a:gd name="T35" fmla="*/ 2147483647 h 251"/>
              <a:gd name="T36" fmla="*/ 2147483647 w 159"/>
              <a:gd name="T37" fmla="*/ 2147483647 h 251"/>
              <a:gd name="T38" fmla="*/ 2147483647 w 159"/>
              <a:gd name="T39" fmla="*/ 2147483647 h 251"/>
              <a:gd name="T40" fmla="*/ 2147483647 w 159"/>
              <a:gd name="T41" fmla="*/ 2147483647 h 251"/>
              <a:gd name="T42" fmla="*/ 2147483647 w 159"/>
              <a:gd name="T43" fmla="*/ 2147483647 h 251"/>
              <a:gd name="T44" fmla="*/ 2147483647 w 159"/>
              <a:gd name="T45" fmla="*/ 2147483647 h 251"/>
              <a:gd name="T46" fmla="*/ 2147483647 w 159"/>
              <a:gd name="T47" fmla="*/ 2147483647 h 251"/>
              <a:gd name="T48" fmla="*/ 2147483647 w 159"/>
              <a:gd name="T49" fmla="*/ 2147483647 h 251"/>
              <a:gd name="T50" fmla="*/ 2147483647 w 159"/>
              <a:gd name="T51" fmla="*/ 2147483647 h 251"/>
              <a:gd name="T52" fmla="*/ 2147483647 w 159"/>
              <a:gd name="T53" fmla="*/ 2147483647 h 251"/>
              <a:gd name="T54" fmla="*/ 2147483647 w 159"/>
              <a:gd name="T55" fmla="*/ 2147483647 h 251"/>
              <a:gd name="T56" fmla="*/ 2147483647 w 159"/>
              <a:gd name="T57" fmla="*/ 2147483647 h 251"/>
              <a:gd name="T58" fmla="*/ 2147483647 w 159"/>
              <a:gd name="T59" fmla="*/ 2147483647 h 251"/>
              <a:gd name="T60" fmla="*/ 2147483647 w 159"/>
              <a:gd name="T61" fmla="*/ 2147483647 h 251"/>
              <a:gd name="T62" fmla="*/ 2147483647 w 159"/>
              <a:gd name="T63" fmla="*/ 2147483647 h 251"/>
              <a:gd name="T64" fmla="*/ 2147483647 w 159"/>
              <a:gd name="T65" fmla="*/ 2147483647 h 251"/>
              <a:gd name="T66" fmla="*/ 2147483647 w 159"/>
              <a:gd name="T67" fmla="*/ 2147483647 h 251"/>
              <a:gd name="T68" fmla="*/ 2147483647 w 159"/>
              <a:gd name="T69" fmla="*/ 2147483647 h 251"/>
              <a:gd name="T70" fmla="*/ 2147483647 w 159"/>
              <a:gd name="T71" fmla="*/ 2147483647 h 251"/>
              <a:gd name="T72" fmla="*/ 2147483647 w 159"/>
              <a:gd name="T73" fmla="*/ 2147483647 h 251"/>
              <a:gd name="T74" fmla="*/ 2147483647 w 159"/>
              <a:gd name="T75" fmla="*/ 0 h 251"/>
              <a:gd name="T76" fmla="*/ 2147483647 w 159"/>
              <a:gd name="T77" fmla="*/ 2147483647 h 251"/>
              <a:gd name="T78" fmla="*/ 2147483647 w 159"/>
              <a:gd name="T79" fmla="*/ 2147483647 h 251"/>
              <a:gd name="T80" fmla="*/ 2147483647 w 159"/>
              <a:gd name="T81" fmla="*/ 2147483647 h 251"/>
              <a:gd name="T82" fmla="*/ 2147483647 w 159"/>
              <a:gd name="T83" fmla="*/ 2147483647 h 251"/>
              <a:gd name="T84" fmla="*/ 2147483647 w 159"/>
              <a:gd name="T85" fmla="*/ 2147483647 h 251"/>
              <a:gd name="T86" fmla="*/ 2147483647 w 159"/>
              <a:gd name="T87" fmla="*/ 2147483647 h 251"/>
              <a:gd name="T88" fmla="*/ 2147483647 w 159"/>
              <a:gd name="T89" fmla="*/ 2147483647 h 251"/>
              <a:gd name="T90" fmla="*/ 2147483647 w 159"/>
              <a:gd name="T91" fmla="*/ 2147483647 h 251"/>
              <a:gd name="T92" fmla="*/ 2147483647 w 159"/>
              <a:gd name="T93" fmla="*/ 2147483647 h 251"/>
              <a:gd name="T94" fmla="*/ 2147483647 w 159"/>
              <a:gd name="T95" fmla="*/ 2147483647 h 251"/>
              <a:gd name="T96" fmla="*/ 2147483647 w 159"/>
              <a:gd name="T97" fmla="*/ 2147483647 h 251"/>
              <a:gd name="T98" fmla="*/ 2147483647 w 159"/>
              <a:gd name="T99" fmla="*/ 2147483647 h 251"/>
              <a:gd name="T100" fmla="*/ 2147483647 w 159"/>
              <a:gd name="T101" fmla="*/ 2147483647 h 251"/>
              <a:gd name="T102" fmla="*/ 2147483647 w 159"/>
              <a:gd name="T103" fmla="*/ 2147483647 h 251"/>
              <a:gd name="T104" fmla="*/ 0 w 159"/>
              <a:gd name="T105" fmla="*/ 2147483647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9"/>
              <a:gd name="T160" fmla="*/ 0 h 251"/>
              <a:gd name="T161" fmla="*/ 159 w 159"/>
              <a:gd name="T162" fmla="*/ 251 h 2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9" h="251">
                <a:moveTo>
                  <a:pt x="2" y="163"/>
                </a:moveTo>
                <a:lnTo>
                  <a:pt x="2" y="165"/>
                </a:lnTo>
                <a:lnTo>
                  <a:pt x="6" y="169"/>
                </a:lnTo>
                <a:lnTo>
                  <a:pt x="10" y="171"/>
                </a:lnTo>
                <a:lnTo>
                  <a:pt x="13" y="173"/>
                </a:lnTo>
                <a:lnTo>
                  <a:pt x="13" y="175"/>
                </a:lnTo>
                <a:lnTo>
                  <a:pt x="15" y="178"/>
                </a:lnTo>
                <a:lnTo>
                  <a:pt x="17" y="180"/>
                </a:lnTo>
                <a:lnTo>
                  <a:pt x="19" y="182"/>
                </a:lnTo>
                <a:lnTo>
                  <a:pt x="31" y="184"/>
                </a:lnTo>
                <a:lnTo>
                  <a:pt x="31" y="182"/>
                </a:lnTo>
                <a:lnTo>
                  <a:pt x="35" y="184"/>
                </a:lnTo>
                <a:lnTo>
                  <a:pt x="40" y="188"/>
                </a:lnTo>
                <a:lnTo>
                  <a:pt x="44" y="190"/>
                </a:lnTo>
                <a:lnTo>
                  <a:pt x="50" y="190"/>
                </a:lnTo>
                <a:lnTo>
                  <a:pt x="50" y="192"/>
                </a:lnTo>
                <a:lnTo>
                  <a:pt x="54" y="196"/>
                </a:lnTo>
                <a:lnTo>
                  <a:pt x="58" y="198"/>
                </a:lnTo>
                <a:lnTo>
                  <a:pt x="58" y="203"/>
                </a:lnTo>
                <a:lnTo>
                  <a:pt x="61" y="205"/>
                </a:lnTo>
                <a:lnTo>
                  <a:pt x="65" y="207"/>
                </a:lnTo>
                <a:lnTo>
                  <a:pt x="71" y="209"/>
                </a:lnTo>
                <a:lnTo>
                  <a:pt x="71" y="213"/>
                </a:lnTo>
                <a:lnTo>
                  <a:pt x="73" y="215"/>
                </a:lnTo>
                <a:lnTo>
                  <a:pt x="77" y="217"/>
                </a:lnTo>
                <a:lnTo>
                  <a:pt x="81" y="219"/>
                </a:lnTo>
                <a:lnTo>
                  <a:pt x="83" y="219"/>
                </a:lnTo>
                <a:lnTo>
                  <a:pt x="84" y="215"/>
                </a:lnTo>
                <a:lnTo>
                  <a:pt x="88" y="215"/>
                </a:lnTo>
                <a:lnTo>
                  <a:pt x="92" y="217"/>
                </a:lnTo>
                <a:lnTo>
                  <a:pt x="98" y="219"/>
                </a:lnTo>
                <a:lnTo>
                  <a:pt x="102" y="221"/>
                </a:lnTo>
                <a:lnTo>
                  <a:pt x="107" y="223"/>
                </a:lnTo>
                <a:lnTo>
                  <a:pt x="107" y="225"/>
                </a:lnTo>
                <a:lnTo>
                  <a:pt x="96" y="248"/>
                </a:lnTo>
                <a:lnTo>
                  <a:pt x="102" y="248"/>
                </a:lnTo>
                <a:lnTo>
                  <a:pt x="106" y="251"/>
                </a:lnTo>
                <a:lnTo>
                  <a:pt x="113" y="234"/>
                </a:lnTo>
                <a:lnTo>
                  <a:pt x="119" y="215"/>
                </a:lnTo>
                <a:lnTo>
                  <a:pt x="119" y="211"/>
                </a:lnTo>
                <a:lnTo>
                  <a:pt x="119" y="205"/>
                </a:lnTo>
                <a:lnTo>
                  <a:pt x="115" y="202"/>
                </a:lnTo>
                <a:lnTo>
                  <a:pt x="111" y="202"/>
                </a:lnTo>
                <a:lnTo>
                  <a:pt x="111" y="198"/>
                </a:lnTo>
                <a:lnTo>
                  <a:pt x="121" y="196"/>
                </a:lnTo>
                <a:lnTo>
                  <a:pt x="121" y="192"/>
                </a:lnTo>
                <a:lnTo>
                  <a:pt x="119" y="190"/>
                </a:lnTo>
                <a:lnTo>
                  <a:pt x="113" y="190"/>
                </a:lnTo>
                <a:lnTo>
                  <a:pt x="113" y="180"/>
                </a:lnTo>
                <a:lnTo>
                  <a:pt x="115" y="180"/>
                </a:lnTo>
                <a:lnTo>
                  <a:pt x="121" y="180"/>
                </a:lnTo>
                <a:lnTo>
                  <a:pt x="131" y="178"/>
                </a:lnTo>
                <a:lnTo>
                  <a:pt x="138" y="178"/>
                </a:lnTo>
                <a:lnTo>
                  <a:pt x="138" y="173"/>
                </a:lnTo>
                <a:lnTo>
                  <a:pt x="142" y="175"/>
                </a:lnTo>
                <a:lnTo>
                  <a:pt x="146" y="175"/>
                </a:lnTo>
                <a:lnTo>
                  <a:pt x="148" y="167"/>
                </a:lnTo>
                <a:lnTo>
                  <a:pt x="152" y="169"/>
                </a:lnTo>
                <a:lnTo>
                  <a:pt x="154" y="175"/>
                </a:lnTo>
                <a:lnTo>
                  <a:pt x="157" y="175"/>
                </a:lnTo>
                <a:lnTo>
                  <a:pt x="157" y="167"/>
                </a:lnTo>
                <a:lnTo>
                  <a:pt x="155" y="163"/>
                </a:lnTo>
                <a:lnTo>
                  <a:pt x="155" y="159"/>
                </a:lnTo>
                <a:lnTo>
                  <a:pt x="154" y="159"/>
                </a:lnTo>
                <a:lnTo>
                  <a:pt x="154" y="157"/>
                </a:lnTo>
                <a:lnTo>
                  <a:pt x="152" y="159"/>
                </a:lnTo>
                <a:lnTo>
                  <a:pt x="150" y="157"/>
                </a:lnTo>
                <a:lnTo>
                  <a:pt x="150" y="154"/>
                </a:lnTo>
                <a:lnTo>
                  <a:pt x="152" y="152"/>
                </a:lnTo>
                <a:lnTo>
                  <a:pt x="155" y="148"/>
                </a:lnTo>
                <a:lnTo>
                  <a:pt x="157" y="142"/>
                </a:lnTo>
                <a:lnTo>
                  <a:pt x="159" y="138"/>
                </a:lnTo>
                <a:lnTo>
                  <a:pt x="154" y="134"/>
                </a:lnTo>
                <a:lnTo>
                  <a:pt x="146" y="131"/>
                </a:lnTo>
                <a:lnTo>
                  <a:pt x="142" y="127"/>
                </a:lnTo>
                <a:lnTo>
                  <a:pt x="140" y="123"/>
                </a:lnTo>
                <a:lnTo>
                  <a:pt x="136" y="119"/>
                </a:lnTo>
                <a:lnTo>
                  <a:pt x="132" y="113"/>
                </a:lnTo>
                <a:lnTo>
                  <a:pt x="134" y="107"/>
                </a:lnTo>
                <a:lnTo>
                  <a:pt x="136" y="106"/>
                </a:lnTo>
                <a:lnTo>
                  <a:pt x="136" y="98"/>
                </a:lnTo>
                <a:lnTo>
                  <a:pt x="134" y="98"/>
                </a:lnTo>
                <a:lnTo>
                  <a:pt x="129" y="96"/>
                </a:lnTo>
                <a:lnTo>
                  <a:pt x="123" y="98"/>
                </a:lnTo>
                <a:lnTo>
                  <a:pt x="119" y="98"/>
                </a:lnTo>
                <a:lnTo>
                  <a:pt x="117" y="94"/>
                </a:lnTo>
                <a:lnTo>
                  <a:pt x="113" y="86"/>
                </a:lnTo>
                <a:lnTo>
                  <a:pt x="109" y="84"/>
                </a:lnTo>
                <a:lnTo>
                  <a:pt x="106" y="84"/>
                </a:lnTo>
                <a:lnTo>
                  <a:pt x="98" y="84"/>
                </a:lnTo>
                <a:lnTo>
                  <a:pt x="94" y="84"/>
                </a:lnTo>
                <a:lnTo>
                  <a:pt x="86" y="83"/>
                </a:lnTo>
                <a:lnTo>
                  <a:pt x="84" y="81"/>
                </a:lnTo>
                <a:lnTo>
                  <a:pt x="83" y="75"/>
                </a:lnTo>
                <a:lnTo>
                  <a:pt x="81" y="71"/>
                </a:lnTo>
                <a:lnTo>
                  <a:pt x="79" y="67"/>
                </a:lnTo>
                <a:lnTo>
                  <a:pt x="79" y="63"/>
                </a:lnTo>
                <a:lnTo>
                  <a:pt x="81" y="63"/>
                </a:lnTo>
                <a:lnTo>
                  <a:pt x="75" y="52"/>
                </a:lnTo>
                <a:lnTo>
                  <a:pt x="71" y="52"/>
                </a:lnTo>
                <a:lnTo>
                  <a:pt x="69" y="52"/>
                </a:lnTo>
                <a:lnTo>
                  <a:pt x="69" y="48"/>
                </a:lnTo>
                <a:lnTo>
                  <a:pt x="71" y="42"/>
                </a:lnTo>
                <a:lnTo>
                  <a:pt x="71" y="36"/>
                </a:lnTo>
                <a:lnTo>
                  <a:pt x="71" y="31"/>
                </a:lnTo>
                <a:lnTo>
                  <a:pt x="71" y="29"/>
                </a:lnTo>
                <a:lnTo>
                  <a:pt x="77" y="27"/>
                </a:lnTo>
                <a:lnTo>
                  <a:pt x="81" y="13"/>
                </a:lnTo>
                <a:lnTo>
                  <a:pt x="88" y="8"/>
                </a:lnTo>
                <a:lnTo>
                  <a:pt x="90" y="6"/>
                </a:lnTo>
                <a:lnTo>
                  <a:pt x="94" y="4"/>
                </a:lnTo>
                <a:lnTo>
                  <a:pt x="94" y="2"/>
                </a:lnTo>
                <a:lnTo>
                  <a:pt x="94" y="0"/>
                </a:lnTo>
                <a:lnTo>
                  <a:pt x="88" y="0"/>
                </a:lnTo>
                <a:lnTo>
                  <a:pt x="86" y="2"/>
                </a:lnTo>
                <a:lnTo>
                  <a:pt x="86" y="6"/>
                </a:lnTo>
                <a:lnTo>
                  <a:pt x="79" y="12"/>
                </a:lnTo>
                <a:lnTo>
                  <a:pt x="71" y="17"/>
                </a:lnTo>
                <a:lnTo>
                  <a:pt x="67" y="15"/>
                </a:lnTo>
                <a:lnTo>
                  <a:pt x="61" y="15"/>
                </a:lnTo>
                <a:lnTo>
                  <a:pt x="59" y="19"/>
                </a:lnTo>
                <a:lnTo>
                  <a:pt x="59" y="23"/>
                </a:lnTo>
                <a:lnTo>
                  <a:pt x="58" y="23"/>
                </a:lnTo>
                <a:lnTo>
                  <a:pt x="58" y="21"/>
                </a:lnTo>
                <a:lnTo>
                  <a:pt x="54" y="21"/>
                </a:lnTo>
                <a:lnTo>
                  <a:pt x="50" y="21"/>
                </a:lnTo>
                <a:lnTo>
                  <a:pt x="48" y="29"/>
                </a:lnTo>
                <a:lnTo>
                  <a:pt x="48" y="36"/>
                </a:lnTo>
                <a:lnTo>
                  <a:pt x="44" y="36"/>
                </a:lnTo>
                <a:lnTo>
                  <a:pt x="44" y="40"/>
                </a:lnTo>
                <a:lnTo>
                  <a:pt x="44" y="44"/>
                </a:lnTo>
                <a:lnTo>
                  <a:pt x="40" y="44"/>
                </a:lnTo>
                <a:lnTo>
                  <a:pt x="38" y="44"/>
                </a:lnTo>
                <a:lnTo>
                  <a:pt x="35" y="50"/>
                </a:lnTo>
                <a:lnTo>
                  <a:pt x="33" y="54"/>
                </a:lnTo>
                <a:lnTo>
                  <a:pt x="33" y="58"/>
                </a:lnTo>
                <a:lnTo>
                  <a:pt x="33" y="61"/>
                </a:lnTo>
                <a:lnTo>
                  <a:pt x="29" y="59"/>
                </a:lnTo>
                <a:lnTo>
                  <a:pt x="25" y="56"/>
                </a:lnTo>
                <a:lnTo>
                  <a:pt x="23" y="61"/>
                </a:lnTo>
                <a:lnTo>
                  <a:pt x="25" y="63"/>
                </a:lnTo>
                <a:lnTo>
                  <a:pt x="27" y="67"/>
                </a:lnTo>
                <a:lnTo>
                  <a:pt x="25" y="71"/>
                </a:lnTo>
                <a:lnTo>
                  <a:pt x="23" y="73"/>
                </a:lnTo>
                <a:lnTo>
                  <a:pt x="23" y="77"/>
                </a:lnTo>
                <a:lnTo>
                  <a:pt x="23" y="86"/>
                </a:lnTo>
                <a:lnTo>
                  <a:pt x="25" y="94"/>
                </a:lnTo>
                <a:lnTo>
                  <a:pt x="21" y="109"/>
                </a:lnTo>
                <a:lnTo>
                  <a:pt x="17" y="127"/>
                </a:lnTo>
                <a:lnTo>
                  <a:pt x="21" y="129"/>
                </a:lnTo>
                <a:lnTo>
                  <a:pt x="25" y="131"/>
                </a:lnTo>
                <a:lnTo>
                  <a:pt x="15" y="140"/>
                </a:lnTo>
                <a:lnTo>
                  <a:pt x="6" y="146"/>
                </a:lnTo>
                <a:lnTo>
                  <a:pt x="4" y="152"/>
                </a:lnTo>
                <a:lnTo>
                  <a:pt x="8" y="157"/>
                </a:lnTo>
                <a:lnTo>
                  <a:pt x="4" y="157"/>
                </a:lnTo>
                <a:lnTo>
                  <a:pt x="0" y="157"/>
                </a:lnTo>
                <a:lnTo>
                  <a:pt x="0" y="159"/>
                </a:lnTo>
                <a:lnTo>
                  <a:pt x="2" y="163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7" name="Freeform 204" descr="Wide upward diagonal"/>
          <p:cNvSpPr>
            <a:spLocks noChangeAspect="1" noEditPoints="1"/>
          </p:cNvSpPr>
          <p:nvPr/>
        </p:nvSpPr>
        <p:spPr bwMode="gray">
          <a:xfrm>
            <a:off x="6254750" y="2439988"/>
            <a:ext cx="1411288" cy="1120775"/>
          </a:xfrm>
          <a:custGeom>
            <a:avLst/>
            <a:gdLst>
              <a:gd name="T0" fmla="*/ 2147483647 w 768"/>
              <a:gd name="T1" fmla="*/ 2147483647 h 612"/>
              <a:gd name="T2" fmla="*/ 2147483647 w 768"/>
              <a:gd name="T3" fmla="*/ 2147483647 h 612"/>
              <a:gd name="T4" fmla="*/ 2147483647 w 768"/>
              <a:gd name="T5" fmla="*/ 2147483647 h 612"/>
              <a:gd name="T6" fmla="*/ 2147483647 w 768"/>
              <a:gd name="T7" fmla="*/ 2147483647 h 612"/>
              <a:gd name="T8" fmla="*/ 2147483647 w 768"/>
              <a:gd name="T9" fmla="*/ 2147483647 h 612"/>
              <a:gd name="T10" fmla="*/ 2147483647 w 768"/>
              <a:gd name="T11" fmla="*/ 2147483647 h 612"/>
              <a:gd name="T12" fmla="*/ 2147483647 w 768"/>
              <a:gd name="T13" fmla="*/ 2147483647 h 612"/>
              <a:gd name="T14" fmla="*/ 2147483647 w 768"/>
              <a:gd name="T15" fmla="*/ 2147483647 h 612"/>
              <a:gd name="T16" fmla="*/ 2147483647 w 768"/>
              <a:gd name="T17" fmla="*/ 2147483647 h 612"/>
              <a:gd name="T18" fmla="*/ 2147483647 w 768"/>
              <a:gd name="T19" fmla="*/ 2147483647 h 612"/>
              <a:gd name="T20" fmla="*/ 2147483647 w 768"/>
              <a:gd name="T21" fmla="*/ 2147483647 h 612"/>
              <a:gd name="T22" fmla="*/ 2147483647 w 768"/>
              <a:gd name="T23" fmla="*/ 2147483647 h 612"/>
              <a:gd name="T24" fmla="*/ 2147483647 w 768"/>
              <a:gd name="T25" fmla="*/ 2147483647 h 612"/>
              <a:gd name="T26" fmla="*/ 2147483647 w 768"/>
              <a:gd name="T27" fmla="*/ 2147483647 h 612"/>
              <a:gd name="T28" fmla="*/ 2147483647 w 768"/>
              <a:gd name="T29" fmla="*/ 2147483647 h 612"/>
              <a:gd name="T30" fmla="*/ 2147483647 w 768"/>
              <a:gd name="T31" fmla="*/ 2147483647 h 612"/>
              <a:gd name="T32" fmla="*/ 2147483647 w 768"/>
              <a:gd name="T33" fmla="*/ 2147483647 h 612"/>
              <a:gd name="T34" fmla="*/ 2147483647 w 768"/>
              <a:gd name="T35" fmla="*/ 2147483647 h 612"/>
              <a:gd name="T36" fmla="*/ 2147483647 w 768"/>
              <a:gd name="T37" fmla="*/ 2147483647 h 612"/>
              <a:gd name="T38" fmla="*/ 2147483647 w 768"/>
              <a:gd name="T39" fmla="*/ 2147483647 h 612"/>
              <a:gd name="T40" fmla="*/ 2147483647 w 768"/>
              <a:gd name="T41" fmla="*/ 2147483647 h 612"/>
              <a:gd name="T42" fmla="*/ 2147483647 w 768"/>
              <a:gd name="T43" fmla="*/ 2147483647 h 612"/>
              <a:gd name="T44" fmla="*/ 2147483647 w 768"/>
              <a:gd name="T45" fmla="*/ 2147483647 h 612"/>
              <a:gd name="T46" fmla="*/ 2147483647 w 768"/>
              <a:gd name="T47" fmla="*/ 2147483647 h 612"/>
              <a:gd name="T48" fmla="*/ 2147483647 w 768"/>
              <a:gd name="T49" fmla="*/ 2147483647 h 612"/>
              <a:gd name="T50" fmla="*/ 2147483647 w 768"/>
              <a:gd name="T51" fmla="*/ 2147483647 h 612"/>
              <a:gd name="T52" fmla="*/ 2147483647 w 768"/>
              <a:gd name="T53" fmla="*/ 2147483647 h 612"/>
              <a:gd name="T54" fmla="*/ 2147483647 w 768"/>
              <a:gd name="T55" fmla="*/ 2147483647 h 612"/>
              <a:gd name="T56" fmla="*/ 2147483647 w 768"/>
              <a:gd name="T57" fmla="*/ 2147483647 h 612"/>
              <a:gd name="T58" fmla="*/ 2147483647 w 768"/>
              <a:gd name="T59" fmla="*/ 2147483647 h 612"/>
              <a:gd name="T60" fmla="*/ 2147483647 w 768"/>
              <a:gd name="T61" fmla="*/ 2147483647 h 612"/>
              <a:gd name="T62" fmla="*/ 2147483647 w 768"/>
              <a:gd name="T63" fmla="*/ 2147483647 h 612"/>
              <a:gd name="T64" fmla="*/ 2147483647 w 768"/>
              <a:gd name="T65" fmla="*/ 2147483647 h 612"/>
              <a:gd name="T66" fmla="*/ 2147483647 w 768"/>
              <a:gd name="T67" fmla="*/ 2147483647 h 612"/>
              <a:gd name="T68" fmla="*/ 2147483647 w 768"/>
              <a:gd name="T69" fmla="*/ 2147483647 h 612"/>
              <a:gd name="T70" fmla="*/ 2147483647 w 768"/>
              <a:gd name="T71" fmla="*/ 2147483647 h 612"/>
              <a:gd name="T72" fmla="*/ 2147483647 w 768"/>
              <a:gd name="T73" fmla="*/ 2147483647 h 612"/>
              <a:gd name="T74" fmla="*/ 2147483647 w 768"/>
              <a:gd name="T75" fmla="*/ 2147483647 h 612"/>
              <a:gd name="T76" fmla="*/ 2147483647 w 768"/>
              <a:gd name="T77" fmla="*/ 2147483647 h 612"/>
              <a:gd name="T78" fmla="*/ 2147483647 w 768"/>
              <a:gd name="T79" fmla="*/ 2147483647 h 612"/>
              <a:gd name="T80" fmla="*/ 2147483647 w 768"/>
              <a:gd name="T81" fmla="*/ 2147483647 h 612"/>
              <a:gd name="T82" fmla="*/ 2147483647 w 768"/>
              <a:gd name="T83" fmla="*/ 2147483647 h 612"/>
              <a:gd name="T84" fmla="*/ 2147483647 w 768"/>
              <a:gd name="T85" fmla="*/ 2147483647 h 612"/>
              <a:gd name="T86" fmla="*/ 2147483647 w 768"/>
              <a:gd name="T87" fmla="*/ 2147483647 h 612"/>
              <a:gd name="T88" fmla="*/ 2147483647 w 768"/>
              <a:gd name="T89" fmla="*/ 2147483647 h 612"/>
              <a:gd name="T90" fmla="*/ 2147483647 w 768"/>
              <a:gd name="T91" fmla="*/ 2147483647 h 612"/>
              <a:gd name="T92" fmla="*/ 2147483647 w 768"/>
              <a:gd name="T93" fmla="*/ 2147483647 h 612"/>
              <a:gd name="T94" fmla="*/ 2147483647 w 768"/>
              <a:gd name="T95" fmla="*/ 2147483647 h 612"/>
              <a:gd name="T96" fmla="*/ 2147483647 w 768"/>
              <a:gd name="T97" fmla="*/ 2147483647 h 612"/>
              <a:gd name="T98" fmla="*/ 2147483647 w 768"/>
              <a:gd name="T99" fmla="*/ 2147483647 h 612"/>
              <a:gd name="T100" fmla="*/ 2147483647 w 768"/>
              <a:gd name="T101" fmla="*/ 2147483647 h 612"/>
              <a:gd name="T102" fmla="*/ 2147483647 w 768"/>
              <a:gd name="T103" fmla="*/ 2147483647 h 612"/>
              <a:gd name="T104" fmla="*/ 2147483647 w 768"/>
              <a:gd name="T105" fmla="*/ 2147483647 h 612"/>
              <a:gd name="T106" fmla="*/ 2147483647 w 768"/>
              <a:gd name="T107" fmla="*/ 2147483647 h 612"/>
              <a:gd name="T108" fmla="*/ 2147483647 w 768"/>
              <a:gd name="T109" fmla="*/ 2147483647 h 612"/>
              <a:gd name="T110" fmla="*/ 2147483647 w 768"/>
              <a:gd name="T111" fmla="*/ 2147483647 h 612"/>
              <a:gd name="T112" fmla="*/ 2147483647 w 768"/>
              <a:gd name="T113" fmla="*/ 2147483647 h 612"/>
              <a:gd name="T114" fmla="*/ 2147483647 w 768"/>
              <a:gd name="T115" fmla="*/ 2147483647 h 612"/>
              <a:gd name="T116" fmla="*/ 2147483647 w 768"/>
              <a:gd name="T117" fmla="*/ 2147483647 h 6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68"/>
              <a:gd name="T178" fmla="*/ 0 h 612"/>
              <a:gd name="T179" fmla="*/ 768 w 768"/>
              <a:gd name="T180" fmla="*/ 612 h 6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68" h="612">
                <a:moveTo>
                  <a:pt x="737" y="155"/>
                </a:moveTo>
                <a:lnTo>
                  <a:pt x="739" y="157"/>
                </a:lnTo>
                <a:lnTo>
                  <a:pt x="743" y="153"/>
                </a:lnTo>
                <a:lnTo>
                  <a:pt x="748" y="149"/>
                </a:lnTo>
                <a:lnTo>
                  <a:pt x="748" y="146"/>
                </a:lnTo>
                <a:lnTo>
                  <a:pt x="752" y="144"/>
                </a:lnTo>
                <a:lnTo>
                  <a:pt x="758" y="138"/>
                </a:lnTo>
                <a:lnTo>
                  <a:pt x="762" y="132"/>
                </a:lnTo>
                <a:lnTo>
                  <a:pt x="762" y="123"/>
                </a:lnTo>
                <a:lnTo>
                  <a:pt x="762" y="119"/>
                </a:lnTo>
                <a:lnTo>
                  <a:pt x="766" y="115"/>
                </a:lnTo>
                <a:lnTo>
                  <a:pt x="768" y="109"/>
                </a:lnTo>
                <a:lnTo>
                  <a:pt x="764" y="105"/>
                </a:lnTo>
                <a:lnTo>
                  <a:pt x="764" y="101"/>
                </a:lnTo>
                <a:lnTo>
                  <a:pt x="768" y="94"/>
                </a:lnTo>
                <a:lnTo>
                  <a:pt x="760" y="96"/>
                </a:lnTo>
                <a:lnTo>
                  <a:pt x="758" y="100"/>
                </a:lnTo>
                <a:lnTo>
                  <a:pt x="752" y="101"/>
                </a:lnTo>
                <a:lnTo>
                  <a:pt x="748" y="101"/>
                </a:lnTo>
                <a:lnTo>
                  <a:pt x="743" y="103"/>
                </a:lnTo>
                <a:lnTo>
                  <a:pt x="739" y="109"/>
                </a:lnTo>
                <a:lnTo>
                  <a:pt x="733" y="111"/>
                </a:lnTo>
                <a:lnTo>
                  <a:pt x="731" y="113"/>
                </a:lnTo>
                <a:lnTo>
                  <a:pt x="724" y="109"/>
                </a:lnTo>
                <a:lnTo>
                  <a:pt x="720" y="105"/>
                </a:lnTo>
                <a:lnTo>
                  <a:pt x="716" y="101"/>
                </a:lnTo>
                <a:lnTo>
                  <a:pt x="718" y="96"/>
                </a:lnTo>
                <a:lnTo>
                  <a:pt x="714" y="90"/>
                </a:lnTo>
                <a:lnTo>
                  <a:pt x="710" y="84"/>
                </a:lnTo>
                <a:lnTo>
                  <a:pt x="706" y="78"/>
                </a:lnTo>
                <a:lnTo>
                  <a:pt x="704" y="73"/>
                </a:lnTo>
                <a:lnTo>
                  <a:pt x="701" y="69"/>
                </a:lnTo>
                <a:lnTo>
                  <a:pt x="695" y="67"/>
                </a:lnTo>
                <a:lnTo>
                  <a:pt x="689" y="67"/>
                </a:lnTo>
                <a:lnTo>
                  <a:pt x="683" y="67"/>
                </a:lnTo>
                <a:lnTo>
                  <a:pt x="679" y="63"/>
                </a:lnTo>
                <a:lnTo>
                  <a:pt x="676" y="55"/>
                </a:lnTo>
                <a:lnTo>
                  <a:pt x="670" y="46"/>
                </a:lnTo>
                <a:lnTo>
                  <a:pt x="668" y="38"/>
                </a:lnTo>
                <a:lnTo>
                  <a:pt x="668" y="32"/>
                </a:lnTo>
                <a:lnTo>
                  <a:pt x="664" y="25"/>
                </a:lnTo>
                <a:lnTo>
                  <a:pt x="660" y="21"/>
                </a:lnTo>
                <a:lnTo>
                  <a:pt x="653" y="15"/>
                </a:lnTo>
                <a:lnTo>
                  <a:pt x="645" y="15"/>
                </a:lnTo>
                <a:lnTo>
                  <a:pt x="639" y="9"/>
                </a:lnTo>
                <a:lnTo>
                  <a:pt x="635" y="5"/>
                </a:lnTo>
                <a:lnTo>
                  <a:pt x="630" y="2"/>
                </a:lnTo>
                <a:lnTo>
                  <a:pt x="622" y="0"/>
                </a:lnTo>
                <a:lnTo>
                  <a:pt x="618" y="2"/>
                </a:lnTo>
                <a:lnTo>
                  <a:pt x="612" y="5"/>
                </a:lnTo>
                <a:lnTo>
                  <a:pt x="605" y="5"/>
                </a:lnTo>
                <a:lnTo>
                  <a:pt x="601" y="9"/>
                </a:lnTo>
                <a:lnTo>
                  <a:pt x="595" y="13"/>
                </a:lnTo>
                <a:lnTo>
                  <a:pt x="589" y="19"/>
                </a:lnTo>
                <a:lnTo>
                  <a:pt x="587" y="21"/>
                </a:lnTo>
                <a:lnTo>
                  <a:pt x="587" y="25"/>
                </a:lnTo>
                <a:lnTo>
                  <a:pt x="591" y="23"/>
                </a:lnTo>
                <a:lnTo>
                  <a:pt x="591" y="30"/>
                </a:lnTo>
                <a:lnTo>
                  <a:pt x="591" y="36"/>
                </a:lnTo>
                <a:lnTo>
                  <a:pt x="587" y="38"/>
                </a:lnTo>
                <a:lnTo>
                  <a:pt x="589" y="46"/>
                </a:lnTo>
                <a:lnTo>
                  <a:pt x="585" y="52"/>
                </a:lnTo>
                <a:lnTo>
                  <a:pt x="582" y="57"/>
                </a:lnTo>
                <a:lnTo>
                  <a:pt x="580" y="59"/>
                </a:lnTo>
                <a:lnTo>
                  <a:pt x="576" y="61"/>
                </a:lnTo>
                <a:lnTo>
                  <a:pt x="574" y="65"/>
                </a:lnTo>
                <a:lnTo>
                  <a:pt x="576" y="67"/>
                </a:lnTo>
                <a:lnTo>
                  <a:pt x="572" y="71"/>
                </a:lnTo>
                <a:lnTo>
                  <a:pt x="566" y="73"/>
                </a:lnTo>
                <a:lnTo>
                  <a:pt x="559" y="78"/>
                </a:lnTo>
                <a:lnTo>
                  <a:pt x="553" y="76"/>
                </a:lnTo>
                <a:lnTo>
                  <a:pt x="545" y="71"/>
                </a:lnTo>
                <a:lnTo>
                  <a:pt x="539" y="73"/>
                </a:lnTo>
                <a:lnTo>
                  <a:pt x="534" y="88"/>
                </a:lnTo>
                <a:lnTo>
                  <a:pt x="534" y="90"/>
                </a:lnTo>
                <a:lnTo>
                  <a:pt x="535" y="94"/>
                </a:lnTo>
                <a:lnTo>
                  <a:pt x="534" y="100"/>
                </a:lnTo>
                <a:lnTo>
                  <a:pt x="532" y="103"/>
                </a:lnTo>
                <a:lnTo>
                  <a:pt x="532" y="109"/>
                </a:lnTo>
                <a:lnTo>
                  <a:pt x="541" y="113"/>
                </a:lnTo>
                <a:lnTo>
                  <a:pt x="549" y="111"/>
                </a:lnTo>
                <a:lnTo>
                  <a:pt x="557" y="105"/>
                </a:lnTo>
                <a:lnTo>
                  <a:pt x="560" y="105"/>
                </a:lnTo>
                <a:lnTo>
                  <a:pt x="564" y="109"/>
                </a:lnTo>
                <a:lnTo>
                  <a:pt x="570" y="115"/>
                </a:lnTo>
                <a:lnTo>
                  <a:pt x="578" y="117"/>
                </a:lnTo>
                <a:lnTo>
                  <a:pt x="583" y="123"/>
                </a:lnTo>
                <a:lnTo>
                  <a:pt x="582" y="128"/>
                </a:lnTo>
                <a:lnTo>
                  <a:pt x="578" y="128"/>
                </a:lnTo>
                <a:lnTo>
                  <a:pt x="570" y="128"/>
                </a:lnTo>
                <a:lnTo>
                  <a:pt x="564" y="132"/>
                </a:lnTo>
                <a:lnTo>
                  <a:pt x="562" y="136"/>
                </a:lnTo>
                <a:lnTo>
                  <a:pt x="555" y="134"/>
                </a:lnTo>
                <a:lnTo>
                  <a:pt x="545" y="142"/>
                </a:lnTo>
                <a:lnTo>
                  <a:pt x="539" y="138"/>
                </a:lnTo>
                <a:lnTo>
                  <a:pt x="535" y="140"/>
                </a:lnTo>
                <a:lnTo>
                  <a:pt x="534" y="146"/>
                </a:lnTo>
                <a:lnTo>
                  <a:pt x="530" y="149"/>
                </a:lnTo>
                <a:lnTo>
                  <a:pt x="512" y="153"/>
                </a:lnTo>
                <a:lnTo>
                  <a:pt x="511" y="163"/>
                </a:lnTo>
                <a:lnTo>
                  <a:pt x="501" y="167"/>
                </a:lnTo>
                <a:lnTo>
                  <a:pt x="493" y="165"/>
                </a:lnTo>
                <a:lnTo>
                  <a:pt x="487" y="159"/>
                </a:lnTo>
                <a:lnTo>
                  <a:pt x="482" y="157"/>
                </a:lnTo>
                <a:lnTo>
                  <a:pt x="476" y="161"/>
                </a:lnTo>
                <a:lnTo>
                  <a:pt x="474" y="167"/>
                </a:lnTo>
                <a:lnTo>
                  <a:pt x="472" y="174"/>
                </a:lnTo>
                <a:lnTo>
                  <a:pt x="474" y="182"/>
                </a:lnTo>
                <a:lnTo>
                  <a:pt x="476" y="188"/>
                </a:lnTo>
                <a:lnTo>
                  <a:pt x="472" y="195"/>
                </a:lnTo>
                <a:lnTo>
                  <a:pt x="466" y="197"/>
                </a:lnTo>
                <a:lnTo>
                  <a:pt x="457" y="199"/>
                </a:lnTo>
                <a:lnTo>
                  <a:pt x="445" y="203"/>
                </a:lnTo>
                <a:lnTo>
                  <a:pt x="434" y="203"/>
                </a:lnTo>
                <a:lnTo>
                  <a:pt x="426" y="205"/>
                </a:lnTo>
                <a:lnTo>
                  <a:pt x="422" y="205"/>
                </a:lnTo>
                <a:lnTo>
                  <a:pt x="415" y="213"/>
                </a:lnTo>
                <a:lnTo>
                  <a:pt x="407" y="215"/>
                </a:lnTo>
                <a:lnTo>
                  <a:pt x="397" y="215"/>
                </a:lnTo>
                <a:lnTo>
                  <a:pt x="390" y="218"/>
                </a:lnTo>
                <a:lnTo>
                  <a:pt x="376" y="218"/>
                </a:lnTo>
                <a:lnTo>
                  <a:pt x="370" y="215"/>
                </a:lnTo>
                <a:lnTo>
                  <a:pt x="365" y="207"/>
                </a:lnTo>
                <a:lnTo>
                  <a:pt x="361" y="207"/>
                </a:lnTo>
                <a:lnTo>
                  <a:pt x="342" y="205"/>
                </a:lnTo>
                <a:lnTo>
                  <a:pt x="330" y="203"/>
                </a:lnTo>
                <a:lnTo>
                  <a:pt x="321" y="203"/>
                </a:lnTo>
                <a:lnTo>
                  <a:pt x="311" y="203"/>
                </a:lnTo>
                <a:lnTo>
                  <a:pt x="303" y="203"/>
                </a:lnTo>
                <a:lnTo>
                  <a:pt x="296" y="199"/>
                </a:lnTo>
                <a:lnTo>
                  <a:pt x="290" y="192"/>
                </a:lnTo>
                <a:lnTo>
                  <a:pt x="282" y="186"/>
                </a:lnTo>
                <a:lnTo>
                  <a:pt x="278" y="182"/>
                </a:lnTo>
                <a:lnTo>
                  <a:pt x="276" y="176"/>
                </a:lnTo>
                <a:lnTo>
                  <a:pt x="271" y="171"/>
                </a:lnTo>
                <a:lnTo>
                  <a:pt x="263" y="167"/>
                </a:lnTo>
                <a:lnTo>
                  <a:pt x="259" y="165"/>
                </a:lnTo>
                <a:lnTo>
                  <a:pt x="253" y="161"/>
                </a:lnTo>
                <a:lnTo>
                  <a:pt x="244" y="159"/>
                </a:lnTo>
                <a:lnTo>
                  <a:pt x="238" y="157"/>
                </a:lnTo>
                <a:lnTo>
                  <a:pt x="236" y="151"/>
                </a:lnTo>
                <a:lnTo>
                  <a:pt x="238" y="144"/>
                </a:lnTo>
                <a:lnTo>
                  <a:pt x="240" y="138"/>
                </a:lnTo>
                <a:lnTo>
                  <a:pt x="234" y="132"/>
                </a:lnTo>
                <a:lnTo>
                  <a:pt x="228" y="128"/>
                </a:lnTo>
                <a:lnTo>
                  <a:pt x="228" y="124"/>
                </a:lnTo>
                <a:lnTo>
                  <a:pt x="221" y="115"/>
                </a:lnTo>
                <a:lnTo>
                  <a:pt x="213" y="111"/>
                </a:lnTo>
                <a:lnTo>
                  <a:pt x="205" y="113"/>
                </a:lnTo>
                <a:lnTo>
                  <a:pt x="200" y="111"/>
                </a:lnTo>
                <a:lnTo>
                  <a:pt x="194" y="107"/>
                </a:lnTo>
                <a:lnTo>
                  <a:pt x="194" y="103"/>
                </a:lnTo>
                <a:lnTo>
                  <a:pt x="192" y="92"/>
                </a:lnTo>
                <a:lnTo>
                  <a:pt x="192" y="80"/>
                </a:lnTo>
                <a:lnTo>
                  <a:pt x="186" y="84"/>
                </a:lnTo>
                <a:lnTo>
                  <a:pt x="169" y="88"/>
                </a:lnTo>
                <a:lnTo>
                  <a:pt x="163" y="94"/>
                </a:lnTo>
                <a:lnTo>
                  <a:pt x="159" y="98"/>
                </a:lnTo>
                <a:lnTo>
                  <a:pt x="152" y="101"/>
                </a:lnTo>
                <a:lnTo>
                  <a:pt x="150" y="105"/>
                </a:lnTo>
                <a:lnTo>
                  <a:pt x="148" y="111"/>
                </a:lnTo>
                <a:lnTo>
                  <a:pt x="138" y="117"/>
                </a:lnTo>
                <a:lnTo>
                  <a:pt x="131" y="117"/>
                </a:lnTo>
                <a:lnTo>
                  <a:pt x="127" y="119"/>
                </a:lnTo>
                <a:lnTo>
                  <a:pt x="123" y="126"/>
                </a:lnTo>
                <a:lnTo>
                  <a:pt x="117" y="130"/>
                </a:lnTo>
                <a:lnTo>
                  <a:pt x="115" y="140"/>
                </a:lnTo>
                <a:lnTo>
                  <a:pt x="117" y="149"/>
                </a:lnTo>
                <a:lnTo>
                  <a:pt x="121" y="153"/>
                </a:lnTo>
                <a:lnTo>
                  <a:pt x="117" y="157"/>
                </a:lnTo>
                <a:lnTo>
                  <a:pt x="106" y="157"/>
                </a:lnTo>
                <a:lnTo>
                  <a:pt x="96" y="161"/>
                </a:lnTo>
                <a:lnTo>
                  <a:pt x="86" y="163"/>
                </a:lnTo>
                <a:lnTo>
                  <a:pt x="83" y="167"/>
                </a:lnTo>
                <a:lnTo>
                  <a:pt x="84" y="171"/>
                </a:lnTo>
                <a:lnTo>
                  <a:pt x="92" y="176"/>
                </a:lnTo>
                <a:lnTo>
                  <a:pt x="94" y="182"/>
                </a:lnTo>
                <a:lnTo>
                  <a:pt x="88" y="194"/>
                </a:lnTo>
                <a:lnTo>
                  <a:pt x="88" y="203"/>
                </a:lnTo>
                <a:lnTo>
                  <a:pt x="84" y="205"/>
                </a:lnTo>
                <a:lnTo>
                  <a:pt x="79" y="209"/>
                </a:lnTo>
                <a:lnTo>
                  <a:pt x="77" y="211"/>
                </a:lnTo>
                <a:lnTo>
                  <a:pt x="73" y="215"/>
                </a:lnTo>
                <a:lnTo>
                  <a:pt x="69" y="215"/>
                </a:lnTo>
                <a:lnTo>
                  <a:pt x="67" y="217"/>
                </a:lnTo>
                <a:lnTo>
                  <a:pt x="65" y="218"/>
                </a:lnTo>
                <a:lnTo>
                  <a:pt x="65" y="222"/>
                </a:lnTo>
                <a:lnTo>
                  <a:pt x="56" y="224"/>
                </a:lnTo>
                <a:lnTo>
                  <a:pt x="44" y="230"/>
                </a:lnTo>
                <a:lnTo>
                  <a:pt x="42" y="236"/>
                </a:lnTo>
                <a:lnTo>
                  <a:pt x="40" y="242"/>
                </a:lnTo>
                <a:lnTo>
                  <a:pt x="36" y="243"/>
                </a:lnTo>
                <a:lnTo>
                  <a:pt x="31" y="243"/>
                </a:lnTo>
                <a:lnTo>
                  <a:pt x="27" y="245"/>
                </a:lnTo>
                <a:lnTo>
                  <a:pt x="25" y="247"/>
                </a:lnTo>
                <a:lnTo>
                  <a:pt x="21" y="243"/>
                </a:lnTo>
                <a:lnTo>
                  <a:pt x="19" y="242"/>
                </a:lnTo>
                <a:lnTo>
                  <a:pt x="15" y="242"/>
                </a:lnTo>
                <a:lnTo>
                  <a:pt x="13" y="245"/>
                </a:lnTo>
                <a:lnTo>
                  <a:pt x="10" y="247"/>
                </a:lnTo>
                <a:lnTo>
                  <a:pt x="8" y="249"/>
                </a:lnTo>
                <a:lnTo>
                  <a:pt x="6" y="251"/>
                </a:lnTo>
                <a:lnTo>
                  <a:pt x="4" y="253"/>
                </a:lnTo>
                <a:lnTo>
                  <a:pt x="2" y="253"/>
                </a:lnTo>
                <a:lnTo>
                  <a:pt x="0" y="255"/>
                </a:lnTo>
                <a:lnTo>
                  <a:pt x="0" y="263"/>
                </a:lnTo>
                <a:lnTo>
                  <a:pt x="0" y="266"/>
                </a:lnTo>
                <a:lnTo>
                  <a:pt x="4" y="270"/>
                </a:lnTo>
                <a:lnTo>
                  <a:pt x="12" y="266"/>
                </a:lnTo>
                <a:lnTo>
                  <a:pt x="13" y="268"/>
                </a:lnTo>
                <a:lnTo>
                  <a:pt x="13" y="272"/>
                </a:lnTo>
                <a:lnTo>
                  <a:pt x="12" y="278"/>
                </a:lnTo>
                <a:lnTo>
                  <a:pt x="15" y="286"/>
                </a:lnTo>
                <a:lnTo>
                  <a:pt x="15" y="291"/>
                </a:lnTo>
                <a:lnTo>
                  <a:pt x="17" y="293"/>
                </a:lnTo>
                <a:lnTo>
                  <a:pt x="19" y="297"/>
                </a:lnTo>
                <a:lnTo>
                  <a:pt x="13" y="299"/>
                </a:lnTo>
                <a:lnTo>
                  <a:pt x="13" y="305"/>
                </a:lnTo>
                <a:lnTo>
                  <a:pt x="23" y="305"/>
                </a:lnTo>
                <a:lnTo>
                  <a:pt x="36" y="313"/>
                </a:lnTo>
                <a:lnTo>
                  <a:pt x="40" y="316"/>
                </a:lnTo>
                <a:lnTo>
                  <a:pt x="44" y="322"/>
                </a:lnTo>
                <a:lnTo>
                  <a:pt x="50" y="318"/>
                </a:lnTo>
                <a:lnTo>
                  <a:pt x="54" y="314"/>
                </a:lnTo>
                <a:lnTo>
                  <a:pt x="60" y="314"/>
                </a:lnTo>
                <a:lnTo>
                  <a:pt x="63" y="316"/>
                </a:lnTo>
                <a:lnTo>
                  <a:pt x="71" y="316"/>
                </a:lnTo>
                <a:lnTo>
                  <a:pt x="73" y="322"/>
                </a:lnTo>
                <a:lnTo>
                  <a:pt x="77" y="326"/>
                </a:lnTo>
                <a:lnTo>
                  <a:pt x="79" y="332"/>
                </a:lnTo>
                <a:lnTo>
                  <a:pt x="75" y="336"/>
                </a:lnTo>
                <a:lnTo>
                  <a:pt x="75" y="339"/>
                </a:lnTo>
                <a:lnTo>
                  <a:pt x="71" y="343"/>
                </a:lnTo>
                <a:lnTo>
                  <a:pt x="67" y="347"/>
                </a:lnTo>
                <a:lnTo>
                  <a:pt x="65" y="353"/>
                </a:lnTo>
                <a:lnTo>
                  <a:pt x="63" y="355"/>
                </a:lnTo>
                <a:lnTo>
                  <a:pt x="60" y="361"/>
                </a:lnTo>
                <a:lnTo>
                  <a:pt x="65" y="364"/>
                </a:lnTo>
                <a:lnTo>
                  <a:pt x="69" y="368"/>
                </a:lnTo>
                <a:lnTo>
                  <a:pt x="67" y="378"/>
                </a:lnTo>
                <a:lnTo>
                  <a:pt x="73" y="380"/>
                </a:lnTo>
                <a:lnTo>
                  <a:pt x="75" y="380"/>
                </a:lnTo>
                <a:lnTo>
                  <a:pt x="75" y="385"/>
                </a:lnTo>
                <a:lnTo>
                  <a:pt x="73" y="391"/>
                </a:lnTo>
                <a:lnTo>
                  <a:pt x="75" y="395"/>
                </a:lnTo>
                <a:lnTo>
                  <a:pt x="71" y="397"/>
                </a:lnTo>
                <a:lnTo>
                  <a:pt x="73" y="403"/>
                </a:lnTo>
                <a:lnTo>
                  <a:pt x="81" y="407"/>
                </a:lnTo>
                <a:lnTo>
                  <a:pt x="84" y="408"/>
                </a:lnTo>
                <a:lnTo>
                  <a:pt x="92" y="410"/>
                </a:lnTo>
                <a:lnTo>
                  <a:pt x="96" y="414"/>
                </a:lnTo>
                <a:lnTo>
                  <a:pt x="100" y="418"/>
                </a:lnTo>
                <a:lnTo>
                  <a:pt x="104" y="418"/>
                </a:lnTo>
                <a:lnTo>
                  <a:pt x="109" y="418"/>
                </a:lnTo>
                <a:lnTo>
                  <a:pt x="115" y="418"/>
                </a:lnTo>
                <a:lnTo>
                  <a:pt x="119" y="420"/>
                </a:lnTo>
                <a:lnTo>
                  <a:pt x="125" y="428"/>
                </a:lnTo>
                <a:lnTo>
                  <a:pt x="131" y="428"/>
                </a:lnTo>
                <a:lnTo>
                  <a:pt x="138" y="428"/>
                </a:lnTo>
                <a:lnTo>
                  <a:pt x="142" y="430"/>
                </a:lnTo>
                <a:lnTo>
                  <a:pt x="142" y="435"/>
                </a:lnTo>
                <a:lnTo>
                  <a:pt x="150" y="439"/>
                </a:lnTo>
                <a:lnTo>
                  <a:pt x="154" y="445"/>
                </a:lnTo>
                <a:lnTo>
                  <a:pt x="157" y="451"/>
                </a:lnTo>
                <a:lnTo>
                  <a:pt x="163" y="451"/>
                </a:lnTo>
                <a:lnTo>
                  <a:pt x="169" y="455"/>
                </a:lnTo>
                <a:lnTo>
                  <a:pt x="180" y="455"/>
                </a:lnTo>
                <a:lnTo>
                  <a:pt x="188" y="456"/>
                </a:lnTo>
                <a:lnTo>
                  <a:pt x="194" y="455"/>
                </a:lnTo>
                <a:lnTo>
                  <a:pt x="198" y="455"/>
                </a:lnTo>
                <a:lnTo>
                  <a:pt x="202" y="460"/>
                </a:lnTo>
                <a:lnTo>
                  <a:pt x="207" y="451"/>
                </a:lnTo>
                <a:lnTo>
                  <a:pt x="211" y="449"/>
                </a:lnTo>
                <a:lnTo>
                  <a:pt x="219" y="449"/>
                </a:lnTo>
                <a:lnTo>
                  <a:pt x="225" y="451"/>
                </a:lnTo>
                <a:lnTo>
                  <a:pt x="230" y="451"/>
                </a:lnTo>
                <a:lnTo>
                  <a:pt x="238" y="453"/>
                </a:lnTo>
                <a:lnTo>
                  <a:pt x="246" y="451"/>
                </a:lnTo>
                <a:lnTo>
                  <a:pt x="251" y="447"/>
                </a:lnTo>
                <a:lnTo>
                  <a:pt x="257" y="443"/>
                </a:lnTo>
                <a:lnTo>
                  <a:pt x="263" y="443"/>
                </a:lnTo>
                <a:lnTo>
                  <a:pt x="267" y="445"/>
                </a:lnTo>
                <a:lnTo>
                  <a:pt x="273" y="439"/>
                </a:lnTo>
                <a:lnTo>
                  <a:pt x="276" y="441"/>
                </a:lnTo>
                <a:lnTo>
                  <a:pt x="284" y="443"/>
                </a:lnTo>
                <a:lnTo>
                  <a:pt x="284" y="451"/>
                </a:lnTo>
                <a:lnTo>
                  <a:pt x="286" y="453"/>
                </a:lnTo>
                <a:lnTo>
                  <a:pt x="290" y="453"/>
                </a:lnTo>
                <a:lnTo>
                  <a:pt x="294" y="453"/>
                </a:lnTo>
                <a:lnTo>
                  <a:pt x="297" y="455"/>
                </a:lnTo>
                <a:lnTo>
                  <a:pt x="303" y="456"/>
                </a:lnTo>
                <a:lnTo>
                  <a:pt x="305" y="460"/>
                </a:lnTo>
                <a:lnTo>
                  <a:pt x="305" y="464"/>
                </a:lnTo>
                <a:lnTo>
                  <a:pt x="309" y="464"/>
                </a:lnTo>
                <a:lnTo>
                  <a:pt x="313" y="464"/>
                </a:lnTo>
                <a:lnTo>
                  <a:pt x="315" y="470"/>
                </a:lnTo>
                <a:lnTo>
                  <a:pt x="319" y="474"/>
                </a:lnTo>
                <a:lnTo>
                  <a:pt x="317" y="479"/>
                </a:lnTo>
                <a:lnTo>
                  <a:pt x="319" y="485"/>
                </a:lnTo>
                <a:lnTo>
                  <a:pt x="317" y="489"/>
                </a:lnTo>
                <a:lnTo>
                  <a:pt x="317" y="497"/>
                </a:lnTo>
                <a:lnTo>
                  <a:pt x="313" y="504"/>
                </a:lnTo>
                <a:lnTo>
                  <a:pt x="307" y="510"/>
                </a:lnTo>
                <a:lnTo>
                  <a:pt x="307" y="514"/>
                </a:lnTo>
                <a:lnTo>
                  <a:pt x="311" y="518"/>
                </a:lnTo>
                <a:lnTo>
                  <a:pt x="311" y="522"/>
                </a:lnTo>
                <a:lnTo>
                  <a:pt x="311" y="524"/>
                </a:lnTo>
                <a:lnTo>
                  <a:pt x="313" y="524"/>
                </a:lnTo>
                <a:lnTo>
                  <a:pt x="317" y="520"/>
                </a:lnTo>
                <a:lnTo>
                  <a:pt x="321" y="518"/>
                </a:lnTo>
                <a:lnTo>
                  <a:pt x="324" y="520"/>
                </a:lnTo>
                <a:lnTo>
                  <a:pt x="328" y="522"/>
                </a:lnTo>
                <a:lnTo>
                  <a:pt x="326" y="527"/>
                </a:lnTo>
                <a:lnTo>
                  <a:pt x="328" y="531"/>
                </a:lnTo>
                <a:lnTo>
                  <a:pt x="332" y="531"/>
                </a:lnTo>
                <a:lnTo>
                  <a:pt x="334" y="535"/>
                </a:lnTo>
                <a:lnTo>
                  <a:pt x="330" y="541"/>
                </a:lnTo>
                <a:lnTo>
                  <a:pt x="330" y="545"/>
                </a:lnTo>
                <a:lnTo>
                  <a:pt x="334" y="545"/>
                </a:lnTo>
                <a:lnTo>
                  <a:pt x="338" y="547"/>
                </a:lnTo>
                <a:lnTo>
                  <a:pt x="340" y="552"/>
                </a:lnTo>
                <a:lnTo>
                  <a:pt x="342" y="558"/>
                </a:lnTo>
                <a:lnTo>
                  <a:pt x="349" y="562"/>
                </a:lnTo>
                <a:lnTo>
                  <a:pt x="353" y="562"/>
                </a:lnTo>
                <a:lnTo>
                  <a:pt x="359" y="558"/>
                </a:lnTo>
                <a:lnTo>
                  <a:pt x="361" y="550"/>
                </a:lnTo>
                <a:lnTo>
                  <a:pt x="355" y="539"/>
                </a:lnTo>
                <a:lnTo>
                  <a:pt x="357" y="533"/>
                </a:lnTo>
                <a:lnTo>
                  <a:pt x="365" y="533"/>
                </a:lnTo>
                <a:lnTo>
                  <a:pt x="370" y="539"/>
                </a:lnTo>
                <a:lnTo>
                  <a:pt x="376" y="537"/>
                </a:lnTo>
                <a:lnTo>
                  <a:pt x="382" y="541"/>
                </a:lnTo>
                <a:lnTo>
                  <a:pt x="388" y="537"/>
                </a:lnTo>
                <a:lnTo>
                  <a:pt x="395" y="537"/>
                </a:lnTo>
                <a:lnTo>
                  <a:pt x="399" y="533"/>
                </a:lnTo>
                <a:lnTo>
                  <a:pt x="405" y="535"/>
                </a:lnTo>
                <a:lnTo>
                  <a:pt x="411" y="541"/>
                </a:lnTo>
                <a:lnTo>
                  <a:pt x="415" y="541"/>
                </a:lnTo>
                <a:lnTo>
                  <a:pt x="415" y="545"/>
                </a:lnTo>
                <a:lnTo>
                  <a:pt x="413" y="550"/>
                </a:lnTo>
                <a:lnTo>
                  <a:pt x="418" y="558"/>
                </a:lnTo>
                <a:lnTo>
                  <a:pt x="424" y="554"/>
                </a:lnTo>
                <a:lnTo>
                  <a:pt x="432" y="554"/>
                </a:lnTo>
                <a:lnTo>
                  <a:pt x="438" y="558"/>
                </a:lnTo>
                <a:lnTo>
                  <a:pt x="445" y="554"/>
                </a:lnTo>
                <a:lnTo>
                  <a:pt x="457" y="554"/>
                </a:lnTo>
                <a:lnTo>
                  <a:pt x="455" y="562"/>
                </a:lnTo>
                <a:lnTo>
                  <a:pt x="455" y="566"/>
                </a:lnTo>
                <a:lnTo>
                  <a:pt x="457" y="572"/>
                </a:lnTo>
                <a:lnTo>
                  <a:pt x="461" y="577"/>
                </a:lnTo>
                <a:lnTo>
                  <a:pt x="463" y="575"/>
                </a:lnTo>
                <a:lnTo>
                  <a:pt x="466" y="575"/>
                </a:lnTo>
                <a:lnTo>
                  <a:pt x="466" y="574"/>
                </a:lnTo>
                <a:lnTo>
                  <a:pt x="466" y="570"/>
                </a:lnTo>
                <a:lnTo>
                  <a:pt x="464" y="568"/>
                </a:lnTo>
                <a:lnTo>
                  <a:pt x="463" y="566"/>
                </a:lnTo>
                <a:lnTo>
                  <a:pt x="468" y="564"/>
                </a:lnTo>
                <a:lnTo>
                  <a:pt x="474" y="560"/>
                </a:lnTo>
                <a:lnTo>
                  <a:pt x="476" y="556"/>
                </a:lnTo>
                <a:lnTo>
                  <a:pt x="478" y="554"/>
                </a:lnTo>
                <a:lnTo>
                  <a:pt x="487" y="552"/>
                </a:lnTo>
                <a:lnTo>
                  <a:pt x="499" y="550"/>
                </a:lnTo>
                <a:lnTo>
                  <a:pt x="503" y="545"/>
                </a:lnTo>
                <a:lnTo>
                  <a:pt x="507" y="539"/>
                </a:lnTo>
                <a:lnTo>
                  <a:pt x="512" y="545"/>
                </a:lnTo>
                <a:lnTo>
                  <a:pt x="516" y="543"/>
                </a:lnTo>
                <a:lnTo>
                  <a:pt x="518" y="541"/>
                </a:lnTo>
                <a:lnTo>
                  <a:pt x="524" y="539"/>
                </a:lnTo>
                <a:lnTo>
                  <a:pt x="526" y="539"/>
                </a:lnTo>
                <a:lnTo>
                  <a:pt x="530" y="539"/>
                </a:lnTo>
                <a:lnTo>
                  <a:pt x="534" y="539"/>
                </a:lnTo>
                <a:lnTo>
                  <a:pt x="537" y="537"/>
                </a:lnTo>
                <a:lnTo>
                  <a:pt x="537" y="533"/>
                </a:lnTo>
                <a:lnTo>
                  <a:pt x="537" y="527"/>
                </a:lnTo>
                <a:lnTo>
                  <a:pt x="547" y="522"/>
                </a:lnTo>
                <a:lnTo>
                  <a:pt x="557" y="518"/>
                </a:lnTo>
                <a:lnTo>
                  <a:pt x="557" y="514"/>
                </a:lnTo>
                <a:lnTo>
                  <a:pt x="557" y="510"/>
                </a:lnTo>
                <a:lnTo>
                  <a:pt x="564" y="508"/>
                </a:lnTo>
                <a:lnTo>
                  <a:pt x="570" y="508"/>
                </a:lnTo>
                <a:lnTo>
                  <a:pt x="568" y="503"/>
                </a:lnTo>
                <a:lnTo>
                  <a:pt x="572" y="501"/>
                </a:lnTo>
                <a:lnTo>
                  <a:pt x="570" y="501"/>
                </a:lnTo>
                <a:lnTo>
                  <a:pt x="570" y="497"/>
                </a:lnTo>
                <a:lnTo>
                  <a:pt x="574" y="497"/>
                </a:lnTo>
                <a:lnTo>
                  <a:pt x="578" y="497"/>
                </a:lnTo>
                <a:lnTo>
                  <a:pt x="578" y="489"/>
                </a:lnTo>
                <a:lnTo>
                  <a:pt x="578" y="483"/>
                </a:lnTo>
                <a:lnTo>
                  <a:pt x="576" y="481"/>
                </a:lnTo>
                <a:lnTo>
                  <a:pt x="574" y="479"/>
                </a:lnTo>
                <a:lnTo>
                  <a:pt x="576" y="479"/>
                </a:lnTo>
                <a:lnTo>
                  <a:pt x="576" y="476"/>
                </a:lnTo>
                <a:lnTo>
                  <a:pt x="578" y="470"/>
                </a:lnTo>
                <a:lnTo>
                  <a:pt x="580" y="470"/>
                </a:lnTo>
                <a:lnTo>
                  <a:pt x="583" y="470"/>
                </a:lnTo>
                <a:lnTo>
                  <a:pt x="585" y="466"/>
                </a:lnTo>
                <a:lnTo>
                  <a:pt x="589" y="462"/>
                </a:lnTo>
                <a:lnTo>
                  <a:pt x="591" y="462"/>
                </a:lnTo>
                <a:lnTo>
                  <a:pt x="591" y="458"/>
                </a:lnTo>
                <a:lnTo>
                  <a:pt x="591" y="455"/>
                </a:lnTo>
                <a:lnTo>
                  <a:pt x="593" y="451"/>
                </a:lnTo>
                <a:lnTo>
                  <a:pt x="597" y="447"/>
                </a:lnTo>
                <a:lnTo>
                  <a:pt x="599" y="447"/>
                </a:lnTo>
                <a:lnTo>
                  <a:pt x="603" y="447"/>
                </a:lnTo>
                <a:lnTo>
                  <a:pt x="601" y="441"/>
                </a:lnTo>
                <a:lnTo>
                  <a:pt x="601" y="439"/>
                </a:lnTo>
                <a:lnTo>
                  <a:pt x="601" y="435"/>
                </a:lnTo>
                <a:lnTo>
                  <a:pt x="601" y="432"/>
                </a:lnTo>
                <a:lnTo>
                  <a:pt x="605" y="432"/>
                </a:lnTo>
                <a:lnTo>
                  <a:pt x="606" y="432"/>
                </a:lnTo>
                <a:lnTo>
                  <a:pt x="608" y="426"/>
                </a:lnTo>
                <a:lnTo>
                  <a:pt x="606" y="424"/>
                </a:lnTo>
                <a:lnTo>
                  <a:pt x="605" y="424"/>
                </a:lnTo>
                <a:lnTo>
                  <a:pt x="606" y="424"/>
                </a:lnTo>
                <a:lnTo>
                  <a:pt x="610" y="420"/>
                </a:lnTo>
                <a:lnTo>
                  <a:pt x="608" y="416"/>
                </a:lnTo>
                <a:lnTo>
                  <a:pt x="605" y="414"/>
                </a:lnTo>
                <a:lnTo>
                  <a:pt x="599" y="414"/>
                </a:lnTo>
                <a:lnTo>
                  <a:pt x="597" y="416"/>
                </a:lnTo>
                <a:lnTo>
                  <a:pt x="595" y="414"/>
                </a:lnTo>
                <a:lnTo>
                  <a:pt x="593" y="412"/>
                </a:lnTo>
                <a:lnTo>
                  <a:pt x="601" y="407"/>
                </a:lnTo>
                <a:lnTo>
                  <a:pt x="606" y="403"/>
                </a:lnTo>
                <a:lnTo>
                  <a:pt x="606" y="399"/>
                </a:lnTo>
                <a:lnTo>
                  <a:pt x="605" y="397"/>
                </a:lnTo>
                <a:lnTo>
                  <a:pt x="601" y="393"/>
                </a:lnTo>
                <a:lnTo>
                  <a:pt x="597" y="389"/>
                </a:lnTo>
                <a:lnTo>
                  <a:pt x="601" y="389"/>
                </a:lnTo>
                <a:lnTo>
                  <a:pt x="601" y="385"/>
                </a:lnTo>
                <a:lnTo>
                  <a:pt x="601" y="384"/>
                </a:lnTo>
                <a:lnTo>
                  <a:pt x="593" y="376"/>
                </a:lnTo>
                <a:lnTo>
                  <a:pt x="587" y="368"/>
                </a:lnTo>
                <a:lnTo>
                  <a:pt x="587" y="364"/>
                </a:lnTo>
                <a:lnTo>
                  <a:pt x="587" y="361"/>
                </a:lnTo>
                <a:lnTo>
                  <a:pt x="585" y="359"/>
                </a:lnTo>
                <a:lnTo>
                  <a:pt x="582" y="359"/>
                </a:lnTo>
                <a:lnTo>
                  <a:pt x="583" y="357"/>
                </a:lnTo>
                <a:lnTo>
                  <a:pt x="583" y="355"/>
                </a:lnTo>
                <a:lnTo>
                  <a:pt x="580" y="351"/>
                </a:lnTo>
                <a:lnTo>
                  <a:pt x="578" y="345"/>
                </a:lnTo>
                <a:lnTo>
                  <a:pt x="576" y="339"/>
                </a:lnTo>
                <a:lnTo>
                  <a:pt x="576" y="332"/>
                </a:lnTo>
                <a:lnTo>
                  <a:pt x="580" y="328"/>
                </a:lnTo>
                <a:lnTo>
                  <a:pt x="585" y="324"/>
                </a:lnTo>
                <a:lnTo>
                  <a:pt x="585" y="322"/>
                </a:lnTo>
                <a:lnTo>
                  <a:pt x="583" y="320"/>
                </a:lnTo>
                <a:lnTo>
                  <a:pt x="591" y="313"/>
                </a:lnTo>
                <a:lnTo>
                  <a:pt x="601" y="305"/>
                </a:lnTo>
                <a:lnTo>
                  <a:pt x="608" y="303"/>
                </a:lnTo>
                <a:lnTo>
                  <a:pt x="616" y="301"/>
                </a:lnTo>
                <a:lnTo>
                  <a:pt x="618" y="295"/>
                </a:lnTo>
                <a:lnTo>
                  <a:pt x="618" y="291"/>
                </a:lnTo>
                <a:lnTo>
                  <a:pt x="610" y="291"/>
                </a:lnTo>
                <a:lnTo>
                  <a:pt x="601" y="291"/>
                </a:lnTo>
                <a:lnTo>
                  <a:pt x="597" y="289"/>
                </a:lnTo>
                <a:lnTo>
                  <a:pt x="587" y="288"/>
                </a:lnTo>
                <a:lnTo>
                  <a:pt x="582" y="291"/>
                </a:lnTo>
                <a:lnTo>
                  <a:pt x="578" y="297"/>
                </a:lnTo>
                <a:lnTo>
                  <a:pt x="572" y="299"/>
                </a:lnTo>
                <a:lnTo>
                  <a:pt x="568" y="299"/>
                </a:lnTo>
                <a:lnTo>
                  <a:pt x="560" y="284"/>
                </a:lnTo>
                <a:lnTo>
                  <a:pt x="553" y="270"/>
                </a:lnTo>
                <a:lnTo>
                  <a:pt x="555" y="266"/>
                </a:lnTo>
                <a:lnTo>
                  <a:pt x="557" y="265"/>
                </a:lnTo>
                <a:lnTo>
                  <a:pt x="564" y="265"/>
                </a:lnTo>
                <a:lnTo>
                  <a:pt x="570" y="265"/>
                </a:lnTo>
                <a:lnTo>
                  <a:pt x="572" y="261"/>
                </a:lnTo>
                <a:lnTo>
                  <a:pt x="574" y="255"/>
                </a:lnTo>
                <a:lnTo>
                  <a:pt x="580" y="251"/>
                </a:lnTo>
                <a:lnTo>
                  <a:pt x="587" y="249"/>
                </a:lnTo>
                <a:lnTo>
                  <a:pt x="593" y="240"/>
                </a:lnTo>
                <a:lnTo>
                  <a:pt x="599" y="230"/>
                </a:lnTo>
                <a:lnTo>
                  <a:pt x="610" y="234"/>
                </a:lnTo>
                <a:lnTo>
                  <a:pt x="614" y="236"/>
                </a:lnTo>
                <a:lnTo>
                  <a:pt x="610" y="242"/>
                </a:lnTo>
                <a:lnTo>
                  <a:pt x="606" y="249"/>
                </a:lnTo>
                <a:lnTo>
                  <a:pt x="605" y="253"/>
                </a:lnTo>
                <a:lnTo>
                  <a:pt x="603" y="259"/>
                </a:lnTo>
                <a:lnTo>
                  <a:pt x="601" y="261"/>
                </a:lnTo>
                <a:lnTo>
                  <a:pt x="603" y="263"/>
                </a:lnTo>
                <a:lnTo>
                  <a:pt x="606" y="261"/>
                </a:lnTo>
                <a:lnTo>
                  <a:pt x="605" y="266"/>
                </a:lnTo>
                <a:lnTo>
                  <a:pt x="605" y="270"/>
                </a:lnTo>
                <a:lnTo>
                  <a:pt x="610" y="265"/>
                </a:lnTo>
                <a:lnTo>
                  <a:pt x="618" y="257"/>
                </a:lnTo>
                <a:lnTo>
                  <a:pt x="622" y="255"/>
                </a:lnTo>
                <a:lnTo>
                  <a:pt x="626" y="251"/>
                </a:lnTo>
                <a:lnTo>
                  <a:pt x="631" y="249"/>
                </a:lnTo>
                <a:lnTo>
                  <a:pt x="635" y="249"/>
                </a:lnTo>
                <a:lnTo>
                  <a:pt x="637" y="251"/>
                </a:lnTo>
                <a:lnTo>
                  <a:pt x="645" y="253"/>
                </a:lnTo>
                <a:lnTo>
                  <a:pt x="649" y="242"/>
                </a:lnTo>
                <a:lnTo>
                  <a:pt x="654" y="238"/>
                </a:lnTo>
                <a:lnTo>
                  <a:pt x="658" y="230"/>
                </a:lnTo>
                <a:lnTo>
                  <a:pt x="662" y="224"/>
                </a:lnTo>
                <a:lnTo>
                  <a:pt x="670" y="217"/>
                </a:lnTo>
                <a:lnTo>
                  <a:pt x="670" y="209"/>
                </a:lnTo>
                <a:lnTo>
                  <a:pt x="676" y="207"/>
                </a:lnTo>
                <a:lnTo>
                  <a:pt x="677" y="213"/>
                </a:lnTo>
                <a:lnTo>
                  <a:pt x="683" y="215"/>
                </a:lnTo>
                <a:lnTo>
                  <a:pt x="691" y="215"/>
                </a:lnTo>
                <a:lnTo>
                  <a:pt x="691" y="211"/>
                </a:lnTo>
                <a:lnTo>
                  <a:pt x="689" y="207"/>
                </a:lnTo>
                <a:lnTo>
                  <a:pt x="695" y="203"/>
                </a:lnTo>
                <a:lnTo>
                  <a:pt x="701" y="203"/>
                </a:lnTo>
                <a:lnTo>
                  <a:pt x="702" y="201"/>
                </a:lnTo>
                <a:lnTo>
                  <a:pt x="702" y="197"/>
                </a:lnTo>
                <a:lnTo>
                  <a:pt x="708" y="195"/>
                </a:lnTo>
                <a:lnTo>
                  <a:pt x="710" y="186"/>
                </a:lnTo>
                <a:lnTo>
                  <a:pt x="718" y="197"/>
                </a:lnTo>
                <a:lnTo>
                  <a:pt x="720" y="194"/>
                </a:lnTo>
                <a:lnTo>
                  <a:pt x="720" y="190"/>
                </a:lnTo>
                <a:lnTo>
                  <a:pt x="724" y="186"/>
                </a:lnTo>
                <a:lnTo>
                  <a:pt x="724" y="180"/>
                </a:lnTo>
                <a:lnTo>
                  <a:pt x="722" y="172"/>
                </a:lnTo>
                <a:lnTo>
                  <a:pt x="724" y="165"/>
                </a:lnTo>
                <a:lnTo>
                  <a:pt x="724" y="161"/>
                </a:lnTo>
                <a:lnTo>
                  <a:pt x="729" y="157"/>
                </a:lnTo>
                <a:lnTo>
                  <a:pt x="731" y="155"/>
                </a:lnTo>
                <a:lnTo>
                  <a:pt x="729" y="153"/>
                </a:lnTo>
                <a:lnTo>
                  <a:pt x="731" y="151"/>
                </a:lnTo>
                <a:lnTo>
                  <a:pt x="735" y="153"/>
                </a:lnTo>
                <a:lnTo>
                  <a:pt x="737" y="155"/>
                </a:lnTo>
                <a:close/>
                <a:moveTo>
                  <a:pt x="507" y="535"/>
                </a:moveTo>
                <a:lnTo>
                  <a:pt x="507" y="537"/>
                </a:lnTo>
                <a:lnTo>
                  <a:pt x="505" y="539"/>
                </a:lnTo>
                <a:lnTo>
                  <a:pt x="505" y="535"/>
                </a:lnTo>
                <a:lnTo>
                  <a:pt x="507" y="535"/>
                </a:lnTo>
                <a:close/>
                <a:moveTo>
                  <a:pt x="464" y="581"/>
                </a:moveTo>
                <a:lnTo>
                  <a:pt x="453" y="587"/>
                </a:lnTo>
                <a:lnTo>
                  <a:pt x="441" y="595"/>
                </a:lnTo>
                <a:lnTo>
                  <a:pt x="443" y="602"/>
                </a:lnTo>
                <a:lnTo>
                  <a:pt x="445" y="608"/>
                </a:lnTo>
                <a:lnTo>
                  <a:pt x="447" y="610"/>
                </a:lnTo>
                <a:lnTo>
                  <a:pt x="451" y="612"/>
                </a:lnTo>
                <a:lnTo>
                  <a:pt x="455" y="612"/>
                </a:lnTo>
                <a:lnTo>
                  <a:pt x="459" y="612"/>
                </a:lnTo>
                <a:lnTo>
                  <a:pt x="464" y="610"/>
                </a:lnTo>
                <a:lnTo>
                  <a:pt x="468" y="604"/>
                </a:lnTo>
                <a:lnTo>
                  <a:pt x="470" y="597"/>
                </a:lnTo>
                <a:lnTo>
                  <a:pt x="472" y="589"/>
                </a:lnTo>
                <a:lnTo>
                  <a:pt x="476" y="589"/>
                </a:lnTo>
                <a:lnTo>
                  <a:pt x="476" y="585"/>
                </a:lnTo>
                <a:lnTo>
                  <a:pt x="476" y="583"/>
                </a:lnTo>
                <a:lnTo>
                  <a:pt x="474" y="583"/>
                </a:lnTo>
                <a:lnTo>
                  <a:pt x="470" y="581"/>
                </a:lnTo>
                <a:lnTo>
                  <a:pt x="464" y="581"/>
                </a:lnTo>
                <a:close/>
                <a:moveTo>
                  <a:pt x="486" y="433"/>
                </a:moveTo>
                <a:lnTo>
                  <a:pt x="491" y="435"/>
                </a:lnTo>
                <a:lnTo>
                  <a:pt x="495" y="435"/>
                </a:lnTo>
                <a:lnTo>
                  <a:pt x="495" y="437"/>
                </a:lnTo>
                <a:lnTo>
                  <a:pt x="493" y="437"/>
                </a:lnTo>
                <a:lnTo>
                  <a:pt x="493" y="441"/>
                </a:lnTo>
                <a:lnTo>
                  <a:pt x="489" y="441"/>
                </a:lnTo>
                <a:lnTo>
                  <a:pt x="486" y="441"/>
                </a:lnTo>
                <a:lnTo>
                  <a:pt x="484" y="437"/>
                </a:lnTo>
                <a:lnTo>
                  <a:pt x="486" y="433"/>
                </a:lnTo>
                <a:close/>
                <a:moveTo>
                  <a:pt x="541" y="428"/>
                </a:moveTo>
                <a:lnTo>
                  <a:pt x="545" y="428"/>
                </a:lnTo>
                <a:lnTo>
                  <a:pt x="547" y="430"/>
                </a:lnTo>
                <a:lnTo>
                  <a:pt x="545" y="432"/>
                </a:lnTo>
                <a:lnTo>
                  <a:pt x="541" y="430"/>
                </a:lnTo>
                <a:lnTo>
                  <a:pt x="541" y="428"/>
                </a:lnTo>
                <a:close/>
                <a:moveTo>
                  <a:pt x="587" y="393"/>
                </a:moveTo>
                <a:lnTo>
                  <a:pt x="589" y="395"/>
                </a:lnTo>
                <a:lnTo>
                  <a:pt x="591" y="397"/>
                </a:lnTo>
                <a:lnTo>
                  <a:pt x="589" y="399"/>
                </a:lnTo>
                <a:lnTo>
                  <a:pt x="585" y="401"/>
                </a:lnTo>
                <a:lnTo>
                  <a:pt x="585" y="399"/>
                </a:lnTo>
                <a:lnTo>
                  <a:pt x="583" y="397"/>
                </a:lnTo>
                <a:lnTo>
                  <a:pt x="585" y="393"/>
                </a:lnTo>
                <a:lnTo>
                  <a:pt x="587" y="393"/>
                </a:lnTo>
                <a:close/>
                <a:moveTo>
                  <a:pt x="593" y="385"/>
                </a:moveTo>
                <a:lnTo>
                  <a:pt x="593" y="385"/>
                </a:lnTo>
                <a:lnTo>
                  <a:pt x="595" y="387"/>
                </a:lnTo>
                <a:lnTo>
                  <a:pt x="595" y="389"/>
                </a:lnTo>
                <a:lnTo>
                  <a:pt x="593" y="391"/>
                </a:lnTo>
                <a:lnTo>
                  <a:pt x="589" y="391"/>
                </a:lnTo>
                <a:lnTo>
                  <a:pt x="587" y="389"/>
                </a:lnTo>
                <a:lnTo>
                  <a:pt x="589" y="387"/>
                </a:lnTo>
                <a:lnTo>
                  <a:pt x="593" y="385"/>
                </a:lnTo>
                <a:close/>
                <a:moveTo>
                  <a:pt x="340" y="297"/>
                </a:moveTo>
                <a:lnTo>
                  <a:pt x="342" y="299"/>
                </a:lnTo>
                <a:lnTo>
                  <a:pt x="344" y="301"/>
                </a:lnTo>
                <a:lnTo>
                  <a:pt x="344" y="303"/>
                </a:lnTo>
                <a:lnTo>
                  <a:pt x="342" y="303"/>
                </a:lnTo>
                <a:lnTo>
                  <a:pt x="340" y="303"/>
                </a:lnTo>
                <a:lnTo>
                  <a:pt x="338" y="299"/>
                </a:lnTo>
                <a:lnTo>
                  <a:pt x="340" y="297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8" name="Freeform 205"/>
          <p:cNvSpPr>
            <a:spLocks noChangeAspect="1" noEditPoints="1"/>
          </p:cNvSpPr>
          <p:nvPr/>
        </p:nvSpPr>
        <p:spPr bwMode="gray">
          <a:xfrm>
            <a:off x="2843213" y="4559300"/>
            <a:ext cx="236537" cy="1227138"/>
          </a:xfrm>
          <a:custGeom>
            <a:avLst/>
            <a:gdLst>
              <a:gd name="T0" fmla="*/ 2147483647 w 127"/>
              <a:gd name="T1" fmla="*/ 2147483647 h 670"/>
              <a:gd name="T2" fmla="*/ 2147483647 w 127"/>
              <a:gd name="T3" fmla="*/ 2147483647 h 670"/>
              <a:gd name="T4" fmla="*/ 2147483647 w 127"/>
              <a:gd name="T5" fmla="*/ 2147483647 h 670"/>
              <a:gd name="T6" fmla="*/ 2147483647 w 127"/>
              <a:gd name="T7" fmla="*/ 2147483647 h 670"/>
              <a:gd name="T8" fmla="*/ 2147483647 w 127"/>
              <a:gd name="T9" fmla="*/ 2147483647 h 670"/>
              <a:gd name="T10" fmla="*/ 2147483647 w 127"/>
              <a:gd name="T11" fmla="*/ 2147483647 h 670"/>
              <a:gd name="T12" fmla="*/ 2147483647 w 127"/>
              <a:gd name="T13" fmla="*/ 2147483647 h 670"/>
              <a:gd name="T14" fmla="*/ 2147483647 w 127"/>
              <a:gd name="T15" fmla="*/ 2147483647 h 670"/>
              <a:gd name="T16" fmla="*/ 2147483647 w 127"/>
              <a:gd name="T17" fmla="*/ 2147483647 h 670"/>
              <a:gd name="T18" fmla="*/ 2147483647 w 127"/>
              <a:gd name="T19" fmla="*/ 2147483647 h 670"/>
              <a:gd name="T20" fmla="*/ 2147483647 w 127"/>
              <a:gd name="T21" fmla="*/ 2147483647 h 670"/>
              <a:gd name="T22" fmla="*/ 2147483647 w 127"/>
              <a:gd name="T23" fmla="*/ 2147483647 h 670"/>
              <a:gd name="T24" fmla="*/ 0 w 127"/>
              <a:gd name="T25" fmla="*/ 2147483647 h 670"/>
              <a:gd name="T26" fmla="*/ 2147483647 w 127"/>
              <a:gd name="T27" fmla="*/ 2147483647 h 670"/>
              <a:gd name="T28" fmla="*/ 2147483647 w 127"/>
              <a:gd name="T29" fmla="*/ 2147483647 h 670"/>
              <a:gd name="T30" fmla="*/ 2147483647 w 127"/>
              <a:gd name="T31" fmla="*/ 2147483647 h 670"/>
              <a:gd name="T32" fmla="*/ 2147483647 w 127"/>
              <a:gd name="T33" fmla="*/ 2147483647 h 670"/>
              <a:gd name="T34" fmla="*/ 2147483647 w 127"/>
              <a:gd name="T35" fmla="*/ 2147483647 h 670"/>
              <a:gd name="T36" fmla="*/ 2147483647 w 127"/>
              <a:gd name="T37" fmla="*/ 2147483647 h 670"/>
              <a:gd name="T38" fmla="*/ 2147483647 w 127"/>
              <a:gd name="T39" fmla="*/ 2147483647 h 670"/>
              <a:gd name="T40" fmla="*/ 2147483647 w 127"/>
              <a:gd name="T41" fmla="*/ 2147483647 h 670"/>
              <a:gd name="T42" fmla="*/ 2147483647 w 127"/>
              <a:gd name="T43" fmla="*/ 2147483647 h 670"/>
              <a:gd name="T44" fmla="*/ 2147483647 w 127"/>
              <a:gd name="T45" fmla="*/ 2147483647 h 670"/>
              <a:gd name="T46" fmla="*/ 2147483647 w 127"/>
              <a:gd name="T47" fmla="*/ 2147483647 h 670"/>
              <a:gd name="T48" fmla="*/ 2147483647 w 127"/>
              <a:gd name="T49" fmla="*/ 2147483647 h 670"/>
              <a:gd name="T50" fmla="*/ 2147483647 w 127"/>
              <a:gd name="T51" fmla="*/ 2147483647 h 670"/>
              <a:gd name="T52" fmla="*/ 2147483647 w 127"/>
              <a:gd name="T53" fmla="*/ 2147483647 h 670"/>
              <a:gd name="T54" fmla="*/ 2147483647 w 127"/>
              <a:gd name="T55" fmla="*/ 2147483647 h 670"/>
              <a:gd name="T56" fmla="*/ 2147483647 w 127"/>
              <a:gd name="T57" fmla="*/ 2147483647 h 670"/>
              <a:gd name="T58" fmla="*/ 2147483647 w 127"/>
              <a:gd name="T59" fmla="*/ 2147483647 h 670"/>
              <a:gd name="T60" fmla="*/ 2147483647 w 127"/>
              <a:gd name="T61" fmla="*/ 2147483647 h 670"/>
              <a:gd name="T62" fmla="*/ 2147483647 w 127"/>
              <a:gd name="T63" fmla="*/ 2147483647 h 670"/>
              <a:gd name="T64" fmla="*/ 2147483647 w 127"/>
              <a:gd name="T65" fmla="*/ 2147483647 h 670"/>
              <a:gd name="T66" fmla="*/ 2147483647 w 127"/>
              <a:gd name="T67" fmla="*/ 2147483647 h 670"/>
              <a:gd name="T68" fmla="*/ 2147483647 w 127"/>
              <a:gd name="T69" fmla="*/ 2147483647 h 670"/>
              <a:gd name="T70" fmla="*/ 2147483647 w 127"/>
              <a:gd name="T71" fmla="*/ 2147483647 h 670"/>
              <a:gd name="T72" fmla="*/ 2147483647 w 127"/>
              <a:gd name="T73" fmla="*/ 2147483647 h 670"/>
              <a:gd name="T74" fmla="*/ 2147483647 w 127"/>
              <a:gd name="T75" fmla="*/ 2147483647 h 670"/>
              <a:gd name="T76" fmla="*/ 2147483647 w 127"/>
              <a:gd name="T77" fmla="*/ 2147483647 h 670"/>
              <a:gd name="T78" fmla="*/ 2147483647 w 127"/>
              <a:gd name="T79" fmla="*/ 2147483647 h 670"/>
              <a:gd name="T80" fmla="*/ 2147483647 w 127"/>
              <a:gd name="T81" fmla="*/ 2147483647 h 670"/>
              <a:gd name="T82" fmla="*/ 2147483647 w 127"/>
              <a:gd name="T83" fmla="*/ 2147483647 h 670"/>
              <a:gd name="T84" fmla="*/ 2147483647 w 127"/>
              <a:gd name="T85" fmla="*/ 2147483647 h 670"/>
              <a:gd name="T86" fmla="*/ 2147483647 w 127"/>
              <a:gd name="T87" fmla="*/ 2147483647 h 670"/>
              <a:gd name="T88" fmla="*/ 2147483647 w 127"/>
              <a:gd name="T89" fmla="*/ 2147483647 h 670"/>
              <a:gd name="T90" fmla="*/ 2147483647 w 127"/>
              <a:gd name="T91" fmla="*/ 2147483647 h 670"/>
              <a:gd name="T92" fmla="*/ 2147483647 w 127"/>
              <a:gd name="T93" fmla="*/ 2147483647 h 670"/>
              <a:gd name="T94" fmla="*/ 2147483647 w 127"/>
              <a:gd name="T95" fmla="*/ 2147483647 h 670"/>
              <a:gd name="T96" fmla="*/ 2147483647 w 127"/>
              <a:gd name="T97" fmla="*/ 2147483647 h 670"/>
              <a:gd name="T98" fmla="*/ 2147483647 w 127"/>
              <a:gd name="T99" fmla="*/ 2147483647 h 670"/>
              <a:gd name="T100" fmla="*/ 2147483647 w 127"/>
              <a:gd name="T101" fmla="*/ 2147483647 h 670"/>
              <a:gd name="T102" fmla="*/ 2147483647 w 127"/>
              <a:gd name="T103" fmla="*/ 2147483647 h 670"/>
              <a:gd name="T104" fmla="*/ 2147483647 w 127"/>
              <a:gd name="T105" fmla="*/ 2147483647 h 670"/>
              <a:gd name="T106" fmla="*/ 2147483647 w 127"/>
              <a:gd name="T107" fmla="*/ 2147483647 h 670"/>
              <a:gd name="T108" fmla="*/ 2147483647 w 127"/>
              <a:gd name="T109" fmla="*/ 2147483647 h 670"/>
              <a:gd name="T110" fmla="*/ 2147483647 w 127"/>
              <a:gd name="T111" fmla="*/ 2147483647 h 670"/>
              <a:gd name="T112" fmla="*/ 2147483647 w 127"/>
              <a:gd name="T113" fmla="*/ 2147483647 h 670"/>
              <a:gd name="T114" fmla="*/ 2147483647 w 127"/>
              <a:gd name="T115" fmla="*/ 2147483647 h 670"/>
              <a:gd name="T116" fmla="*/ 2147483647 w 127"/>
              <a:gd name="T117" fmla="*/ 2147483647 h 670"/>
              <a:gd name="T118" fmla="*/ 2147483647 w 127"/>
              <a:gd name="T119" fmla="*/ 2147483647 h 6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7"/>
              <a:gd name="T181" fmla="*/ 0 h 670"/>
              <a:gd name="T182" fmla="*/ 127 w 127"/>
              <a:gd name="T183" fmla="*/ 670 h 6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7" h="670">
                <a:moveTo>
                  <a:pt x="65" y="6"/>
                </a:moveTo>
                <a:lnTo>
                  <a:pt x="62" y="9"/>
                </a:lnTo>
                <a:lnTo>
                  <a:pt x="60" y="11"/>
                </a:lnTo>
                <a:lnTo>
                  <a:pt x="63" y="17"/>
                </a:lnTo>
                <a:lnTo>
                  <a:pt x="67" y="25"/>
                </a:lnTo>
                <a:lnTo>
                  <a:pt x="69" y="40"/>
                </a:lnTo>
                <a:lnTo>
                  <a:pt x="69" y="57"/>
                </a:lnTo>
                <a:lnTo>
                  <a:pt x="67" y="75"/>
                </a:lnTo>
                <a:lnTo>
                  <a:pt x="67" y="94"/>
                </a:lnTo>
                <a:lnTo>
                  <a:pt x="63" y="94"/>
                </a:lnTo>
                <a:lnTo>
                  <a:pt x="65" y="100"/>
                </a:lnTo>
                <a:lnTo>
                  <a:pt x="67" y="102"/>
                </a:lnTo>
                <a:lnTo>
                  <a:pt x="65" y="107"/>
                </a:lnTo>
                <a:lnTo>
                  <a:pt x="63" y="111"/>
                </a:lnTo>
                <a:lnTo>
                  <a:pt x="63" y="125"/>
                </a:lnTo>
                <a:lnTo>
                  <a:pt x="65" y="134"/>
                </a:lnTo>
                <a:lnTo>
                  <a:pt x="62" y="140"/>
                </a:lnTo>
                <a:lnTo>
                  <a:pt x="60" y="152"/>
                </a:lnTo>
                <a:lnTo>
                  <a:pt x="58" y="167"/>
                </a:lnTo>
                <a:lnTo>
                  <a:pt x="56" y="182"/>
                </a:lnTo>
                <a:lnTo>
                  <a:pt x="52" y="190"/>
                </a:lnTo>
                <a:lnTo>
                  <a:pt x="56" y="201"/>
                </a:lnTo>
                <a:lnTo>
                  <a:pt x="56" y="203"/>
                </a:lnTo>
                <a:lnTo>
                  <a:pt x="58" y="205"/>
                </a:lnTo>
                <a:lnTo>
                  <a:pt x="54" y="215"/>
                </a:lnTo>
                <a:lnTo>
                  <a:pt x="52" y="224"/>
                </a:lnTo>
                <a:lnTo>
                  <a:pt x="54" y="236"/>
                </a:lnTo>
                <a:lnTo>
                  <a:pt x="56" y="253"/>
                </a:lnTo>
                <a:lnTo>
                  <a:pt x="52" y="257"/>
                </a:lnTo>
                <a:lnTo>
                  <a:pt x="48" y="259"/>
                </a:lnTo>
                <a:lnTo>
                  <a:pt x="46" y="267"/>
                </a:lnTo>
                <a:lnTo>
                  <a:pt x="48" y="274"/>
                </a:lnTo>
                <a:lnTo>
                  <a:pt x="46" y="276"/>
                </a:lnTo>
                <a:lnTo>
                  <a:pt x="44" y="276"/>
                </a:lnTo>
                <a:lnTo>
                  <a:pt x="39" y="295"/>
                </a:lnTo>
                <a:lnTo>
                  <a:pt x="39" y="301"/>
                </a:lnTo>
                <a:lnTo>
                  <a:pt x="39" y="303"/>
                </a:lnTo>
                <a:lnTo>
                  <a:pt x="39" y="305"/>
                </a:lnTo>
                <a:lnTo>
                  <a:pt x="37" y="313"/>
                </a:lnTo>
                <a:lnTo>
                  <a:pt x="33" y="324"/>
                </a:lnTo>
                <a:lnTo>
                  <a:pt x="31" y="328"/>
                </a:lnTo>
                <a:lnTo>
                  <a:pt x="29" y="332"/>
                </a:lnTo>
                <a:lnTo>
                  <a:pt x="27" y="336"/>
                </a:lnTo>
                <a:lnTo>
                  <a:pt x="25" y="336"/>
                </a:lnTo>
                <a:lnTo>
                  <a:pt x="27" y="338"/>
                </a:lnTo>
                <a:lnTo>
                  <a:pt x="31" y="338"/>
                </a:lnTo>
                <a:lnTo>
                  <a:pt x="31" y="345"/>
                </a:lnTo>
                <a:lnTo>
                  <a:pt x="33" y="351"/>
                </a:lnTo>
                <a:lnTo>
                  <a:pt x="33" y="361"/>
                </a:lnTo>
                <a:lnTo>
                  <a:pt x="35" y="376"/>
                </a:lnTo>
                <a:lnTo>
                  <a:pt x="31" y="376"/>
                </a:lnTo>
                <a:lnTo>
                  <a:pt x="27" y="389"/>
                </a:lnTo>
                <a:lnTo>
                  <a:pt x="25" y="401"/>
                </a:lnTo>
                <a:lnTo>
                  <a:pt x="27" y="405"/>
                </a:lnTo>
                <a:lnTo>
                  <a:pt x="29" y="407"/>
                </a:lnTo>
                <a:lnTo>
                  <a:pt x="33" y="409"/>
                </a:lnTo>
                <a:lnTo>
                  <a:pt x="40" y="407"/>
                </a:lnTo>
                <a:lnTo>
                  <a:pt x="39" y="418"/>
                </a:lnTo>
                <a:lnTo>
                  <a:pt x="39" y="432"/>
                </a:lnTo>
                <a:lnTo>
                  <a:pt x="35" y="434"/>
                </a:lnTo>
                <a:lnTo>
                  <a:pt x="37" y="441"/>
                </a:lnTo>
                <a:lnTo>
                  <a:pt x="39" y="447"/>
                </a:lnTo>
                <a:lnTo>
                  <a:pt x="37" y="449"/>
                </a:lnTo>
                <a:lnTo>
                  <a:pt x="33" y="453"/>
                </a:lnTo>
                <a:lnTo>
                  <a:pt x="35" y="453"/>
                </a:lnTo>
                <a:lnTo>
                  <a:pt x="35" y="457"/>
                </a:lnTo>
                <a:lnTo>
                  <a:pt x="33" y="457"/>
                </a:lnTo>
                <a:lnTo>
                  <a:pt x="31" y="455"/>
                </a:lnTo>
                <a:lnTo>
                  <a:pt x="29" y="474"/>
                </a:lnTo>
                <a:lnTo>
                  <a:pt x="29" y="493"/>
                </a:lnTo>
                <a:lnTo>
                  <a:pt x="25" y="491"/>
                </a:lnTo>
                <a:lnTo>
                  <a:pt x="21" y="489"/>
                </a:lnTo>
                <a:lnTo>
                  <a:pt x="21" y="493"/>
                </a:lnTo>
                <a:lnTo>
                  <a:pt x="17" y="493"/>
                </a:lnTo>
                <a:lnTo>
                  <a:pt x="17" y="491"/>
                </a:lnTo>
                <a:lnTo>
                  <a:pt x="19" y="489"/>
                </a:lnTo>
                <a:lnTo>
                  <a:pt x="15" y="487"/>
                </a:lnTo>
                <a:lnTo>
                  <a:pt x="12" y="485"/>
                </a:lnTo>
                <a:lnTo>
                  <a:pt x="10" y="487"/>
                </a:lnTo>
                <a:lnTo>
                  <a:pt x="8" y="487"/>
                </a:lnTo>
                <a:lnTo>
                  <a:pt x="8" y="491"/>
                </a:lnTo>
                <a:lnTo>
                  <a:pt x="6" y="495"/>
                </a:lnTo>
                <a:lnTo>
                  <a:pt x="4" y="503"/>
                </a:lnTo>
                <a:lnTo>
                  <a:pt x="10" y="499"/>
                </a:lnTo>
                <a:lnTo>
                  <a:pt x="10" y="503"/>
                </a:lnTo>
                <a:lnTo>
                  <a:pt x="10" y="505"/>
                </a:lnTo>
                <a:lnTo>
                  <a:pt x="12" y="505"/>
                </a:lnTo>
                <a:lnTo>
                  <a:pt x="15" y="505"/>
                </a:lnTo>
                <a:lnTo>
                  <a:pt x="17" y="503"/>
                </a:lnTo>
                <a:lnTo>
                  <a:pt x="21" y="503"/>
                </a:lnTo>
                <a:lnTo>
                  <a:pt x="23" y="505"/>
                </a:lnTo>
                <a:lnTo>
                  <a:pt x="21" y="510"/>
                </a:lnTo>
                <a:lnTo>
                  <a:pt x="21" y="512"/>
                </a:lnTo>
                <a:lnTo>
                  <a:pt x="21" y="514"/>
                </a:lnTo>
                <a:lnTo>
                  <a:pt x="23" y="516"/>
                </a:lnTo>
                <a:lnTo>
                  <a:pt x="23" y="518"/>
                </a:lnTo>
                <a:lnTo>
                  <a:pt x="19" y="518"/>
                </a:lnTo>
                <a:lnTo>
                  <a:pt x="19" y="533"/>
                </a:lnTo>
                <a:lnTo>
                  <a:pt x="19" y="549"/>
                </a:lnTo>
                <a:lnTo>
                  <a:pt x="21" y="547"/>
                </a:lnTo>
                <a:lnTo>
                  <a:pt x="23" y="545"/>
                </a:lnTo>
                <a:lnTo>
                  <a:pt x="21" y="549"/>
                </a:lnTo>
                <a:lnTo>
                  <a:pt x="19" y="553"/>
                </a:lnTo>
                <a:lnTo>
                  <a:pt x="17" y="556"/>
                </a:lnTo>
                <a:lnTo>
                  <a:pt x="17" y="560"/>
                </a:lnTo>
                <a:lnTo>
                  <a:pt x="15" y="560"/>
                </a:lnTo>
                <a:lnTo>
                  <a:pt x="15" y="558"/>
                </a:lnTo>
                <a:lnTo>
                  <a:pt x="15" y="541"/>
                </a:lnTo>
                <a:lnTo>
                  <a:pt x="14" y="524"/>
                </a:lnTo>
                <a:lnTo>
                  <a:pt x="10" y="524"/>
                </a:lnTo>
                <a:lnTo>
                  <a:pt x="6" y="524"/>
                </a:lnTo>
                <a:lnTo>
                  <a:pt x="6" y="526"/>
                </a:lnTo>
                <a:lnTo>
                  <a:pt x="8" y="528"/>
                </a:lnTo>
                <a:lnTo>
                  <a:pt x="4" y="530"/>
                </a:lnTo>
                <a:lnTo>
                  <a:pt x="2" y="533"/>
                </a:lnTo>
                <a:lnTo>
                  <a:pt x="0" y="535"/>
                </a:lnTo>
                <a:lnTo>
                  <a:pt x="2" y="537"/>
                </a:lnTo>
                <a:lnTo>
                  <a:pt x="4" y="541"/>
                </a:lnTo>
                <a:lnTo>
                  <a:pt x="6" y="545"/>
                </a:lnTo>
                <a:lnTo>
                  <a:pt x="4" y="549"/>
                </a:lnTo>
                <a:lnTo>
                  <a:pt x="2" y="551"/>
                </a:lnTo>
                <a:lnTo>
                  <a:pt x="2" y="555"/>
                </a:lnTo>
                <a:lnTo>
                  <a:pt x="4" y="558"/>
                </a:lnTo>
                <a:lnTo>
                  <a:pt x="10" y="560"/>
                </a:lnTo>
                <a:lnTo>
                  <a:pt x="15" y="560"/>
                </a:lnTo>
                <a:lnTo>
                  <a:pt x="15" y="564"/>
                </a:lnTo>
                <a:lnTo>
                  <a:pt x="15" y="566"/>
                </a:lnTo>
                <a:lnTo>
                  <a:pt x="17" y="566"/>
                </a:lnTo>
                <a:lnTo>
                  <a:pt x="21" y="566"/>
                </a:lnTo>
                <a:lnTo>
                  <a:pt x="21" y="570"/>
                </a:lnTo>
                <a:lnTo>
                  <a:pt x="21" y="572"/>
                </a:lnTo>
                <a:lnTo>
                  <a:pt x="17" y="570"/>
                </a:lnTo>
                <a:lnTo>
                  <a:pt x="15" y="568"/>
                </a:lnTo>
                <a:lnTo>
                  <a:pt x="15" y="574"/>
                </a:lnTo>
                <a:lnTo>
                  <a:pt x="12" y="574"/>
                </a:lnTo>
                <a:lnTo>
                  <a:pt x="10" y="572"/>
                </a:lnTo>
                <a:lnTo>
                  <a:pt x="10" y="576"/>
                </a:lnTo>
                <a:lnTo>
                  <a:pt x="10" y="578"/>
                </a:lnTo>
                <a:lnTo>
                  <a:pt x="8" y="578"/>
                </a:lnTo>
                <a:lnTo>
                  <a:pt x="8" y="583"/>
                </a:lnTo>
                <a:lnTo>
                  <a:pt x="8" y="589"/>
                </a:lnTo>
                <a:lnTo>
                  <a:pt x="10" y="589"/>
                </a:lnTo>
                <a:lnTo>
                  <a:pt x="14" y="589"/>
                </a:lnTo>
                <a:lnTo>
                  <a:pt x="14" y="585"/>
                </a:lnTo>
                <a:lnTo>
                  <a:pt x="17" y="581"/>
                </a:lnTo>
                <a:lnTo>
                  <a:pt x="17" y="585"/>
                </a:lnTo>
                <a:lnTo>
                  <a:pt x="19" y="585"/>
                </a:lnTo>
                <a:lnTo>
                  <a:pt x="19" y="581"/>
                </a:lnTo>
                <a:lnTo>
                  <a:pt x="17" y="579"/>
                </a:lnTo>
                <a:lnTo>
                  <a:pt x="17" y="578"/>
                </a:lnTo>
                <a:lnTo>
                  <a:pt x="21" y="576"/>
                </a:lnTo>
                <a:lnTo>
                  <a:pt x="21" y="572"/>
                </a:lnTo>
                <a:lnTo>
                  <a:pt x="23" y="574"/>
                </a:lnTo>
                <a:lnTo>
                  <a:pt x="27" y="574"/>
                </a:lnTo>
                <a:lnTo>
                  <a:pt x="21" y="579"/>
                </a:lnTo>
                <a:lnTo>
                  <a:pt x="21" y="581"/>
                </a:lnTo>
                <a:lnTo>
                  <a:pt x="21" y="583"/>
                </a:lnTo>
                <a:lnTo>
                  <a:pt x="23" y="583"/>
                </a:lnTo>
                <a:lnTo>
                  <a:pt x="25" y="583"/>
                </a:lnTo>
                <a:lnTo>
                  <a:pt x="23" y="587"/>
                </a:lnTo>
                <a:lnTo>
                  <a:pt x="23" y="589"/>
                </a:lnTo>
                <a:lnTo>
                  <a:pt x="23" y="593"/>
                </a:lnTo>
                <a:lnTo>
                  <a:pt x="19" y="593"/>
                </a:lnTo>
                <a:lnTo>
                  <a:pt x="17" y="591"/>
                </a:lnTo>
                <a:lnTo>
                  <a:pt x="17" y="595"/>
                </a:lnTo>
                <a:lnTo>
                  <a:pt x="14" y="595"/>
                </a:lnTo>
                <a:lnTo>
                  <a:pt x="15" y="593"/>
                </a:lnTo>
                <a:lnTo>
                  <a:pt x="10" y="593"/>
                </a:lnTo>
                <a:lnTo>
                  <a:pt x="6" y="593"/>
                </a:lnTo>
                <a:lnTo>
                  <a:pt x="8" y="601"/>
                </a:lnTo>
                <a:lnTo>
                  <a:pt x="10" y="608"/>
                </a:lnTo>
                <a:lnTo>
                  <a:pt x="14" y="614"/>
                </a:lnTo>
                <a:lnTo>
                  <a:pt x="21" y="618"/>
                </a:lnTo>
                <a:lnTo>
                  <a:pt x="25" y="620"/>
                </a:lnTo>
                <a:lnTo>
                  <a:pt x="27" y="618"/>
                </a:lnTo>
                <a:lnTo>
                  <a:pt x="21" y="616"/>
                </a:lnTo>
                <a:lnTo>
                  <a:pt x="17" y="612"/>
                </a:lnTo>
                <a:lnTo>
                  <a:pt x="15" y="612"/>
                </a:lnTo>
                <a:lnTo>
                  <a:pt x="17" y="610"/>
                </a:lnTo>
                <a:lnTo>
                  <a:pt x="19" y="610"/>
                </a:lnTo>
                <a:lnTo>
                  <a:pt x="23" y="610"/>
                </a:lnTo>
                <a:lnTo>
                  <a:pt x="23" y="604"/>
                </a:lnTo>
                <a:lnTo>
                  <a:pt x="23" y="599"/>
                </a:lnTo>
                <a:lnTo>
                  <a:pt x="21" y="597"/>
                </a:lnTo>
                <a:lnTo>
                  <a:pt x="19" y="595"/>
                </a:lnTo>
                <a:lnTo>
                  <a:pt x="23" y="595"/>
                </a:lnTo>
                <a:lnTo>
                  <a:pt x="27" y="593"/>
                </a:lnTo>
                <a:lnTo>
                  <a:pt x="27" y="595"/>
                </a:lnTo>
                <a:lnTo>
                  <a:pt x="31" y="597"/>
                </a:lnTo>
                <a:lnTo>
                  <a:pt x="33" y="595"/>
                </a:lnTo>
                <a:lnTo>
                  <a:pt x="35" y="591"/>
                </a:lnTo>
                <a:lnTo>
                  <a:pt x="37" y="591"/>
                </a:lnTo>
                <a:lnTo>
                  <a:pt x="39" y="593"/>
                </a:lnTo>
                <a:lnTo>
                  <a:pt x="40" y="595"/>
                </a:lnTo>
                <a:lnTo>
                  <a:pt x="39" y="595"/>
                </a:lnTo>
                <a:lnTo>
                  <a:pt x="37" y="597"/>
                </a:lnTo>
                <a:lnTo>
                  <a:pt x="35" y="595"/>
                </a:lnTo>
                <a:lnTo>
                  <a:pt x="35" y="599"/>
                </a:lnTo>
                <a:lnTo>
                  <a:pt x="35" y="602"/>
                </a:lnTo>
                <a:lnTo>
                  <a:pt x="31" y="601"/>
                </a:lnTo>
                <a:lnTo>
                  <a:pt x="31" y="599"/>
                </a:lnTo>
                <a:lnTo>
                  <a:pt x="27" y="601"/>
                </a:lnTo>
                <a:lnTo>
                  <a:pt x="27" y="602"/>
                </a:lnTo>
                <a:lnTo>
                  <a:pt x="27" y="610"/>
                </a:lnTo>
                <a:lnTo>
                  <a:pt x="29" y="616"/>
                </a:lnTo>
                <a:lnTo>
                  <a:pt x="31" y="616"/>
                </a:lnTo>
                <a:lnTo>
                  <a:pt x="33" y="618"/>
                </a:lnTo>
                <a:lnTo>
                  <a:pt x="29" y="618"/>
                </a:lnTo>
                <a:lnTo>
                  <a:pt x="27" y="624"/>
                </a:lnTo>
                <a:lnTo>
                  <a:pt x="27" y="627"/>
                </a:lnTo>
                <a:lnTo>
                  <a:pt x="31" y="629"/>
                </a:lnTo>
                <a:lnTo>
                  <a:pt x="33" y="629"/>
                </a:lnTo>
                <a:lnTo>
                  <a:pt x="35" y="629"/>
                </a:lnTo>
                <a:lnTo>
                  <a:pt x="35" y="633"/>
                </a:lnTo>
                <a:lnTo>
                  <a:pt x="35" y="635"/>
                </a:lnTo>
                <a:lnTo>
                  <a:pt x="40" y="637"/>
                </a:lnTo>
                <a:lnTo>
                  <a:pt x="42" y="637"/>
                </a:lnTo>
                <a:lnTo>
                  <a:pt x="42" y="635"/>
                </a:lnTo>
                <a:lnTo>
                  <a:pt x="42" y="633"/>
                </a:lnTo>
                <a:lnTo>
                  <a:pt x="40" y="631"/>
                </a:lnTo>
                <a:lnTo>
                  <a:pt x="40" y="629"/>
                </a:lnTo>
                <a:lnTo>
                  <a:pt x="42" y="626"/>
                </a:lnTo>
                <a:lnTo>
                  <a:pt x="37" y="626"/>
                </a:lnTo>
                <a:lnTo>
                  <a:pt x="37" y="624"/>
                </a:lnTo>
                <a:lnTo>
                  <a:pt x="40" y="622"/>
                </a:lnTo>
                <a:lnTo>
                  <a:pt x="40" y="620"/>
                </a:lnTo>
                <a:lnTo>
                  <a:pt x="44" y="620"/>
                </a:lnTo>
                <a:lnTo>
                  <a:pt x="44" y="624"/>
                </a:lnTo>
                <a:lnTo>
                  <a:pt x="46" y="627"/>
                </a:lnTo>
                <a:lnTo>
                  <a:pt x="50" y="629"/>
                </a:lnTo>
                <a:lnTo>
                  <a:pt x="56" y="629"/>
                </a:lnTo>
                <a:lnTo>
                  <a:pt x="56" y="633"/>
                </a:lnTo>
                <a:lnTo>
                  <a:pt x="56" y="635"/>
                </a:lnTo>
                <a:lnTo>
                  <a:pt x="50" y="633"/>
                </a:lnTo>
                <a:lnTo>
                  <a:pt x="44" y="631"/>
                </a:lnTo>
                <a:lnTo>
                  <a:pt x="46" y="635"/>
                </a:lnTo>
                <a:lnTo>
                  <a:pt x="48" y="639"/>
                </a:lnTo>
                <a:lnTo>
                  <a:pt x="52" y="639"/>
                </a:lnTo>
                <a:lnTo>
                  <a:pt x="56" y="637"/>
                </a:lnTo>
                <a:lnTo>
                  <a:pt x="60" y="637"/>
                </a:lnTo>
                <a:lnTo>
                  <a:pt x="62" y="639"/>
                </a:lnTo>
                <a:lnTo>
                  <a:pt x="60" y="639"/>
                </a:lnTo>
                <a:lnTo>
                  <a:pt x="56" y="641"/>
                </a:lnTo>
                <a:lnTo>
                  <a:pt x="48" y="643"/>
                </a:lnTo>
                <a:lnTo>
                  <a:pt x="44" y="643"/>
                </a:lnTo>
                <a:lnTo>
                  <a:pt x="44" y="649"/>
                </a:lnTo>
                <a:lnTo>
                  <a:pt x="46" y="649"/>
                </a:lnTo>
                <a:lnTo>
                  <a:pt x="46" y="645"/>
                </a:lnTo>
                <a:lnTo>
                  <a:pt x="50" y="647"/>
                </a:lnTo>
                <a:lnTo>
                  <a:pt x="58" y="647"/>
                </a:lnTo>
                <a:lnTo>
                  <a:pt x="58" y="650"/>
                </a:lnTo>
                <a:lnTo>
                  <a:pt x="62" y="650"/>
                </a:lnTo>
                <a:lnTo>
                  <a:pt x="67" y="650"/>
                </a:lnTo>
                <a:lnTo>
                  <a:pt x="67" y="652"/>
                </a:lnTo>
                <a:lnTo>
                  <a:pt x="69" y="654"/>
                </a:lnTo>
                <a:lnTo>
                  <a:pt x="73" y="652"/>
                </a:lnTo>
                <a:lnTo>
                  <a:pt x="73" y="654"/>
                </a:lnTo>
                <a:lnTo>
                  <a:pt x="67" y="656"/>
                </a:lnTo>
                <a:lnTo>
                  <a:pt x="69" y="660"/>
                </a:lnTo>
                <a:lnTo>
                  <a:pt x="71" y="662"/>
                </a:lnTo>
                <a:lnTo>
                  <a:pt x="75" y="664"/>
                </a:lnTo>
                <a:lnTo>
                  <a:pt x="77" y="664"/>
                </a:lnTo>
                <a:lnTo>
                  <a:pt x="79" y="662"/>
                </a:lnTo>
                <a:lnTo>
                  <a:pt x="81" y="658"/>
                </a:lnTo>
                <a:lnTo>
                  <a:pt x="83" y="658"/>
                </a:lnTo>
                <a:lnTo>
                  <a:pt x="87" y="658"/>
                </a:lnTo>
                <a:lnTo>
                  <a:pt x="88" y="658"/>
                </a:lnTo>
                <a:lnTo>
                  <a:pt x="90" y="658"/>
                </a:lnTo>
                <a:lnTo>
                  <a:pt x="88" y="656"/>
                </a:lnTo>
                <a:lnTo>
                  <a:pt x="88" y="652"/>
                </a:lnTo>
                <a:lnTo>
                  <a:pt x="85" y="652"/>
                </a:lnTo>
                <a:lnTo>
                  <a:pt x="83" y="650"/>
                </a:lnTo>
                <a:lnTo>
                  <a:pt x="87" y="650"/>
                </a:lnTo>
                <a:lnTo>
                  <a:pt x="90" y="650"/>
                </a:lnTo>
                <a:lnTo>
                  <a:pt x="96" y="660"/>
                </a:lnTo>
                <a:lnTo>
                  <a:pt x="100" y="660"/>
                </a:lnTo>
                <a:lnTo>
                  <a:pt x="100" y="658"/>
                </a:lnTo>
                <a:lnTo>
                  <a:pt x="104" y="656"/>
                </a:lnTo>
                <a:lnTo>
                  <a:pt x="104" y="652"/>
                </a:lnTo>
                <a:lnTo>
                  <a:pt x="106" y="650"/>
                </a:lnTo>
                <a:lnTo>
                  <a:pt x="117" y="650"/>
                </a:lnTo>
                <a:lnTo>
                  <a:pt x="127" y="650"/>
                </a:lnTo>
                <a:lnTo>
                  <a:pt x="113" y="649"/>
                </a:lnTo>
                <a:lnTo>
                  <a:pt x="96" y="649"/>
                </a:lnTo>
                <a:lnTo>
                  <a:pt x="88" y="647"/>
                </a:lnTo>
                <a:lnTo>
                  <a:pt x="87" y="649"/>
                </a:lnTo>
                <a:lnTo>
                  <a:pt x="85" y="610"/>
                </a:lnTo>
                <a:lnTo>
                  <a:pt x="79" y="608"/>
                </a:lnTo>
                <a:lnTo>
                  <a:pt x="75" y="606"/>
                </a:lnTo>
                <a:lnTo>
                  <a:pt x="77" y="602"/>
                </a:lnTo>
                <a:lnTo>
                  <a:pt x="79" y="599"/>
                </a:lnTo>
                <a:lnTo>
                  <a:pt x="81" y="599"/>
                </a:lnTo>
                <a:lnTo>
                  <a:pt x="83" y="601"/>
                </a:lnTo>
                <a:lnTo>
                  <a:pt x="85" y="601"/>
                </a:lnTo>
                <a:lnTo>
                  <a:pt x="88" y="601"/>
                </a:lnTo>
                <a:lnTo>
                  <a:pt x="87" y="601"/>
                </a:lnTo>
                <a:lnTo>
                  <a:pt x="87" y="599"/>
                </a:lnTo>
                <a:lnTo>
                  <a:pt x="77" y="597"/>
                </a:lnTo>
                <a:lnTo>
                  <a:pt x="65" y="597"/>
                </a:lnTo>
                <a:lnTo>
                  <a:pt x="56" y="597"/>
                </a:lnTo>
                <a:lnTo>
                  <a:pt x="48" y="597"/>
                </a:lnTo>
                <a:lnTo>
                  <a:pt x="44" y="593"/>
                </a:lnTo>
                <a:lnTo>
                  <a:pt x="39" y="585"/>
                </a:lnTo>
                <a:lnTo>
                  <a:pt x="37" y="579"/>
                </a:lnTo>
                <a:lnTo>
                  <a:pt x="37" y="576"/>
                </a:lnTo>
                <a:lnTo>
                  <a:pt x="39" y="572"/>
                </a:lnTo>
                <a:lnTo>
                  <a:pt x="37" y="566"/>
                </a:lnTo>
                <a:lnTo>
                  <a:pt x="35" y="566"/>
                </a:lnTo>
                <a:lnTo>
                  <a:pt x="31" y="568"/>
                </a:lnTo>
                <a:lnTo>
                  <a:pt x="29" y="566"/>
                </a:lnTo>
                <a:lnTo>
                  <a:pt x="27" y="560"/>
                </a:lnTo>
                <a:lnTo>
                  <a:pt x="29" y="555"/>
                </a:lnTo>
                <a:lnTo>
                  <a:pt x="31" y="551"/>
                </a:lnTo>
                <a:lnTo>
                  <a:pt x="31" y="545"/>
                </a:lnTo>
                <a:lnTo>
                  <a:pt x="29" y="539"/>
                </a:lnTo>
                <a:lnTo>
                  <a:pt x="29" y="535"/>
                </a:lnTo>
                <a:lnTo>
                  <a:pt x="33" y="533"/>
                </a:lnTo>
                <a:lnTo>
                  <a:pt x="35" y="531"/>
                </a:lnTo>
                <a:lnTo>
                  <a:pt x="39" y="530"/>
                </a:lnTo>
                <a:lnTo>
                  <a:pt x="40" y="526"/>
                </a:lnTo>
                <a:lnTo>
                  <a:pt x="40" y="522"/>
                </a:lnTo>
                <a:lnTo>
                  <a:pt x="40" y="516"/>
                </a:lnTo>
                <a:lnTo>
                  <a:pt x="40" y="512"/>
                </a:lnTo>
                <a:lnTo>
                  <a:pt x="44" y="508"/>
                </a:lnTo>
                <a:lnTo>
                  <a:pt x="44" y="507"/>
                </a:lnTo>
                <a:lnTo>
                  <a:pt x="46" y="507"/>
                </a:lnTo>
                <a:lnTo>
                  <a:pt x="46" y="503"/>
                </a:lnTo>
                <a:lnTo>
                  <a:pt x="46" y="497"/>
                </a:lnTo>
                <a:lnTo>
                  <a:pt x="46" y="491"/>
                </a:lnTo>
                <a:lnTo>
                  <a:pt x="48" y="485"/>
                </a:lnTo>
                <a:lnTo>
                  <a:pt x="46" y="482"/>
                </a:lnTo>
                <a:lnTo>
                  <a:pt x="44" y="476"/>
                </a:lnTo>
                <a:lnTo>
                  <a:pt x="46" y="474"/>
                </a:lnTo>
                <a:lnTo>
                  <a:pt x="46" y="470"/>
                </a:lnTo>
                <a:lnTo>
                  <a:pt x="50" y="468"/>
                </a:lnTo>
                <a:lnTo>
                  <a:pt x="50" y="466"/>
                </a:lnTo>
                <a:lnTo>
                  <a:pt x="48" y="464"/>
                </a:lnTo>
                <a:lnTo>
                  <a:pt x="48" y="459"/>
                </a:lnTo>
                <a:lnTo>
                  <a:pt x="50" y="455"/>
                </a:lnTo>
                <a:lnTo>
                  <a:pt x="50" y="451"/>
                </a:lnTo>
                <a:lnTo>
                  <a:pt x="50" y="445"/>
                </a:lnTo>
                <a:lnTo>
                  <a:pt x="48" y="441"/>
                </a:lnTo>
                <a:lnTo>
                  <a:pt x="48" y="437"/>
                </a:lnTo>
                <a:lnTo>
                  <a:pt x="48" y="434"/>
                </a:lnTo>
                <a:lnTo>
                  <a:pt x="44" y="428"/>
                </a:lnTo>
                <a:lnTo>
                  <a:pt x="46" y="422"/>
                </a:lnTo>
                <a:lnTo>
                  <a:pt x="48" y="414"/>
                </a:lnTo>
                <a:lnTo>
                  <a:pt x="50" y="409"/>
                </a:lnTo>
                <a:lnTo>
                  <a:pt x="48" y="403"/>
                </a:lnTo>
                <a:lnTo>
                  <a:pt x="48" y="401"/>
                </a:lnTo>
                <a:lnTo>
                  <a:pt x="46" y="399"/>
                </a:lnTo>
                <a:lnTo>
                  <a:pt x="44" y="395"/>
                </a:lnTo>
                <a:lnTo>
                  <a:pt x="44" y="388"/>
                </a:lnTo>
                <a:lnTo>
                  <a:pt x="42" y="382"/>
                </a:lnTo>
                <a:lnTo>
                  <a:pt x="44" y="376"/>
                </a:lnTo>
                <a:lnTo>
                  <a:pt x="46" y="372"/>
                </a:lnTo>
                <a:lnTo>
                  <a:pt x="48" y="366"/>
                </a:lnTo>
                <a:lnTo>
                  <a:pt x="48" y="357"/>
                </a:lnTo>
                <a:lnTo>
                  <a:pt x="52" y="347"/>
                </a:lnTo>
                <a:lnTo>
                  <a:pt x="54" y="345"/>
                </a:lnTo>
                <a:lnTo>
                  <a:pt x="56" y="343"/>
                </a:lnTo>
                <a:lnTo>
                  <a:pt x="54" y="340"/>
                </a:lnTo>
                <a:lnTo>
                  <a:pt x="52" y="334"/>
                </a:lnTo>
                <a:lnTo>
                  <a:pt x="54" y="328"/>
                </a:lnTo>
                <a:lnTo>
                  <a:pt x="54" y="322"/>
                </a:lnTo>
                <a:lnTo>
                  <a:pt x="56" y="317"/>
                </a:lnTo>
                <a:lnTo>
                  <a:pt x="58" y="313"/>
                </a:lnTo>
                <a:lnTo>
                  <a:pt x="62" y="313"/>
                </a:lnTo>
                <a:lnTo>
                  <a:pt x="63" y="311"/>
                </a:lnTo>
                <a:lnTo>
                  <a:pt x="65" y="307"/>
                </a:lnTo>
                <a:lnTo>
                  <a:pt x="63" y="301"/>
                </a:lnTo>
                <a:lnTo>
                  <a:pt x="63" y="297"/>
                </a:lnTo>
                <a:lnTo>
                  <a:pt x="63" y="292"/>
                </a:lnTo>
                <a:lnTo>
                  <a:pt x="67" y="284"/>
                </a:lnTo>
                <a:lnTo>
                  <a:pt x="69" y="272"/>
                </a:lnTo>
                <a:lnTo>
                  <a:pt x="69" y="267"/>
                </a:lnTo>
                <a:lnTo>
                  <a:pt x="69" y="261"/>
                </a:lnTo>
                <a:lnTo>
                  <a:pt x="67" y="257"/>
                </a:lnTo>
                <a:lnTo>
                  <a:pt x="71" y="251"/>
                </a:lnTo>
                <a:lnTo>
                  <a:pt x="71" y="246"/>
                </a:lnTo>
                <a:lnTo>
                  <a:pt x="71" y="240"/>
                </a:lnTo>
                <a:lnTo>
                  <a:pt x="71" y="234"/>
                </a:lnTo>
                <a:lnTo>
                  <a:pt x="71" y="226"/>
                </a:lnTo>
                <a:lnTo>
                  <a:pt x="73" y="219"/>
                </a:lnTo>
                <a:lnTo>
                  <a:pt x="75" y="215"/>
                </a:lnTo>
                <a:lnTo>
                  <a:pt x="75" y="209"/>
                </a:lnTo>
                <a:lnTo>
                  <a:pt x="75" y="201"/>
                </a:lnTo>
                <a:lnTo>
                  <a:pt x="75" y="194"/>
                </a:lnTo>
                <a:lnTo>
                  <a:pt x="77" y="184"/>
                </a:lnTo>
                <a:lnTo>
                  <a:pt x="79" y="178"/>
                </a:lnTo>
                <a:lnTo>
                  <a:pt x="85" y="173"/>
                </a:lnTo>
                <a:lnTo>
                  <a:pt x="87" y="167"/>
                </a:lnTo>
                <a:lnTo>
                  <a:pt x="90" y="161"/>
                </a:lnTo>
                <a:lnTo>
                  <a:pt x="90" y="155"/>
                </a:lnTo>
                <a:lnTo>
                  <a:pt x="90" y="152"/>
                </a:lnTo>
                <a:lnTo>
                  <a:pt x="90" y="146"/>
                </a:lnTo>
                <a:lnTo>
                  <a:pt x="92" y="142"/>
                </a:lnTo>
                <a:lnTo>
                  <a:pt x="92" y="138"/>
                </a:lnTo>
                <a:lnTo>
                  <a:pt x="90" y="132"/>
                </a:lnTo>
                <a:lnTo>
                  <a:pt x="90" y="125"/>
                </a:lnTo>
                <a:lnTo>
                  <a:pt x="90" y="117"/>
                </a:lnTo>
                <a:lnTo>
                  <a:pt x="94" y="113"/>
                </a:lnTo>
                <a:lnTo>
                  <a:pt x="98" y="109"/>
                </a:lnTo>
                <a:lnTo>
                  <a:pt x="104" y="105"/>
                </a:lnTo>
                <a:lnTo>
                  <a:pt x="108" y="102"/>
                </a:lnTo>
                <a:lnTo>
                  <a:pt x="108" y="100"/>
                </a:lnTo>
                <a:lnTo>
                  <a:pt x="108" y="96"/>
                </a:lnTo>
                <a:lnTo>
                  <a:pt x="108" y="92"/>
                </a:lnTo>
                <a:lnTo>
                  <a:pt x="106" y="90"/>
                </a:lnTo>
                <a:lnTo>
                  <a:pt x="102" y="82"/>
                </a:lnTo>
                <a:lnTo>
                  <a:pt x="102" y="79"/>
                </a:lnTo>
                <a:lnTo>
                  <a:pt x="96" y="75"/>
                </a:lnTo>
                <a:lnTo>
                  <a:pt x="94" y="65"/>
                </a:lnTo>
                <a:lnTo>
                  <a:pt x="94" y="59"/>
                </a:lnTo>
                <a:lnTo>
                  <a:pt x="92" y="52"/>
                </a:lnTo>
                <a:lnTo>
                  <a:pt x="90" y="46"/>
                </a:lnTo>
                <a:lnTo>
                  <a:pt x="88" y="40"/>
                </a:lnTo>
                <a:lnTo>
                  <a:pt x="87" y="33"/>
                </a:lnTo>
                <a:lnTo>
                  <a:pt x="87" y="29"/>
                </a:lnTo>
                <a:lnTo>
                  <a:pt x="85" y="25"/>
                </a:lnTo>
                <a:lnTo>
                  <a:pt x="81" y="21"/>
                </a:lnTo>
                <a:lnTo>
                  <a:pt x="75" y="13"/>
                </a:lnTo>
                <a:lnTo>
                  <a:pt x="73" y="8"/>
                </a:lnTo>
                <a:lnTo>
                  <a:pt x="71" y="0"/>
                </a:lnTo>
                <a:lnTo>
                  <a:pt x="69" y="2"/>
                </a:lnTo>
                <a:lnTo>
                  <a:pt x="65" y="6"/>
                </a:lnTo>
                <a:close/>
                <a:moveTo>
                  <a:pt x="87" y="662"/>
                </a:moveTo>
                <a:lnTo>
                  <a:pt x="87" y="666"/>
                </a:lnTo>
                <a:lnTo>
                  <a:pt x="88" y="668"/>
                </a:lnTo>
                <a:lnTo>
                  <a:pt x="90" y="670"/>
                </a:lnTo>
                <a:lnTo>
                  <a:pt x="92" y="668"/>
                </a:lnTo>
                <a:lnTo>
                  <a:pt x="90" y="664"/>
                </a:lnTo>
                <a:lnTo>
                  <a:pt x="87" y="662"/>
                </a:lnTo>
                <a:close/>
                <a:moveTo>
                  <a:pt x="56" y="652"/>
                </a:moveTo>
                <a:lnTo>
                  <a:pt x="56" y="654"/>
                </a:lnTo>
                <a:lnTo>
                  <a:pt x="62" y="656"/>
                </a:lnTo>
                <a:lnTo>
                  <a:pt x="62" y="654"/>
                </a:lnTo>
                <a:lnTo>
                  <a:pt x="60" y="652"/>
                </a:lnTo>
                <a:lnTo>
                  <a:pt x="56" y="652"/>
                </a:lnTo>
                <a:close/>
                <a:moveTo>
                  <a:pt x="2" y="572"/>
                </a:moveTo>
                <a:lnTo>
                  <a:pt x="4" y="576"/>
                </a:lnTo>
                <a:lnTo>
                  <a:pt x="6" y="576"/>
                </a:lnTo>
                <a:lnTo>
                  <a:pt x="4" y="574"/>
                </a:lnTo>
                <a:lnTo>
                  <a:pt x="2" y="572"/>
                </a:lnTo>
                <a:close/>
                <a:moveTo>
                  <a:pt x="6" y="562"/>
                </a:moveTo>
                <a:lnTo>
                  <a:pt x="6" y="570"/>
                </a:lnTo>
                <a:lnTo>
                  <a:pt x="10" y="570"/>
                </a:lnTo>
                <a:lnTo>
                  <a:pt x="12" y="566"/>
                </a:lnTo>
                <a:lnTo>
                  <a:pt x="10" y="564"/>
                </a:lnTo>
                <a:lnTo>
                  <a:pt x="6" y="562"/>
                </a:lnTo>
                <a:close/>
                <a:moveTo>
                  <a:pt x="52" y="610"/>
                </a:moveTo>
                <a:lnTo>
                  <a:pt x="54" y="610"/>
                </a:lnTo>
                <a:lnTo>
                  <a:pt x="54" y="612"/>
                </a:lnTo>
                <a:lnTo>
                  <a:pt x="52" y="616"/>
                </a:lnTo>
                <a:lnTo>
                  <a:pt x="50" y="620"/>
                </a:lnTo>
                <a:lnTo>
                  <a:pt x="48" y="616"/>
                </a:lnTo>
                <a:lnTo>
                  <a:pt x="52" y="610"/>
                </a:lnTo>
                <a:close/>
                <a:moveTo>
                  <a:pt x="40" y="610"/>
                </a:moveTo>
                <a:lnTo>
                  <a:pt x="42" y="616"/>
                </a:lnTo>
                <a:lnTo>
                  <a:pt x="39" y="616"/>
                </a:lnTo>
                <a:lnTo>
                  <a:pt x="37" y="614"/>
                </a:lnTo>
                <a:lnTo>
                  <a:pt x="37" y="612"/>
                </a:lnTo>
                <a:lnTo>
                  <a:pt x="40" y="610"/>
                </a:lnTo>
                <a:close/>
                <a:moveTo>
                  <a:pt x="63" y="606"/>
                </a:moveTo>
                <a:lnTo>
                  <a:pt x="69" y="606"/>
                </a:lnTo>
                <a:lnTo>
                  <a:pt x="75" y="606"/>
                </a:lnTo>
                <a:lnTo>
                  <a:pt x="73" y="610"/>
                </a:lnTo>
                <a:lnTo>
                  <a:pt x="69" y="610"/>
                </a:lnTo>
                <a:lnTo>
                  <a:pt x="67" y="608"/>
                </a:lnTo>
                <a:lnTo>
                  <a:pt x="63" y="610"/>
                </a:lnTo>
                <a:lnTo>
                  <a:pt x="62" y="610"/>
                </a:lnTo>
                <a:lnTo>
                  <a:pt x="62" y="618"/>
                </a:lnTo>
                <a:lnTo>
                  <a:pt x="63" y="624"/>
                </a:lnTo>
                <a:lnTo>
                  <a:pt x="67" y="622"/>
                </a:lnTo>
                <a:lnTo>
                  <a:pt x="71" y="622"/>
                </a:lnTo>
                <a:lnTo>
                  <a:pt x="71" y="626"/>
                </a:lnTo>
                <a:lnTo>
                  <a:pt x="67" y="627"/>
                </a:lnTo>
                <a:lnTo>
                  <a:pt x="63" y="627"/>
                </a:lnTo>
                <a:lnTo>
                  <a:pt x="63" y="631"/>
                </a:lnTo>
                <a:lnTo>
                  <a:pt x="65" y="635"/>
                </a:lnTo>
                <a:lnTo>
                  <a:pt x="67" y="635"/>
                </a:lnTo>
                <a:lnTo>
                  <a:pt x="71" y="635"/>
                </a:lnTo>
                <a:lnTo>
                  <a:pt x="65" y="639"/>
                </a:lnTo>
                <a:lnTo>
                  <a:pt x="63" y="641"/>
                </a:lnTo>
                <a:lnTo>
                  <a:pt x="65" y="641"/>
                </a:lnTo>
                <a:lnTo>
                  <a:pt x="69" y="641"/>
                </a:lnTo>
                <a:lnTo>
                  <a:pt x="71" y="639"/>
                </a:lnTo>
                <a:lnTo>
                  <a:pt x="73" y="639"/>
                </a:lnTo>
                <a:lnTo>
                  <a:pt x="71" y="641"/>
                </a:lnTo>
                <a:lnTo>
                  <a:pt x="65" y="643"/>
                </a:lnTo>
                <a:lnTo>
                  <a:pt x="62" y="643"/>
                </a:lnTo>
                <a:lnTo>
                  <a:pt x="62" y="641"/>
                </a:lnTo>
                <a:lnTo>
                  <a:pt x="62" y="637"/>
                </a:lnTo>
                <a:lnTo>
                  <a:pt x="62" y="629"/>
                </a:lnTo>
                <a:lnTo>
                  <a:pt x="58" y="629"/>
                </a:lnTo>
                <a:lnTo>
                  <a:pt x="56" y="629"/>
                </a:lnTo>
                <a:lnTo>
                  <a:pt x="56" y="620"/>
                </a:lnTo>
                <a:lnTo>
                  <a:pt x="60" y="608"/>
                </a:lnTo>
                <a:lnTo>
                  <a:pt x="63" y="606"/>
                </a:lnTo>
                <a:close/>
                <a:moveTo>
                  <a:pt x="23" y="466"/>
                </a:moveTo>
                <a:lnTo>
                  <a:pt x="19" y="468"/>
                </a:lnTo>
                <a:lnTo>
                  <a:pt x="15" y="472"/>
                </a:lnTo>
                <a:lnTo>
                  <a:pt x="15" y="474"/>
                </a:lnTo>
                <a:lnTo>
                  <a:pt x="15" y="476"/>
                </a:lnTo>
                <a:lnTo>
                  <a:pt x="17" y="478"/>
                </a:lnTo>
                <a:lnTo>
                  <a:pt x="21" y="478"/>
                </a:lnTo>
                <a:lnTo>
                  <a:pt x="17" y="484"/>
                </a:lnTo>
                <a:lnTo>
                  <a:pt x="17" y="485"/>
                </a:lnTo>
                <a:lnTo>
                  <a:pt x="19" y="484"/>
                </a:lnTo>
                <a:lnTo>
                  <a:pt x="23" y="480"/>
                </a:lnTo>
                <a:lnTo>
                  <a:pt x="25" y="478"/>
                </a:lnTo>
                <a:lnTo>
                  <a:pt x="25" y="476"/>
                </a:lnTo>
                <a:lnTo>
                  <a:pt x="21" y="478"/>
                </a:lnTo>
                <a:lnTo>
                  <a:pt x="21" y="476"/>
                </a:lnTo>
                <a:lnTo>
                  <a:pt x="21" y="474"/>
                </a:lnTo>
                <a:lnTo>
                  <a:pt x="25" y="474"/>
                </a:lnTo>
                <a:lnTo>
                  <a:pt x="25" y="472"/>
                </a:lnTo>
                <a:lnTo>
                  <a:pt x="27" y="470"/>
                </a:lnTo>
                <a:lnTo>
                  <a:pt x="25" y="468"/>
                </a:lnTo>
                <a:lnTo>
                  <a:pt x="23" y="466"/>
                </a:lnTo>
                <a:close/>
                <a:moveTo>
                  <a:pt x="19" y="453"/>
                </a:moveTo>
                <a:lnTo>
                  <a:pt x="21" y="457"/>
                </a:lnTo>
                <a:lnTo>
                  <a:pt x="21" y="455"/>
                </a:lnTo>
                <a:lnTo>
                  <a:pt x="19" y="453"/>
                </a:lnTo>
                <a:close/>
                <a:moveTo>
                  <a:pt x="23" y="411"/>
                </a:moveTo>
                <a:lnTo>
                  <a:pt x="21" y="426"/>
                </a:lnTo>
                <a:lnTo>
                  <a:pt x="21" y="437"/>
                </a:lnTo>
                <a:lnTo>
                  <a:pt x="23" y="439"/>
                </a:lnTo>
                <a:lnTo>
                  <a:pt x="27" y="439"/>
                </a:lnTo>
                <a:lnTo>
                  <a:pt x="29" y="436"/>
                </a:lnTo>
                <a:lnTo>
                  <a:pt x="33" y="432"/>
                </a:lnTo>
                <a:lnTo>
                  <a:pt x="31" y="428"/>
                </a:lnTo>
                <a:lnTo>
                  <a:pt x="29" y="424"/>
                </a:lnTo>
                <a:lnTo>
                  <a:pt x="31" y="418"/>
                </a:lnTo>
                <a:lnTo>
                  <a:pt x="33" y="411"/>
                </a:lnTo>
                <a:lnTo>
                  <a:pt x="27" y="412"/>
                </a:lnTo>
                <a:lnTo>
                  <a:pt x="23" y="411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9" name="Freeform 206"/>
          <p:cNvSpPr>
            <a:spLocks noChangeAspect="1"/>
          </p:cNvSpPr>
          <p:nvPr/>
        </p:nvSpPr>
        <p:spPr bwMode="gray">
          <a:xfrm>
            <a:off x="4892675" y="3389313"/>
            <a:ext cx="242888" cy="466725"/>
          </a:xfrm>
          <a:custGeom>
            <a:avLst/>
            <a:gdLst>
              <a:gd name="T0" fmla="*/ 0 w 131"/>
              <a:gd name="T1" fmla="*/ 2147483647 h 255"/>
              <a:gd name="T2" fmla="*/ 2147483647 w 131"/>
              <a:gd name="T3" fmla="*/ 2147483647 h 255"/>
              <a:gd name="T4" fmla="*/ 2147483647 w 131"/>
              <a:gd name="T5" fmla="*/ 2147483647 h 255"/>
              <a:gd name="T6" fmla="*/ 2147483647 w 131"/>
              <a:gd name="T7" fmla="*/ 2147483647 h 255"/>
              <a:gd name="T8" fmla="*/ 2147483647 w 131"/>
              <a:gd name="T9" fmla="*/ 2147483647 h 255"/>
              <a:gd name="T10" fmla="*/ 2147483647 w 131"/>
              <a:gd name="T11" fmla="*/ 2147483647 h 255"/>
              <a:gd name="T12" fmla="*/ 2147483647 w 131"/>
              <a:gd name="T13" fmla="*/ 2147483647 h 255"/>
              <a:gd name="T14" fmla="*/ 2147483647 w 131"/>
              <a:gd name="T15" fmla="*/ 2147483647 h 255"/>
              <a:gd name="T16" fmla="*/ 2147483647 w 131"/>
              <a:gd name="T17" fmla="*/ 2147483647 h 255"/>
              <a:gd name="T18" fmla="*/ 2147483647 w 131"/>
              <a:gd name="T19" fmla="*/ 2147483647 h 255"/>
              <a:gd name="T20" fmla="*/ 2147483647 w 131"/>
              <a:gd name="T21" fmla="*/ 2147483647 h 255"/>
              <a:gd name="T22" fmla="*/ 2147483647 w 131"/>
              <a:gd name="T23" fmla="*/ 2147483647 h 255"/>
              <a:gd name="T24" fmla="*/ 2147483647 w 131"/>
              <a:gd name="T25" fmla="*/ 2147483647 h 255"/>
              <a:gd name="T26" fmla="*/ 2147483647 w 131"/>
              <a:gd name="T27" fmla="*/ 2147483647 h 255"/>
              <a:gd name="T28" fmla="*/ 2147483647 w 131"/>
              <a:gd name="T29" fmla="*/ 2147483647 h 255"/>
              <a:gd name="T30" fmla="*/ 2147483647 w 131"/>
              <a:gd name="T31" fmla="*/ 2147483647 h 255"/>
              <a:gd name="T32" fmla="*/ 2147483647 w 131"/>
              <a:gd name="T33" fmla="*/ 2147483647 h 255"/>
              <a:gd name="T34" fmla="*/ 2147483647 w 131"/>
              <a:gd name="T35" fmla="*/ 2147483647 h 255"/>
              <a:gd name="T36" fmla="*/ 2147483647 w 131"/>
              <a:gd name="T37" fmla="*/ 2147483647 h 255"/>
              <a:gd name="T38" fmla="*/ 2147483647 w 131"/>
              <a:gd name="T39" fmla="*/ 2147483647 h 255"/>
              <a:gd name="T40" fmla="*/ 2147483647 w 131"/>
              <a:gd name="T41" fmla="*/ 2147483647 h 255"/>
              <a:gd name="T42" fmla="*/ 2147483647 w 131"/>
              <a:gd name="T43" fmla="*/ 2147483647 h 255"/>
              <a:gd name="T44" fmla="*/ 2147483647 w 131"/>
              <a:gd name="T45" fmla="*/ 2147483647 h 255"/>
              <a:gd name="T46" fmla="*/ 2147483647 w 131"/>
              <a:gd name="T47" fmla="*/ 2147483647 h 255"/>
              <a:gd name="T48" fmla="*/ 2147483647 w 131"/>
              <a:gd name="T49" fmla="*/ 2147483647 h 255"/>
              <a:gd name="T50" fmla="*/ 2147483647 w 131"/>
              <a:gd name="T51" fmla="*/ 2147483647 h 255"/>
              <a:gd name="T52" fmla="*/ 2147483647 w 131"/>
              <a:gd name="T53" fmla="*/ 2147483647 h 255"/>
              <a:gd name="T54" fmla="*/ 2147483647 w 131"/>
              <a:gd name="T55" fmla="*/ 2147483647 h 255"/>
              <a:gd name="T56" fmla="*/ 2147483647 w 131"/>
              <a:gd name="T57" fmla="*/ 2147483647 h 255"/>
              <a:gd name="T58" fmla="*/ 2147483647 w 131"/>
              <a:gd name="T59" fmla="*/ 2147483647 h 255"/>
              <a:gd name="T60" fmla="*/ 2147483647 w 131"/>
              <a:gd name="T61" fmla="*/ 2147483647 h 255"/>
              <a:gd name="T62" fmla="*/ 2147483647 w 131"/>
              <a:gd name="T63" fmla="*/ 2147483647 h 255"/>
              <a:gd name="T64" fmla="*/ 2147483647 w 131"/>
              <a:gd name="T65" fmla="*/ 2147483647 h 255"/>
              <a:gd name="T66" fmla="*/ 2147483647 w 131"/>
              <a:gd name="T67" fmla="*/ 2147483647 h 255"/>
              <a:gd name="T68" fmla="*/ 2147483647 w 131"/>
              <a:gd name="T69" fmla="*/ 2147483647 h 255"/>
              <a:gd name="T70" fmla="*/ 2147483647 w 131"/>
              <a:gd name="T71" fmla="*/ 2147483647 h 255"/>
              <a:gd name="T72" fmla="*/ 2147483647 w 131"/>
              <a:gd name="T73" fmla="*/ 2147483647 h 255"/>
              <a:gd name="T74" fmla="*/ 2147483647 w 131"/>
              <a:gd name="T75" fmla="*/ 2147483647 h 255"/>
              <a:gd name="T76" fmla="*/ 2147483647 w 131"/>
              <a:gd name="T77" fmla="*/ 2147483647 h 255"/>
              <a:gd name="T78" fmla="*/ 2147483647 w 131"/>
              <a:gd name="T79" fmla="*/ 2147483647 h 255"/>
              <a:gd name="T80" fmla="*/ 2147483647 w 131"/>
              <a:gd name="T81" fmla="*/ 2147483647 h 255"/>
              <a:gd name="T82" fmla="*/ 2147483647 w 131"/>
              <a:gd name="T83" fmla="*/ 2147483647 h 255"/>
              <a:gd name="T84" fmla="*/ 2147483647 w 131"/>
              <a:gd name="T85" fmla="*/ 2147483647 h 255"/>
              <a:gd name="T86" fmla="*/ 2147483647 w 131"/>
              <a:gd name="T87" fmla="*/ 2147483647 h 255"/>
              <a:gd name="T88" fmla="*/ 2147483647 w 131"/>
              <a:gd name="T89" fmla="*/ 2147483647 h 255"/>
              <a:gd name="T90" fmla="*/ 2147483647 w 131"/>
              <a:gd name="T91" fmla="*/ 2147483647 h 255"/>
              <a:gd name="T92" fmla="*/ 2147483647 w 131"/>
              <a:gd name="T93" fmla="*/ 2147483647 h 255"/>
              <a:gd name="T94" fmla="*/ 2147483647 w 131"/>
              <a:gd name="T95" fmla="*/ 2147483647 h 255"/>
              <a:gd name="T96" fmla="*/ 2147483647 w 131"/>
              <a:gd name="T97" fmla="*/ 2147483647 h 255"/>
              <a:gd name="T98" fmla="*/ 2147483647 w 131"/>
              <a:gd name="T99" fmla="*/ 2147483647 h 255"/>
              <a:gd name="T100" fmla="*/ 2147483647 w 131"/>
              <a:gd name="T101" fmla="*/ 2147483647 h 255"/>
              <a:gd name="T102" fmla="*/ 2147483647 w 131"/>
              <a:gd name="T103" fmla="*/ 2147483647 h 255"/>
              <a:gd name="T104" fmla="*/ 0 w 131"/>
              <a:gd name="T105" fmla="*/ 2147483647 h 2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1"/>
              <a:gd name="T160" fmla="*/ 0 h 255"/>
              <a:gd name="T161" fmla="*/ 131 w 131"/>
              <a:gd name="T162" fmla="*/ 255 h 25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1" h="255">
                <a:moveTo>
                  <a:pt x="0" y="146"/>
                </a:moveTo>
                <a:lnTo>
                  <a:pt x="0" y="146"/>
                </a:lnTo>
                <a:lnTo>
                  <a:pt x="2" y="146"/>
                </a:lnTo>
                <a:lnTo>
                  <a:pt x="4" y="150"/>
                </a:lnTo>
                <a:lnTo>
                  <a:pt x="8" y="153"/>
                </a:lnTo>
                <a:lnTo>
                  <a:pt x="14" y="155"/>
                </a:lnTo>
                <a:lnTo>
                  <a:pt x="19" y="153"/>
                </a:lnTo>
                <a:lnTo>
                  <a:pt x="19" y="155"/>
                </a:lnTo>
                <a:lnTo>
                  <a:pt x="21" y="157"/>
                </a:lnTo>
                <a:lnTo>
                  <a:pt x="19" y="159"/>
                </a:lnTo>
                <a:lnTo>
                  <a:pt x="16" y="159"/>
                </a:lnTo>
                <a:lnTo>
                  <a:pt x="12" y="159"/>
                </a:lnTo>
                <a:lnTo>
                  <a:pt x="8" y="159"/>
                </a:lnTo>
                <a:lnTo>
                  <a:pt x="12" y="163"/>
                </a:lnTo>
                <a:lnTo>
                  <a:pt x="16" y="169"/>
                </a:lnTo>
                <a:lnTo>
                  <a:pt x="17" y="173"/>
                </a:lnTo>
                <a:lnTo>
                  <a:pt x="17" y="176"/>
                </a:lnTo>
                <a:lnTo>
                  <a:pt x="19" y="180"/>
                </a:lnTo>
                <a:lnTo>
                  <a:pt x="19" y="182"/>
                </a:lnTo>
                <a:lnTo>
                  <a:pt x="19" y="186"/>
                </a:lnTo>
                <a:lnTo>
                  <a:pt x="19" y="188"/>
                </a:lnTo>
                <a:lnTo>
                  <a:pt x="17" y="192"/>
                </a:lnTo>
                <a:lnTo>
                  <a:pt x="19" y="198"/>
                </a:lnTo>
                <a:lnTo>
                  <a:pt x="21" y="201"/>
                </a:lnTo>
                <a:lnTo>
                  <a:pt x="21" y="205"/>
                </a:lnTo>
                <a:lnTo>
                  <a:pt x="21" y="211"/>
                </a:lnTo>
                <a:lnTo>
                  <a:pt x="23" y="215"/>
                </a:lnTo>
                <a:lnTo>
                  <a:pt x="16" y="215"/>
                </a:lnTo>
                <a:lnTo>
                  <a:pt x="8" y="217"/>
                </a:lnTo>
                <a:lnTo>
                  <a:pt x="4" y="221"/>
                </a:lnTo>
                <a:lnTo>
                  <a:pt x="6" y="224"/>
                </a:lnTo>
                <a:lnTo>
                  <a:pt x="10" y="228"/>
                </a:lnTo>
                <a:lnTo>
                  <a:pt x="16" y="234"/>
                </a:lnTo>
                <a:lnTo>
                  <a:pt x="17" y="242"/>
                </a:lnTo>
                <a:lnTo>
                  <a:pt x="17" y="247"/>
                </a:lnTo>
                <a:lnTo>
                  <a:pt x="16" y="255"/>
                </a:lnTo>
                <a:lnTo>
                  <a:pt x="19" y="253"/>
                </a:lnTo>
                <a:lnTo>
                  <a:pt x="25" y="255"/>
                </a:lnTo>
                <a:lnTo>
                  <a:pt x="29" y="247"/>
                </a:lnTo>
                <a:lnTo>
                  <a:pt x="31" y="249"/>
                </a:lnTo>
                <a:lnTo>
                  <a:pt x="35" y="251"/>
                </a:lnTo>
                <a:lnTo>
                  <a:pt x="42" y="249"/>
                </a:lnTo>
                <a:lnTo>
                  <a:pt x="50" y="247"/>
                </a:lnTo>
                <a:lnTo>
                  <a:pt x="56" y="245"/>
                </a:lnTo>
                <a:lnTo>
                  <a:pt x="60" y="242"/>
                </a:lnTo>
                <a:lnTo>
                  <a:pt x="65" y="238"/>
                </a:lnTo>
                <a:lnTo>
                  <a:pt x="69" y="236"/>
                </a:lnTo>
                <a:lnTo>
                  <a:pt x="67" y="232"/>
                </a:lnTo>
                <a:lnTo>
                  <a:pt x="65" y="228"/>
                </a:lnTo>
                <a:lnTo>
                  <a:pt x="73" y="224"/>
                </a:lnTo>
                <a:lnTo>
                  <a:pt x="81" y="222"/>
                </a:lnTo>
                <a:lnTo>
                  <a:pt x="85" y="221"/>
                </a:lnTo>
                <a:lnTo>
                  <a:pt x="88" y="219"/>
                </a:lnTo>
                <a:lnTo>
                  <a:pt x="90" y="217"/>
                </a:lnTo>
                <a:lnTo>
                  <a:pt x="92" y="213"/>
                </a:lnTo>
                <a:lnTo>
                  <a:pt x="96" y="211"/>
                </a:lnTo>
                <a:lnTo>
                  <a:pt x="100" y="209"/>
                </a:lnTo>
                <a:lnTo>
                  <a:pt x="102" y="207"/>
                </a:lnTo>
                <a:lnTo>
                  <a:pt x="104" y="203"/>
                </a:lnTo>
                <a:lnTo>
                  <a:pt x="108" y="199"/>
                </a:lnTo>
                <a:lnTo>
                  <a:pt x="110" y="199"/>
                </a:lnTo>
                <a:lnTo>
                  <a:pt x="111" y="198"/>
                </a:lnTo>
                <a:lnTo>
                  <a:pt x="110" y="194"/>
                </a:lnTo>
                <a:lnTo>
                  <a:pt x="106" y="192"/>
                </a:lnTo>
                <a:lnTo>
                  <a:pt x="108" y="188"/>
                </a:lnTo>
                <a:lnTo>
                  <a:pt x="108" y="184"/>
                </a:lnTo>
                <a:lnTo>
                  <a:pt x="108" y="182"/>
                </a:lnTo>
                <a:lnTo>
                  <a:pt x="106" y="180"/>
                </a:lnTo>
                <a:lnTo>
                  <a:pt x="108" y="176"/>
                </a:lnTo>
                <a:lnTo>
                  <a:pt x="110" y="173"/>
                </a:lnTo>
                <a:lnTo>
                  <a:pt x="108" y="169"/>
                </a:lnTo>
                <a:lnTo>
                  <a:pt x="104" y="169"/>
                </a:lnTo>
                <a:lnTo>
                  <a:pt x="100" y="169"/>
                </a:lnTo>
                <a:lnTo>
                  <a:pt x="98" y="169"/>
                </a:lnTo>
                <a:lnTo>
                  <a:pt x="98" y="165"/>
                </a:lnTo>
                <a:lnTo>
                  <a:pt x="100" y="163"/>
                </a:lnTo>
                <a:lnTo>
                  <a:pt x="102" y="161"/>
                </a:lnTo>
                <a:lnTo>
                  <a:pt x="104" y="157"/>
                </a:lnTo>
                <a:lnTo>
                  <a:pt x="104" y="155"/>
                </a:lnTo>
                <a:lnTo>
                  <a:pt x="106" y="153"/>
                </a:lnTo>
                <a:lnTo>
                  <a:pt x="110" y="148"/>
                </a:lnTo>
                <a:lnTo>
                  <a:pt x="110" y="144"/>
                </a:lnTo>
                <a:lnTo>
                  <a:pt x="110" y="140"/>
                </a:lnTo>
                <a:lnTo>
                  <a:pt x="111" y="138"/>
                </a:lnTo>
                <a:lnTo>
                  <a:pt x="113" y="134"/>
                </a:lnTo>
                <a:lnTo>
                  <a:pt x="113" y="130"/>
                </a:lnTo>
                <a:lnTo>
                  <a:pt x="113" y="127"/>
                </a:lnTo>
                <a:lnTo>
                  <a:pt x="117" y="123"/>
                </a:lnTo>
                <a:lnTo>
                  <a:pt x="119" y="121"/>
                </a:lnTo>
                <a:lnTo>
                  <a:pt x="123" y="123"/>
                </a:lnTo>
                <a:lnTo>
                  <a:pt x="129" y="123"/>
                </a:lnTo>
                <a:lnTo>
                  <a:pt x="131" y="123"/>
                </a:lnTo>
                <a:lnTo>
                  <a:pt x="131" y="63"/>
                </a:lnTo>
                <a:lnTo>
                  <a:pt x="23" y="0"/>
                </a:lnTo>
                <a:lnTo>
                  <a:pt x="12" y="8"/>
                </a:lnTo>
                <a:lnTo>
                  <a:pt x="19" y="40"/>
                </a:lnTo>
                <a:lnTo>
                  <a:pt x="21" y="46"/>
                </a:lnTo>
                <a:lnTo>
                  <a:pt x="23" y="54"/>
                </a:lnTo>
                <a:lnTo>
                  <a:pt x="21" y="59"/>
                </a:lnTo>
                <a:lnTo>
                  <a:pt x="19" y="65"/>
                </a:lnTo>
                <a:lnTo>
                  <a:pt x="19" y="94"/>
                </a:lnTo>
                <a:lnTo>
                  <a:pt x="19" y="117"/>
                </a:lnTo>
                <a:lnTo>
                  <a:pt x="0" y="134"/>
                </a:lnTo>
                <a:lnTo>
                  <a:pt x="0" y="14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0" name="Freeform 207"/>
          <p:cNvSpPr>
            <a:spLocks noChangeAspect="1"/>
          </p:cNvSpPr>
          <p:nvPr/>
        </p:nvSpPr>
        <p:spPr bwMode="gray">
          <a:xfrm>
            <a:off x="4900613" y="3752850"/>
            <a:ext cx="306387" cy="219075"/>
          </a:xfrm>
          <a:custGeom>
            <a:avLst/>
            <a:gdLst>
              <a:gd name="T0" fmla="*/ 2147483647 w 167"/>
              <a:gd name="T1" fmla="*/ 2147483647 h 121"/>
              <a:gd name="T2" fmla="*/ 2147483647 w 167"/>
              <a:gd name="T3" fmla="*/ 2147483647 h 121"/>
              <a:gd name="T4" fmla="*/ 2147483647 w 167"/>
              <a:gd name="T5" fmla="*/ 2147483647 h 121"/>
              <a:gd name="T6" fmla="*/ 2147483647 w 167"/>
              <a:gd name="T7" fmla="*/ 2147483647 h 121"/>
              <a:gd name="T8" fmla="*/ 2147483647 w 167"/>
              <a:gd name="T9" fmla="*/ 2147483647 h 121"/>
              <a:gd name="T10" fmla="*/ 2147483647 w 167"/>
              <a:gd name="T11" fmla="*/ 2147483647 h 121"/>
              <a:gd name="T12" fmla="*/ 2147483647 w 167"/>
              <a:gd name="T13" fmla="*/ 2147483647 h 121"/>
              <a:gd name="T14" fmla="*/ 2147483647 w 167"/>
              <a:gd name="T15" fmla="*/ 2147483647 h 121"/>
              <a:gd name="T16" fmla="*/ 2147483647 w 167"/>
              <a:gd name="T17" fmla="*/ 2147483647 h 121"/>
              <a:gd name="T18" fmla="*/ 2147483647 w 167"/>
              <a:gd name="T19" fmla="*/ 2147483647 h 121"/>
              <a:gd name="T20" fmla="*/ 2147483647 w 167"/>
              <a:gd name="T21" fmla="*/ 2147483647 h 121"/>
              <a:gd name="T22" fmla="*/ 2147483647 w 167"/>
              <a:gd name="T23" fmla="*/ 2147483647 h 121"/>
              <a:gd name="T24" fmla="*/ 2147483647 w 167"/>
              <a:gd name="T25" fmla="*/ 2147483647 h 121"/>
              <a:gd name="T26" fmla="*/ 2147483647 w 167"/>
              <a:gd name="T27" fmla="*/ 2147483647 h 121"/>
              <a:gd name="T28" fmla="*/ 2147483647 w 167"/>
              <a:gd name="T29" fmla="*/ 2147483647 h 121"/>
              <a:gd name="T30" fmla="*/ 2147483647 w 167"/>
              <a:gd name="T31" fmla="*/ 2147483647 h 121"/>
              <a:gd name="T32" fmla="*/ 2147483647 w 167"/>
              <a:gd name="T33" fmla="*/ 2147483647 h 121"/>
              <a:gd name="T34" fmla="*/ 2147483647 w 167"/>
              <a:gd name="T35" fmla="*/ 2147483647 h 121"/>
              <a:gd name="T36" fmla="*/ 2147483647 w 167"/>
              <a:gd name="T37" fmla="*/ 2147483647 h 121"/>
              <a:gd name="T38" fmla="*/ 2147483647 w 167"/>
              <a:gd name="T39" fmla="*/ 2147483647 h 121"/>
              <a:gd name="T40" fmla="*/ 2147483647 w 167"/>
              <a:gd name="T41" fmla="*/ 2147483647 h 121"/>
              <a:gd name="T42" fmla="*/ 2147483647 w 167"/>
              <a:gd name="T43" fmla="*/ 2147483647 h 121"/>
              <a:gd name="T44" fmla="*/ 2147483647 w 167"/>
              <a:gd name="T45" fmla="*/ 2147483647 h 121"/>
              <a:gd name="T46" fmla="*/ 2147483647 w 167"/>
              <a:gd name="T47" fmla="*/ 2147483647 h 121"/>
              <a:gd name="T48" fmla="*/ 2147483647 w 167"/>
              <a:gd name="T49" fmla="*/ 2147483647 h 121"/>
              <a:gd name="T50" fmla="*/ 2147483647 w 167"/>
              <a:gd name="T51" fmla="*/ 2147483647 h 121"/>
              <a:gd name="T52" fmla="*/ 2147483647 w 167"/>
              <a:gd name="T53" fmla="*/ 2147483647 h 121"/>
              <a:gd name="T54" fmla="*/ 2147483647 w 167"/>
              <a:gd name="T55" fmla="*/ 2147483647 h 121"/>
              <a:gd name="T56" fmla="*/ 2147483647 w 167"/>
              <a:gd name="T57" fmla="*/ 2147483647 h 121"/>
              <a:gd name="T58" fmla="*/ 2147483647 w 167"/>
              <a:gd name="T59" fmla="*/ 2147483647 h 121"/>
              <a:gd name="T60" fmla="*/ 2147483647 w 167"/>
              <a:gd name="T61" fmla="*/ 0 h 121"/>
              <a:gd name="T62" fmla="*/ 2147483647 w 167"/>
              <a:gd name="T63" fmla="*/ 2147483647 h 121"/>
              <a:gd name="T64" fmla="*/ 2147483647 w 167"/>
              <a:gd name="T65" fmla="*/ 2147483647 h 121"/>
              <a:gd name="T66" fmla="*/ 2147483647 w 167"/>
              <a:gd name="T67" fmla="*/ 2147483647 h 121"/>
              <a:gd name="T68" fmla="*/ 2147483647 w 167"/>
              <a:gd name="T69" fmla="*/ 2147483647 h 121"/>
              <a:gd name="T70" fmla="*/ 2147483647 w 167"/>
              <a:gd name="T71" fmla="*/ 2147483647 h 121"/>
              <a:gd name="T72" fmla="*/ 2147483647 w 167"/>
              <a:gd name="T73" fmla="*/ 2147483647 h 121"/>
              <a:gd name="T74" fmla="*/ 2147483647 w 167"/>
              <a:gd name="T75" fmla="*/ 2147483647 h 121"/>
              <a:gd name="T76" fmla="*/ 2147483647 w 167"/>
              <a:gd name="T77" fmla="*/ 2147483647 h 121"/>
              <a:gd name="T78" fmla="*/ 2147483647 w 167"/>
              <a:gd name="T79" fmla="*/ 2147483647 h 121"/>
              <a:gd name="T80" fmla="*/ 2147483647 w 167"/>
              <a:gd name="T81" fmla="*/ 2147483647 h 121"/>
              <a:gd name="T82" fmla="*/ 2147483647 w 167"/>
              <a:gd name="T83" fmla="*/ 2147483647 h 121"/>
              <a:gd name="T84" fmla="*/ 2147483647 w 167"/>
              <a:gd name="T85" fmla="*/ 2147483647 h 121"/>
              <a:gd name="T86" fmla="*/ 2147483647 w 167"/>
              <a:gd name="T87" fmla="*/ 2147483647 h 121"/>
              <a:gd name="T88" fmla="*/ 2147483647 w 167"/>
              <a:gd name="T89" fmla="*/ 2147483647 h 121"/>
              <a:gd name="T90" fmla="*/ 2147483647 w 167"/>
              <a:gd name="T91" fmla="*/ 2147483647 h 121"/>
              <a:gd name="T92" fmla="*/ 2147483647 w 167"/>
              <a:gd name="T93" fmla="*/ 2147483647 h 121"/>
              <a:gd name="T94" fmla="*/ 2147483647 w 167"/>
              <a:gd name="T95" fmla="*/ 2147483647 h 121"/>
              <a:gd name="T96" fmla="*/ 2147483647 w 167"/>
              <a:gd name="T97" fmla="*/ 2147483647 h 121"/>
              <a:gd name="T98" fmla="*/ 2147483647 w 167"/>
              <a:gd name="T99" fmla="*/ 2147483647 h 121"/>
              <a:gd name="T100" fmla="*/ 2147483647 w 167"/>
              <a:gd name="T101" fmla="*/ 2147483647 h 121"/>
              <a:gd name="T102" fmla="*/ 2147483647 w 167"/>
              <a:gd name="T103" fmla="*/ 2147483647 h 121"/>
              <a:gd name="T104" fmla="*/ 2147483647 w 167"/>
              <a:gd name="T105" fmla="*/ 2147483647 h 121"/>
              <a:gd name="T106" fmla="*/ 2147483647 w 167"/>
              <a:gd name="T107" fmla="*/ 2147483647 h 1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7"/>
              <a:gd name="T163" fmla="*/ 0 h 121"/>
              <a:gd name="T164" fmla="*/ 167 w 167"/>
              <a:gd name="T165" fmla="*/ 121 h 12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7" h="121">
                <a:moveTo>
                  <a:pt x="58" y="112"/>
                </a:moveTo>
                <a:lnTo>
                  <a:pt x="58" y="98"/>
                </a:lnTo>
                <a:lnTo>
                  <a:pt x="61" y="98"/>
                </a:lnTo>
                <a:lnTo>
                  <a:pt x="65" y="93"/>
                </a:lnTo>
                <a:lnTo>
                  <a:pt x="67" y="87"/>
                </a:lnTo>
                <a:lnTo>
                  <a:pt x="69" y="85"/>
                </a:lnTo>
                <a:lnTo>
                  <a:pt x="75" y="85"/>
                </a:lnTo>
                <a:lnTo>
                  <a:pt x="79" y="87"/>
                </a:lnTo>
                <a:lnTo>
                  <a:pt x="85" y="91"/>
                </a:lnTo>
                <a:lnTo>
                  <a:pt x="88" y="93"/>
                </a:lnTo>
                <a:lnTo>
                  <a:pt x="92" y="94"/>
                </a:lnTo>
                <a:lnTo>
                  <a:pt x="98" y="94"/>
                </a:lnTo>
                <a:lnTo>
                  <a:pt x="102" y="94"/>
                </a:lnTo>
                <a:lnTo>
                  <a:pt x="106" y="96"/>
                </a:lnTo>
                <a:lnTo>
                  <a:pt x="111" y="96"/>
                </a:lnTo>
                <a:lnTo>
                  <a:pt x="113" y="98"/>
                </a:lnTo>
                <a:lnTo>
                  <a:pt x="113" y="94"/>
                </a:lnTo>
                <a:lnTo>
                  <a:pt x="117" y="91"/>
                </a:lnTo>
                <a:lnTo>
                  <a:pt x="121" y="93"/>
                </a:lnTo>
                <a:lnTo>
                  <a:pt x="125" y="93"/>
                </a:lnTo>
                <a:lnTo>
                  <a:pt x="131" y="93"/>
                </a:lnTo>
                <a:lnTo>
                  <a:pt x="133" y="93"/>
                </a:lnTo>
                <a:lnTo>
                  <a:pt x="131" y="89"/>
                </a:lnTo>
                <a:lnTo>
                  <a:pt x="134" y="87"/>
                </a:lnTo>
                <a:lnTo>
                  <a:pt x="136" y="89"/>
                </a:lnTo>
                <a:lnTo>
                  <a:pt x="138" y="89"/>
                </a:lnTo>
                <a:lnTo>
                  <a:pt x="142" y="85"/>
                </a:lnTo>
                <a:lnTo>
                  <a:pt x="146" y="83"/>
                </a:lnTo>
                <a:lnTo>
                  <a:pt x="150" y="83"/>
                </a:lnTo>
                <a:lnTo>
                  <a:pt x="156" y="83"/>
                </a:lnTo>
                <a:lnTo>
                  <a:pt x="157" y="85"/>
                </a:lnTo>
                <a:lnTo>
                  <a:pt x="159" y="85"/>
                </a:lnTo>
                <a:lnTo>
                  <a:pt x="163" y="85"/>
                </a:lnTo>
                <a:lnTo>
                  <a:pt x="167" y="85"/>
                </a:lnTo>
                <a:lnTo>
                  <a:pt x="165" y="83"/>
                </a:lnTo>
                <a:lnTo>
                  <a:pt x="163" y="79"/>
                </a:lnTo>
                <a:lnTo>
                  <a:pt x="163" y="77"/>
                </a:lnTo>
                <a:lnTo>
                  <a:pt x="161" y="71"/>
                </a:lnTo>
                <a:lnTo>
                  <a:pt x="159" y="66"/>
                </a:lnTo>
                <a:lnTo>
                  <a:pt x="154" y="64"/>
                </a:lnTo>
                <a:lnTo>
                  <a:pt x="150" y="60"/>
                </a:lnTo>
                <a:lnTo>
                  <a:pt x="148" y="56"/>
                </a:lnTo>
                <a:lnTo>
                  <a:pt x="146" y="54"/>
                </a:lnTo>
                <a:lnTo>
                  <a:pt x="144" y="54"/>
                </a:lnTo>
                <a:lnTo>
                  <a:pt x="140" y="52"/>
                </a:lnTo>
                <a:lnTo>
                  <a:pt x="136" y="48"/>
                </a:lnTo>
                <a:lnTo>
                  <a:pt x="134" y="46"/>
                </a:lnTo>
                <a:lnTo>
                  <a:pt x="131" y="46"/>
                </a:lnTo>
                <a:lnTo>
                  <a:pt x="129" y="45"/>
                </a:lnTo>
                <a:lnTo>
                  <a:pt x="127" y="41"/>
                </a:lnTo>
                <a:lnTo>
                  <a:pt x="121" y="37"/>
                </a:lnTo>
                <a:lnTo>
                  <a:pt x="121" y="29"/>
                </a:lnTo>
                <a:lnTo>
                  <a:pt x="121" y="27"/>
                </a:lnTo>
                <a:lnTo>
                  <a:pt x="121" y="25"/>
                </a:lnTo>
                <a:lnTo>
                  <a:pt x="119" y="23"/>
                </a:lnTo>
                <a:lnTo>
                  <a:pt x="117" y="22"/>
                </a:lnTo>
                <a:lnTo>
                  <a:pt x="115" y="20"/>
                </a:lnTo>
                <a:lnTo>
                  <a:pt x="115" y="16"/>
                </a:lnTo>
                <a:lnTo>
                  <a:pt x="117" y="10"/>
                </a:lnTo>
                <a:lnTo>
                  <a:pt x="115" y="8"/>
                </a:lnTo>
                <a:lnTo>
                  <a:pt x="108" y="0"/>
                </a:lnTo>
                <a:lnTo>
                  <a:pt x="106" y="0"/>
                </a:lnTo>
                <a:lnTo>
                  <a:pt x="102" y="4"/>
                </a:lnTo>
                <a:lnTo>
                  <a:pt x="100" y="8"/>
                </a:lnTo>
                <a:lnTo>
                  <a:pt x="98" y="10"/>
                </a:lnTo>
                <a:lnTo>
                  <a:pt x="94" y="12"/>
                </a:lnTo>
                <a:lnTo>
                  <a:pt x="90" y="14"/>
                </a:lnTo>
                <a:lnTo>
                  <a:pt x="88" y="18"/>
                </a:lnTo>
                <a:lnTo>
                  <a:pt x="86" y="20"/>
                </a:lnTo>
                <a:lnTo>
                  <a:pt x="83" y="22"/>
                </a:lnTo>
                <a:lnTo>
                  <a:pt x="79" y="23"/>
                </a:lnTo>
                <a:lnTo>
                  <a:pt x="71" y="25"/>
                </a:lnTo>
                <a:lnTo>
                  <a:pt x="63" y="29"/>
                </a:lnTo>
                <a:lnTo>
                  <a:pt x="65" y="33"/>
                </a:lnTo>
                <a:lnTo>
                  <a:pt x="67" y="37"/>
                </a:lnTo>
                <a:lnTo>
                  <a:pt x="63" y="39"/>
                </a:lnTo>
                <a:lnTo>
                  <a:pt x="58" y="43"/>
                </a:lnTo>
                <a:lnTo>
                  <a:pt x="54" y="46"/>
                </a:lnTo>
                <a:lnTo>
                  <a:pt x="48" y="48"/>
                </a:lnTo>
                <a:lnTo>
                  <a:pt x="40" y="50"/>
                </a:lnTo>
                <a:lnTo>
                  <a:pt x="33" y="52"/>
                </a:lnTo>
                <a:lnTo>
                  <a:pt x="29" y="50"/>
                </a:lnTo>
                <a:lnTo>
                  <a:pt x="27" y="48"/>
                </a:lnTo>
                <a:lnTo>
                  <a:pt x="23" y="56"/>
                </a:lnTo>
                <a:lnTo>
                  <a:pt x="17" y="54"/>
                </a:lnTo>
                <a:lnTo>
                  <a:pt x="14" y="56"/>
                </a:lnTo>
                <a:lnTo>
                  <a:pt x="10" y="62"/>
                </a:lnTo>
                <a:lnTo>
                  <a:pt x="4" y="71"/>
                </a:lnTo>
                <a:lnTo>
                  <a:pt x="0" y="75"/>
                </a:lnTo>
                <a:lnTo>
                  <a:pt x="2" y="77"/>
                </a:lnTo>
                <a:lnTo>
                  <a:pt x="4" y="79"/>
                </a:lnTo>
                <a:lnTo>
                  <a:pt x="6" y="83"/>
                </a:lnTo>
                <a:lnTo>
                  <a:pt x="8" y="89"/>
                </a:lnTo>
                <a:lnTo>
                  <a:pt x="12" y="94"/>
                </a:lnTo>
                <a:lnTo>
                  <a:pt x="14" y="100"/>
                </a:lnTo>
                <a:lnTo>
                  <a:pt x="17" y="104"/>
                </a:lnTo>
                <a:lnTo>
                  <a:pt x="21" y="108"/>
                </a:lnTo>
                <a:lnTo>
                  <a:pt x="25" y="112"/>
                </a:lnTo>
                <a:lnTo>
                  <a:pt x="29" y="119"/>
                </a:lnTo>
                <a:lnTo>
                  <a:pt x="33" y="121"/>
                </a:lnTo>
                <a:lnTo>
                  <a:pt x="35" y="121"/>
                </a:lnTo>
                <a:lnTo>
                  <a:pt x="38" y="119"/>
                </a:lnTo>
                <a:lnTo>
                  <a:pt x="40" y="116"/>
                </a:lnTo>
                <a:lnTo>
                  <a:pt x="42" y="114"/>
                </a:lnTo>
                <a:lnTo>
                  <a:pt x="46" y="114"/>
                </a:lnTo>
                <a:lnTo>
                  <a:pt x="50" y="114"/>
                </a:lnTo>
                <a:lnTo>
                  <a:pt x="54" y="112"/>
                </a:lnTo>
                <a:lnTo>
                  <a:pt x="58" y="11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1" name="Freeform 208"/>
          <p:cNvSpPr>
            <a:spLocks noChangeAspect="1" noEditPoints="1"/>
          </p:cNvSpPr>
          <p:nvPr/>
        </p:nvSpPr>
        <p:spPr bwMode="gray">
          <a:xfrm>
            <a:off x="1330325" y="1608138"/>
            <a:ext cx="2062163" cy="1219200"/>
          </a:xfrm>
          <a:custGeom>
            <a:avLst/>
            <a:gdLst>
              <a:gd name="T0" fmla="*/ 2147483647 w 1121"/>
              <a:gd name="T1" fmla="*/ 2147483647 h 666"/>
              <a:gd name="T2" fmla="*/ 2147483647 w 1121"/>
              <a:gd name="T3" fmla="*/ 2147483647 h 666"/>
              <a:gd name="T4" fmla="*/ 2147483647 w 1121"/>
              <a:gd name="T5" fmla="*/ 2147483647 h 666"/>
              <a:gd name="T6" fmla="*/ 2147483647 w 1121"/>
              <a:gd name="T7" fmla="*/ 2147483647 h 666"/>
              <a:gd name="T8" fmla="*/ 2147483647 w 1121"/>
              <a:gd name="T9" fmla="*/ 2147483647 h 666"/>
              <a:gd name="T10" fmla="*/ 2147483647 w 1121"/>
              <a:gd name="T11" fmla="*/ 2147483647 h 666"/>
              <a:gd name="T12" fmla="*/ 2147483647 w 1121"/>
              <a:gd name="T13" fmla="*/ 2147483647 h 666"/>
              <a:gd name="T14" fmla="*/ 2147483647 w 1121"/>
              <a:gd name="T15" fmla="*/ 2147483647 h 666"/>
              <a:gd name="T16" fmla="*/ 2147483647 w 1121"/>
              <a:gd name="T17" fmla="*/ 2147483647 h 666"/>
              <a:gd name="T18" fmla="*/ 2147483647 w 1121"/>
              <a:gd name="T19" fmla="*/ 2147483647 h 666"/>
              <a:gd name="T20" fmla="*/ 2147483647 w 1121"/>
              <a:gd name="T21" fmla="*/ 2147483647 h 666"/>
              <a:gd name="T22" fmla="*/ 2147483647 w 1121"/>
              <a:gd name="T23" fmla="*/ 2147483647 h 666"/>
              <a:gd name="T24" fmla="*/ 2147483647 w 1121"/>
              <a:gd name="T25" fmla="*/ 2147483647 h 666"/>
              <a:gd name="T26" fmla="*/ 2147483647 w 1121"/>
              <a:gd name="T27" fmla="*/ 2147483647 h 666"/>
              <a:gd name="T28" fmla="*/ 2147483647 w 1121"/>
              <a:gd name="T29" fmla="*/ 2147483647 h 666"/>
              <a:gd name="T30" fmla="*/ 2147483647 w 1121"/>
              <a:gd name="T31" fmla="*/ 2147483647 h 666"/>
              <a:gd name="T32" fmla="*/ 2147483647 w 1121"/>
              <a:gd name="T33" fmla="*/ 2147483647 h 666"/>
              <a:gd name="T34" fmla="*/ 2147483647 w 1121"/>
              <a:gd name="T35" fmla="*/ 2147483647 h 666"/>
              <a:gd name="T36" fmla="*/ 2147483647 w 1121"/>
              <a:gd name="T37" fmla="*/ 2147483647 h 666"/>
              <a:gd name="T38" fmla="*/ 2147483647 w 1121"/>
              <a:gd name="T39" fmla="*/ 2147483647 h 666"/>
              <a:gd name="T40" fmla="*/ 2147483647 w 1121"/>
              <a:gd name="T41" fmla="*/ 2147483647 h 666"/>
              <a:gd name="T42" fmla="*/ 2147483647 w 1121"/>
              <a:gd name="T43" fmla="*/ 2147483647 h 666"/>
              <a:gd name="T44" fmla="*/ 2147483647 w 1121"/>
              <a:gd name="T45" fmla="*/ 2147483647 h 666"/>
              <a:gd name="T46" fmla="*/ 2147483647 w 1121"/>
              <a:gd name="T47" fmla="*/ 2147483647 h 666"/>
              <a:gd name="T48" fmla="*/ 2147483647 w 1121"/>
              <a:gd name="T49" fmla="*/ 2147483647 h 666"/>
              <a:gd name="T50" fmla="*/ 2147483647 w 1121"/>
              <a:gd name="T51" fmla="*/ 2147483647 h 666"/>
              <a:gd name="T52" fmla="*/ 2147483647 w 1121"/>
              <a:gd name="T53" fmla="*/ 2147483647 h 666"/>
              <a:gd name="T54" fmla="*/ 2147483647 w 1121"/>
              <a:gd name="T55" fmla="*/ 2147483647 h 666"/>
              <a:gd name="T56" fmla="*/ 2147483647 w 1121"/>
              <a:gd name="T57" fmla="*/ 2147483647 h 666"/>
              <a:gd name="T58" fmla="*/ 2147483647 w 1121"/>
              <a:gd name="T59" fmla="*/ 2147483647 h 666"/>
              <a:gd name="T60" fmla="*/ 2147483647 w 1121"/>
              <a:gd name="T61" fmla="*/ 2147483647 h 666"/>
              <a:gd name="T62" fmla="*/ 2147483647 w 1121"/>
              <a:gd name="T63" fmla="*/ 2147483647 h 666"/>
              <a:gd name="T64" fmla="*/ 2147483647 w 1121"/>
              <a:gd name="T65" fmla="*/ 2147483647 h 666"/>
              <a:gd name="T66" fmla="*/ 2147483647 w 1121"/>
              <a:gd name="T67" fmla="*/ 2147483647 h 666"/>
              <a:gd name="T68" fmla="*/ 2147483647 w 1121"/>
              <a:gd name="T69" fmla="*/ 2147483647 h 666"/>
              <a:gd name="T70" fmla="*/ 2147483647 w 1121"/>
              <a:gd name="T71" fmla="*/ 2147483647 h 666"/>
              <a:gd name="T72" fmla="*/ 2147483647 w 1121"/>
              <a:gd name="T73" fmla="*/ 2147483647 h 666"/>
              <a:gd name="T74" fmla="*/ 2147483647 w 1121"/>
              <a:gd name="T75" fmla="*/ 2147483647 h 666"/>
              <a:gd name="T76" fmla="*/ 2147483647 w 1121"/>
              <a:gd name="T77" fmla="*/ 2147483647 h 666"/>
              <a:gd name="T78" fmla="*/ 2147483647 w 1121"/>
              <a:gd name="T79" fmla="*/ 2147483647 h 666"/>
              <a:gd name="T80" fmla="*/ 2147483647 w 1121"/>
              <a:gd name="T81" fmla="*/ 2147483647 h 666"/>
              <a:gd name="T82" fmla="*/ 2147483647 w 1121"/>
              <a:gd name="T83" fmla="*/ 2147483647 h 666"/>
              <a:gd name="T84" fmla="*/ 2147483647 w 1121"/>
              <a:gd name="T85" fmla="*/ 2147483647 h 666"/>
              <a:gd name="T86" fmla="*/ 2147483647 w 1121"/>
              <a:gd name="T87" fmla="*/ 2147483647 h 666"/>
              <a:gd name="T88" fmla="*/ 2147483647 w 1121"/>
              <a:gd name="T89" fmla="*/ 2147483647 h 666"/>
              <a:gd name="T90" fmla="*/ 2147483647 w 1121"/>
              <a:gd name="T91" fmla="*/ 2147483647 h 666"/>
              <a:gd name="T92" fmla="*/ 2147483647 w 1121"/>
              <a:gd name="T93" fmla="*/ 2147483647 h 666"/>
              <a:gd name="T94" fmla="*/ 2147483647 w 1121"/>
              <a:gd name="T95" fmla="*/ 2147483647 h 666"/>
              <a:gd name="T96" fmla="*/ 2147483647 w 1121"/>
              <a:gd name="T97" fmla="*/ 2147483647 h 666"/>
              <a:gd name="T98" fmla="*/ 2147483647 w 1121"/>
              <a:gd name="T99" fmla="*/ 2147483647 h 666"/>
              <a:gd name="T100" fmla="*/ 2147483647 w 1121"/>
              <a:gd name="T101" fmla="*/ 2147483647 h 666"/>
              <a:gd name="T102" fmla="*/ 2147483647 w 1121"/>
              <a:gd name="T103" fmla="*/ 2147483647 h 666"/>
              <a:gd name="T104" fmla="*/ 2147483647 w 1121"/>
              <a:gd name="T105" fmla="*/ 2147483647 h 666"/>
              <a:gd name="T106" fmla="*/ 2147483647 w 1121"/>
              <a:gd name="T107" fmla="*/ 2147483647 h 666"/>
              <a:gd name="T108" fmla="*/ 2147483647 w 1121"/>
              <a:gd name="T109" fmla="*/ 2147483647 h 666"/>
              <a:gd name="T110" fmla="*/ 2147483647 w 1121"/>
              <a:gd name="T111" fmla="*/ 2147483647 h 666"/>
              <a:gd name="T112" fmla="*/ 2147483647 w 1121"/>
              <a:gd name="T113" fmla="*/ 2147483647 h 666"/>
              <a:gd name="T114" fmla="*/ 2147483647 w 1121"/>
              <a:gd name="T115" fmla="*/ 2147483647 h 666"/>
              <a:gd name="T116" fmla="*/ 2147483647 w 1121"/>
              <a:gd name="T117" fmla="*/ 2147483647 h 666"/>
              <a:gd name="T118" fmla="*/ 2147483647 w 1121"/>
              <a:gd name="T119" fmla="*/ 2147483647 h 666"/>
              <a:gd name="T120" fmla="*/ 2147483647 w 1121"/>
              <a:gd name="T121" fmla="*/ 2147483647 h 666"/>
              <a:gd name="T122" fmla="*/ 2147483647 w 1121"/>
              <a:gd name="T123" fmla="*/ 2147483647 h 6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1"/>
              <a:gd name="T187" fmla="*/ 0 h 666"/>
              <a:gd name="T188" fmla="*/ 1121 w 1121"/>
              <a:gd name="T189" fmla="*/ 666 h 66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1" h="666">
                <a:moveTo>
                  <a:pt x="437" y="134"/>
                </a:moveTo>
                <a:lnTo>
                  <a:pt x="439" y="136"/>
                </a:lnTo>
                <a:lnTo>
                  <a:pt x="441" y="138"/>
                </a:lnTo>
                <a:lnTo>
                  <a:pt x="441" y="140"/>
                </a:lnTo>
                <a:lnTo>
                  <a:pt x="439" y="140"/>
                </a:lnTo>
                <a:lnTo>
                  <a:pt x="437" y="140"/>
                </a:lnTo>
                <a:lnTo>
                  <a:pt x="435" y="136"/>
                </a:lnTo>
                <a:lnTo>
                  <a:pt x="437" y="134"/>
                </a:lnTo>
                <a:close/>
                <a:moveTo>
                  <a:pt x="585" y="37"/>
                </a:moveTo>
                <a:lnTo>
                  <a:pt x="587" y="37"/>
                </a:lnTo>
                <a:lnTo>
                  <a:pt x="587" y="38"/>
                </a:lnTo>
                <a:lnTo>
                  <a:pt x="587" y="40"/>
                </a:lnTo>
                <a:lnTo>
                  <a:pt x="585" y="38"/>
                </a:lnTo>
                <a:lnTo>
                  <a:pt x="583" y="38"/>
                </a:lnTo>
                <a:lnTo>
                  <a:pt x="581" y="37"/>
                </a:lnTo>
                <a:lnTo>
                  <a:pt x="585" y="37"/>
                </a:lnTo>
                <a:close/>
                <a:moveTo>
                  <a:pt x="1094" y="560"/>
                </a:moveTo>
                <a:lnTo>
                  <a:pt x="1092" y="562"/>
                </a:lnTo>
                <a:lnTo>
                  <a:pt x="1092" y="566"/>
                </a:lnTo>
                <a:lnTo>
                  <a:pt x="1090" y="564"/>
                </a:lnTo>
                <a:lnTo>
                  <a:pt x="1094" y="560"/>
                </a:lnTo>
                <a:close/>
                <a:moveTo>
                  <a:pt x="779" y="622"/>
                </a:moveTo>
                <a:lnTo>
                  <a:pt x="779" y="624"/>
                </a:lnTo>
                <a:lnTo>
                  <a:pt x="779" y="628"/>
                </a:lnTo>
                <a:lnTo>
                  <a:pt x="775" y="628"/>
                </a:lnTo>
                <a:lnTo>
                  <a:pt x="775" y="626"/>
                </a:lnTo>
                <a:lnTo>
                  <a:pt x="775" y="624"/>
                </a:lnTo>
                <a:lnTo>
                  <a:pt x="779" y="622"/>
                </a:lnTo>
                <a:close/>
                <a:moveTo>
                  <a:pt x="750" y="610"/>
                </a:moveTo>
                <a:lnTo>
                  <a:pt x="752" y="614"/>
                </a:lnTo>
                <a:lnTo>
                  <a:pt x="752" y="610"/>
                </a:lnTo>
                <a:lnTo>
                  <a:pt x="750" y="610"/>
                </a:lnTo>
                <a:close/>
                <a:moveTo>
                  <a:pt x="946" y="605"/>
                </a:moveTo>
                <a:lnTo>
                  <a:pt x="946" y="606"/>
                </a:lnTo>
                <a:lnTo>
                  <a:pt x="944" y="608"/>
                </a:lnTo>
                <a:lnTo>
                  <a:pt x="944" y="605"/>
                </a:lnTo>
                <a:lnTo>
                  <a:pt x="946" y="605"/>
                </a:lnTo>
                <a:close/>
                <a:moveTo>
                  <a:pt x="842" y="605"/>
                </a:moveTo>
                <a:lnTo>
                  <a:pt x="844" y="606"/>
                </a:lnTo>
                <a:lnTo>
                  <a:pt x="846" y="608"/>
                </a:lnTo>
                <a:lnTo>
                  <a:pt x="846" y="610"/>
                </a:lnTo>
                <a:lnTo>
                  <a:pt x="842" y="610"/>
                </a:lnTo>
                <a:lnTo>
                  <a:pt x="840" y="606"/>
                </a:lnTo>
                <a:lnTo>
                  <a:pt x="842" y="605"/>
                </a:lnTo>
                <a:close/>
                <a:moveTo>
                  <a:pt x="731" y="599"/>
                </a:moveTo>
                <a:lnTo>
                  <a:pt x="735" y="601"/>
                </a:lnTo>
                <a:lnTo>
                  <a:pt x="741" y="605"/>
                </a:lnTo>
                <a:lnTo>
                  <a:pt x="746" y="605"/>
                </a:lnTo>
                <a:lnTo>
                  <a:pt x="746" y="603"/>
                </a:lnTo>
                <a:lnTo>
                  <a:pt x="742" y="601"/>
                </a:lnTo>
                <a:lnTo>
                  <a:pt x="741" y="599"/>
                </a:lnTo>
                <a:lnTo>
                  <a:pt x="735" y="599"/>
                </a:lnTo>
                <a:lnTo>
                  <a:pt x="731" y="599"/>
                </a:lnTo>
                <a:close/>
                <a:moveTo>
                  <a:pt x="1023" y="591"/>
                </a:moveTo>
                <a:lnTo>
                  <a:pt x="1025" y="593"/>
                </a:lnTo>
                <a:lnTo>
                  <a:pt x="1025" y="595"/>
                </a:lnTo>
                <a:lnTo>
                  <a:pt x="1023" y="597"/>
                </a:lnTo>
                <a:lnTo>
                  <a:pt x="1025" y="597"/>
                </a:lnTo>
                <a:lnTo>
                  <a:pt x="1026" y="599"/>
                </a:lnTo>
                <a:lnTo>
                  <a:pt x="1023" y="599"/>
                </a:lnTo>
                <a:lnTo>
                  <a:pt x="1021" y="605"/>
                </a:lnTo>
                <a:lnTo>
                  <a:pt x="1017" y="605"/>
                </a:lnTo>
                <a:lnTo>
                  <a:pt x="1009" y="606"/>
                </a:lnTo>
                <a:lnTo>
                  <a:pt x="1007" y="606"/>
                </a:lnTo>
                <a:lnTo>
                  <a:pt x="1007" y="605"/>
                </a:lnTo>
                <a:lnTo>
                  <a:pt x="1013" y="603"/>
                </a:lnTo>
                <a:lnTo>
                  <a:pt x="1015" y="599"/>
                </a:lnTo>
                <a:lnTo>
                  <a:pt x="1015" y="595"/>
                </a:lnTo>
                <a:lnTo>
                  <a:pt x="1019" y="593"/>
                </a:lnTo>
                <a:lnTo>
                  <a:pt x="1023" y="591"/>
                </a:lnTo>
                <a:close/>
                <a:moveTo>
                  <a:pt x="769" y="585"/>
                </a:moveTo>
                <a:lnTo>
                  <a:pt x="771" y="585"/>
                </a:lnTo>
                <a:lnTo>
                  <a:pt x="771" y="587"/>
                </a:lnTo>
                <a:lnTo>
                  <a:pt x="771" y="589"/>
                </a:lnTo>
                <a:lnTo>
                  <a:pt x="771" y="591"/>
                </a:lnTo>
                <a:lnTo>
                  <a:pt x="767" y="591"/>
                </a:lnTo>
                <a:lnTo>
                  <a:pt x="764" y="589"/>
                </a:lnTo>
                <a:lnTo>
                  <a:pt x="762" y="589"/>
                </a:lnTo>
                <a:lnTo>
                  <a:pt x="765" y="587"/>
                </a:lnTo>
                <a:lnTo>
                  <a:pt x="767" y="585"/>
                </a:lnTo>
                <a:lnTo>
                  <a:pt x="769" y="585"/>
                </a:lnTo>
                <a:close/>
                <a:moveTo>
                  <a:pt x="969" y="578"/>
                </a:moveTo>
                <a:lnTo>
                  <a:pt x="969" y="582"/>
                </a:lnTo>
                <a:lnTo>
                  <a:pt x="967" y="582"/>
                </a:lnTo>
                <a:lnTo>
                  <a:pt x="967" y="583"/>
                </a:lnTo>
                <a:lnTo>
                  <a:pt x="965" y="585"/>
                </a:lnTo>
                <a:lnTo>
                  <a:pt x="971" y="591"/>
                </a:lnTo>
                <a:lnTo>
                  <a:pt x="979" y="591"/>
                </a:lnTo>
                <a:lnTo>
                  <a:pt x="986" y="591"/>
                </a:lnTo>
                <a:lnTo>
                  <a:pt x="986" y="593"/>
                </a:lnTo>
                <a:lnTo>
                  <a:pt x="986" y="597"/>
                </a:lnTo>
                <a:lnTo>
                  <a:pt x="988" y="597"/>
                </a:lnTo>
                <a:lnTo>
                  <a:pt x="992" y="597"/>
                </a:lnTo>
                <a:lnTo>
                  <a:pt x="990" y="593"/>
                </a:lnTo>
                <a:lnTo>
                  <a:pt x="990" y="589"/>
                </a:lnTo>
                <a:lnTo>
                  <a:pt x="979" y="589"/>
                </a:lnTo>
                <a:lnTo>
                  <a:pt x="973" y="587"/>
                </a:lnTo>
                <a:lnTo>
                  <a:pt x="971" y="585"/>
                </a:lnTo>
                <a:lnTo>
                  <a:pt x="969" y="578"/>
                </a:lnTo>
                <a:close/>
                <a:moveTo>
                  <a:pt x="1023" y="576"/>
                </a:moveTo>
                <a:lnTo>
                  <a:pt x="1019" y="580"/>
                </a:lnTo>
                <a:lnTo>
                  <a:pt x="1013" y="580"/>
                </a:lnTo>
                <a:lnTo>
                  <a:pt x="1011" y="578"/>
                </a:lnTo>
                <a:lnTo>
                  <a:pt x="1005" y="589"/>
                </a:lnTo>
                <a:lnTo>
                  <a:pt x="1002" y="605"/>
                </a:lnTo>
                <a:lnTo>
                  <a:pt x="1009" y="606"/>
                </a:lnTo>
                <a:lnTo>
                  <a:pt x="1007" y="603"/>
                </a:lnTo>
                <a:lnTo>
                  <a:pt x="1007" y="597"/>
                </a:lnTo>
                <a:lnTo>
                  <a:pt x="1009" y="595"/>
                </a:lnTo>
                <a:lnTo>
                  <a:pt x="1013" y="593"/>
                </a:lnTo>
                <a:lnTo>
                  <a:pt x="1011" y="589"/>
                </a:lnTo>
                <a:lnTo>
                  <a:pt x="1013" y="583"/>
                </a:lnTo>
                <a:lnTo>
                  <a:pt x="1021" y="580"/>
                </a:lnTo>
                <a:lnTo>
                  <a:pt x="1023" y="576"/>
                </a:lnTo>
                <a:close/>
                <a:moveTo>
                  <a:pt x="1074" y="574"/>
                </a:moveTo>
                <a:lnTo>
                  <a:pt x="1074" y="578"/>
                </a:lnTo>
                <a:lnTo>
                  <a:pt x="1076" y="582"/>
                </a:lnTo>
                <a:lnTo>
                  <a:pt x="1078" y="582"/>
                </a:lnTo>
                <a:lnTo>
                  <a:pt x="1078" y="580"/>
                </a:lnTo>
                <a:lnTo>
                  <a:pt x="1076" y="576"/>
                </a:lnTo>
                <a:lnTo>
                  <a:pt x="1074" y="574"/>
                </a:lnTo>
                <a:close/>
                <a:moveTo>
                  <a:pt x="1000" y="562"/>
                </a:moveTo>
                <a:lnTo>
                  <a:pt x="996" y="566"/>
                </a:lnTo>
                <a:lnTo>
                  <a:pt x="998" y="568"/>
                </a:lnTo>
                <a:lnTo>
                  <a:pt x="1000" y="564"/>
                </a:lnTo>
                <a:lnTo>
                  <a:pt x="1000" y="562"/>
                </a:lnTo>
                <a:close/>
                <a:moveTo>
                  <a:pt x="963" y="522"/>
                </a:moveTo>
                <a:lnTo>
                  <a:pt x="963" y="526"/>
                </a:lnTo>
                <a:lnTo>
                  <a:pt x="975" y="534"/>
                </a:lnTo>
                <a:lnTo>
                  <a:pt x="990" y="539"/>
                </a:lnTo>
                <a:lnTo>
                  <a:pt x="992" y="539"/>
                </a:lnTo>
                <a:lnTo>
                  <a:pt x="994" y="541"/>
                </a:lnTo>
                <a:lnTo>
                  <a:pt x="996" y="539"/>
                </a:lnTo>
                <a:lnTo>
                  <a:pt x="994" y="537"/>
                </a:lnTo>
                <a:lnTo>
                  <a:pt x="986" y="532"/>
                </a:lnTo>
                <a:lnTo>
                  <a:pt x="980" y="528"/>
                </a:lnTo>
                <a:lnTo>
                  <a:pt x="973" y="526"/>
                </a:lnTo>
                <a:lnTo>
                  <a:pt x="963" y="522"/>
                </a:lnTo>
                <a:close/>
                <a:moveTo>
                  <a:pt x="220" y="522"/>
                </a:moveTo>
                <a:lnTo>
                  <a:pt x="220" y="524"/>
                </a:lnTo>
                <a:lnTo>
                  <a:pt x="222" y="528"/>
                </a:lnTo>
                <a:lnTo>
                  <a:pt x="224" y="530"/>
                </a:lnTo>
                <a:lnTo>
                  <a:pt x="224" y="528"/>
                </a:lnTo>
                <a:lnTo>
                  <a:pt x="222" y="524"/>
                </a:lnTo>
                <a:lnTo>
                  <a:pt x="220" y="522"/>
                </a:lnTo>
                <a:close/>
                <a:moveTo>
                  <a:pt x="664" y="512"/>
                </a:moveTo>
                <a:lnTo>
                  <a:pt x="668" y="516"/>
                </a:lnTo>
                <a:lnTo>
                  <a:pt x="671" y="522"/>
                </a:lnTo>
                <a:lnTo>
                  <a:pt x="673" y="524"/>
                </a:lnTo>
                <a:lnTo>
                  <a:pt x="673" y="526"/>
                </a:lnTo>
                <a:lnTo>
                  <a:pt x="671" y="528"/>
                </a:lnTo>
                <a:lnTo>
                  <a:pt x="670" y="528"/>
                </a:lnTo>
                <a:lnTo>
                  <a:pt x="664" y="526"/>
                </a:lnTo>
                <a:lnTo>
                  <a:pt x="664" y="524"/>
                </a:lnTo>
                <a:lnTo>
                  <a:pt x="660" y="524"/>
                </a:lnTo>
                <a:lnTo>
                  <a:pt x="658" y="524"/>
                </a:lnTo>
                <a:lnTo>
                  <a:pt x="658" y="520"/>
                </a:lnTo>
                <a:lnTo>
                  <a:pt x="660" y="514"/>
                </a:lnTo>
                <a:lnTo>
                  <a:pt x="664" y="512"/>
                </a:lnTo>
                <a:close/>
                <a:moveTo>
                  <a:pt x="188" y="507"/>
                </a:moveTo>
                <a:lnTo>
                  <a:pt x="196" y="507"/>
                </a:lnTo>
                <a:lnTo>
                  <a:pt x="194" y="512"/>
                </a:lnTo>
                <a:lnTo>
                  <a:pt x="190" y="512"/>
                </a:lnTo>
                <a:lnTo>
                  <a:pt x="182" y="512"/>
                </a:lnTo>
                <a:lnTo>
                  <a:pt x="180" y="511"/>
                </a:lnTo>
                <a:lnTo>
                  <a:pt x="180" y="509"/>
                </a:lnTo>
                <a:lnTo>
                  <a:pt x="184" y="507"/>
                </a:lnTo>
                <a:lnTo>
                  <a:pt x="188" y="507"/>
                </a:lnTo>
                <a:close/>
                <a:moveTo>
                  <a:pt x="863" y="495"/>
                </a:moveTo>
                <a:lnTo>
                  <a:pt x="865" y="495"/>
                </a:lnTo>
                <a:lnTo>
                  <a:pt x="865" y="497"/>
                </a:lnTo>
                <a:lnTo>
                  <a:pt x="860" y="505"/>
                </a:lnTo>
                <a:lnTo>
                  <a:pt x="854" y="511"/>
                </a:lnTo>
                <a:lnTo>
                  <a:pt x="850" y="511"/>
                </a:lnTo>
                <a:lnTo>
                  <a:pt x="848" y="511"/>
                </a:lnTo>
                <a:lnTo>
                  <a:pt x="850" y="509"/>
                </a:lnTo>
                <a:lnTo>
                  <a:pt x="852" y="505"/>
                </a:lnTo>
                <a:lnTo>
                  <a:pt x="858" y="499"/>
                </a:lnTo>
                <a:lnTo>
                  <a:pt x="863" y="495"/>
                </a:lnTo>
                <a:close/>
                <a:moveTo>
                  <a:pt x="1067" y="488"/>
                </a:moveTo>
                <a:lnTo>
                  <a:pt x="1061" y="493"/>
                </a:lnTo>
                <a:lnTo>
                  <a:pt x="1059" y="499"/>
                </a:lnTo>
                <a:lnTo>
                  <a:pt x="1055" y="499"/>
                </a:lnTo>
                <a:lnTo>
                  <a:pt x="1053" y="499"/>
                </a:lnTo>
                <a:lnTo>
                  <a:pt x="1053" y="503"/>
                </a:lnTo>
                <a:lnTo>
                  <a:pt x="1053" y="509"/>
                </a:lnTo>
                <a:lnTo>
                  <a:pt x="1048" y="522"/>
                </a:lnTo>
                <a:lnTo>
                  <a:pt x="1044" y="534"/>
                </a:lnTo>
                <a:lnTo>
                  <a:pt x="1046" y="534"/>
                </a:lnTo>
                <a:lnTo>
                  <a:pt x="1050" y="534"/>
                </a:lnTo>
                <a:lnTo>
                  <a:pt x="1050" y="537"/>
                </a:lnTo>
                <a:lnTo>
                  <a:pt x="1048" y="537"/>
                </a:lnTo>
                <a:lnTo>
                  <a:pt x="1048" y="541"/>
                </a:lnTo>
                <a:lnTo>
                  <a:pt x="1044" y="539"/>
                </a:lnTo>
                <a:lnTo>
                  <a:pt x="1040" y="537"/>
                </a:lnTo>
                <a:lnTo>
                  <a:pt x="1040" y="539"/>
                </a:lnTo>
                <a:lnTo>
                  <a:pt x="1038" y="543"/>
                </a:lnTo>
                <a:lnTo>
                  <a:pt x="1036" y="543"/>
                </a:lnTo>
                <a:lnTo>
                  <a:pt x="1034" y="545"/>
                </a:lnTo>
                <a:lnTo>
                  <a:pt x="1038" y="549"/>
                </a:lnTo>
                <a:lnTo>
                  <a:pt x="1034" y="553"/>
                </a:lnTo>
                <a:lnTo>
                  <a:pt x="1030" y="559"/>
                </a:lnTo>
                <a:lnTo>
                  <a:pt x="1028" y="560"/>
                </a:lnTo>
                <a:lnTo>
                  <a:pt x="1028" y="562"/>
                </a:lnTo>
                <a:lnTo>
                  <a:pt x="1028" y="564"/>
                </a:lnTo>
                <a:lnTo>
                  <a:pt x="1032" y="566"/>
                </a:lnTo>
                <a:lnTo>
                  <a:pt x="1034" y="564"/>
                </a:lnTo>
                <a:lnTo>
                  <a:pt x="1038" y="562"/>
                </a:lnTo>
                <a:lnTo>
                  <a:pt x="1050" y="562"/>
                </a:lnTo>
                <a:lnTo>
                  <a:pt x="1059" y="564"/>
                </a:lnTo>
                <a:lnTo>
                  <a:pt x="1063" y="562"/>
                </a:lnTo>
                <a:lnTo>
                  <a:pt x="1067" y="560"/>
                </a:lnTo>
                <a:lnTo>
                  <a:pt x="1067" y="562"/>
                </a:lnTo>
                <a:lnTo>
                  <a:pt x="1069" y="564"/>
                </a:lnTo>
                <a:lnTo>
                  <a:pt x="1080" y="560"/>
                </a:lnTo>
                <a:lnTo>
                  <a:pt x="1084" y="560"/>
                </a:lnTo>
                <a:lnTo>
                  <a:pt x="1084" y="562"/>
                </a:lnTo>
                <a:lnTo>
                  <a:pt x="1084" y="566"/>
                </a:lnTo>
                <a:lnTo>
                  <a:pt x="1086" y="568"/>
                </a:lnTo>
                <a:lnTo>
                  <a:pt x="1088" y="570"/>
                </a:lnTo>
                <a:lnTo>
                  <a:pt x="1086" y="572"/>
                </a:lnTo>
                <a:lnTo>
                  <a:pt x="1084" y="572"/>
                </a:lnTo>
                <a:lnTo>
                  <a:pt x="1082" y="574"/>
                </a:lnTo>
                <a:lnTo>
                  <a:pt x="1084" y="576"/>
                </a:lnTo>
                <a:lnTo>
                  <a:pt x="1088" y="576"/>
                </a:lnTo>
                <a:lnTo>
                  <a:pt x="1094" y="568"/>
                </a:lnTo>
                <a:lnTo>
                  <a:pt x="1099" y="560"/>
                </a:lnTo>
                <a:lnTo>
                  <a:pt x="1101" y="562"/>
                </a:lnTo>
                <a:lnTo>
                  <a:pt x="1105" y="564"/>
                </a:lnTo>
                <a:lnTo>
                  <a:pt x="1103" y="568"/>
                </a:lnTo>
                <a:lnTo>
                  <a:pt x="1103" y="570"/>
                </a:lnTo>
                <a:lnTo>
                  <a:pt x="1103" y="574"/>
                </a:lnTo>
                <a:lnTo>
                  <a:pt x="1105" y="578"/>
                </a:lnTo>
                <a:lnTo>
                  <a:pt x="1105" y="576"/>
                </a:lnTo>
                <a:lnTo>
                  <a:pt x="1107" y="572"/>
                </a:lnTo>
                <a:lnTo>
                  <a:pt x="1111" y="572"/>
                </a:lnTo>
                <a:lnTo>
                  <a:pt x="1111" y="574"/>
                </a:lnTo>
                <a:lnTo>
                  <a:pt x="1111" y="578"/>
                </a:lnTo>
                <a:lnTo>
                  <a:pt x="1117" y="580"/>
                </a:lnTo>
                <a:lnTo>
                  <a:pt x="1117" y="576"/>
                </a:lnTo>
                <a:lnTo>
                  <a:pt x="1119" y="572"/>
                </a:lnTo>
                <a:lnTo>
                  <a:pt x="1121" y="564"/>
                </a:lnTo>
                <a:lnTo>
                  <a:pt x="1121" y="562"/>
                </a:lnTo>
                <a:lnTo>
                  <a:pt x="1119" y="562"/>
                </a:lnTo>
                <a:lnTo>
                  <a:pt x="1119" y="564"/>
                </a:lnTo>
                <a:lnTo>
                  <a:pt x="1119" y="568"/>
                </a:lnTo>
                <a:lnTo>
                  <a:pt x="1115" y="566"/>
                </a:lnTo>
                <a:lnTo>
                  <a:pt x="1115" y="564"/>
                </a:lnTo>
                <a:lnTo>
                  <a:pt x="1117" y="562"/>
                </a:lnTo>
                <a:lnTo>
                  <a:pt x="1119" y="560"/>
                </a:lnTo>
                <a:lnTo>
                  <a:pt x="1121" y="559"/>
                </a:lnTo>
                <a:lnTo>
                  <a:pt x="1121" y="557"/>
                </a:lnTo>
                <a:lnTo>
                  <a:pt x="1119" y="555"/>
                </a:lnTo>
                <a:lnTo>
                  <a:pt x="1115" y="557"/>
                </a:lnTo>
                <a:lnTo>
                  <a:pt x="1113" y="560"/>
                </a:lnTo>
                <a:lnTo>
                  <a:pt x="1113" y="562"/>
                </a:lnTo>
                <a:lnTo>
                  <a:pt x="1113" y="566"/>
                </a:lnTo>
                <a:lnTo>
                  <a:pt x="1107" y="564"/>
                </a:lnTo>
                <a:lnTo>
                  <a:pt x="1105" y="564"/>
                </a:lnTo>
                <a:lnTo>
                  <a:pt x="1107" y="562"/>
                </a:lnTo>
                <a:lnTo>
                  <a:pt x="1111" y="560"/>
                </a:lnTo>
                <a:lnTo>
                  <a:pt x="1109" y="557"/>
                </a:lnTo>
                <a:lnTo>
                  <a:pt x="1107" y="555"/>
                </a:lnTo>
                <a:lnTo>
                  <a:pt x="1109" y="551"/>
                </a:lnTo>
                <a:lnTo>
                  <a:pt x="1113" y="547"/>
                </a:lnTo>
                <a:lnTo>
                  <a:pt x="1109" y="547"/>
                </a:lnTo>
                <a:lnTo>
                  <a:pt x="1105" y="549"/>
                </a:lnTo>
                <a:lnTo>
                  <a:pt x="1101" y="551"/>
                </a:lnTo>
                <a:lnTo>
                  <a:pt x="1099" y="551"/>
                </a:lnTo>
                <a:lnTo>
                  <a:pt x="1101" y="545"/>
                </a:lnTo>
                <a:lnTo>
                  <a:pt x="1099" y="545"/>
                </a:lnTo>
                <a:lnTo>
                  <a:pt x="1097" y="547"/>
                </a:lnTo>
                <a:lnTo>
                  <a:pt x="1096" y="543"/>
                </a:lnTo>
                <a:lnTo>
                  <a:pt x="1094" y="541"/>
                </a:lnTo>
                <a:lnTo>
                  <a:pt x="1097" y="541"/>
                </a:lnTo>
                <a:lnTo>
                  <a:pt x="1097" y="537"/>
                </a:lnTo>
                <a:lnTo>
                  <a:pt x="1097" y="534"/>
                </a:lnTo>
                <a:lnTo>
                  <a:pt x="1097" y="532"/>
                </a:lnTo>
                <a:lnTo>
                  <a:pt x="1096" y="530"/>
                </a:lnTo>
                <a:lnTo>
                  <a:pt x="1094" y="530"/>
                </a:lnTo>
                <a:lnTo>
                  <a:pt x="1094" y="534"/>
                </a:lnTo>
                <a:lnTo>
                  <a:pt x="1088" y="532"/>
                </a:lnTo>
                <a:lnTo>
                  <a:pt x="1086" y="530"/>
                </a:lnTo>
                <a:lnTo>
                  <a:pt x="1082" y="532"/>
                </a:lnTo>
                <a:lnTo>
                  <a:pt x="1080" y="535"/>
                </a:lnTo>
                <a:lnTo>
                  <a:pt x="1073" y="534"/>
                </a:lnTo>
                <a:lnTo>
                  <a:pt x="1067" y="532"/>
                </a:lnTo>
                <a:lnTo>
                  <a:pt x="1071" y="528"/>
                </a:lnTo>
                <a:lnTo>
                  <a:pt x="1073" y="526"/>
                </a:lnTo>
                <a:lnTo>
                  <a:pt x="1073" y="524"/>
                </a:lnTo>
                <a:lnTo>
                  <a:pt x="1067" y="522"/>
                </a:lnTo>
                <a:lnTo>
                  <a:pt x="1067" y="518"/>
                </a:lnTo>
                <a:lnTo>
                  <a:pt x="1063" y="522"/>
                </a:lnTo>
                <a:lnTo>
                  <a:pt x="1059" y="528"/>
                </a:lnTo>
                <a:lnTo>
                  <a:pt x="1059" y="520"/>
                </a:lnTo>
                <a:lnTo>
                  <a:pt x="1061" y="512"/>
                </a:lnTo>
                <a:lnTo>
                  <a:pt x="1063" y="511"/>
                </a:lnTo>
                <a:lnTo>
                  <a:pt x="1067" y="509"/>
                </a:lnTo>
                <a:lnTo>
                  <a:pt x="1065" y="503"/>
                </a:lnTo>
                <a:lnTo>
                  <a:pt x="1065" y="501"/>
                </a:lnTo>
                <a:lnTo>
                  <a:pt x="1069" y="499"/>
                </a:lnTo>
                <a:lnTo>
                  <a:pt x="1073" y="499"/>
                </a:lnTo>
                <a:lnTo>
                  <a:pt x="1069" y="493"/>
                </a:lnTo>
                <a:lnTo>
                  <a:pt x="1073" y="493"/>
                </a:lnTo>
                <a:lnTo>
                  <a:pt x="1073" y="491"/>
                </a:lnTo>
                <a:lnTo>
                  <a:pt x="1074" y="489"/>
                </a:lnTo>
                <a:lnTo>
                  <a:pt x="1071" y="489"/>
                </a:lnTo>
                <a:lnTo>
                  <a:pt x="1069" y="488"/>
                </a:lnTo>
                <a:lnTo>
                  <a:pt x="1067" y="488"/>
                </a:lnTo>
                <a:close/>
                <a:moveTo>
                  <a:pt x="904" y="457"/>
                </a:moveTo>
                <a:lnTo>
                  <a:pt x="906" y="457"/>
                </a:lnTo>
                <a:lnTo>
                  <a:pt x="906" y="461"/>
                </a:lnTo>
                <a:lnTo>
                  <a:pt x="904" y="464"/>
                </a:lnTo>
                <a:lnTo>
                  <a:pt x="900" y="468"/>
                </a:lnTo>
                <a:lnTo>
                  <a:pt x="898" y="468"/>
                </a:lnTo>
                <a:lnTo>
                  <a:pt x="898" y="466"/>
                </a:lnTo>
                <a:lnTo>
                  <a:pt x="898" y="463"/>
                </a:lnTo>
                <a:lnTo>
                  <a:pt x="904" y="457"/>
                </a:lnTo>
                <a:close/>
                <a:moveTo>
                  <a:pt x="967" y="451"/>
                </a:moveTo>
                <a:lnTo>
                  <a:pt x="971" y="457"/>
                </a:lnTo>
                <a:lnTo>
                  <a:pt x="971" y="459"/>
                </a:lnTo>
                <a:lnTo>
                  <a:pt x="971" y="461"/>
                </a:lnTo>
                <a:lnTo>
                  <a:pt x="969" y="461"/>
                </a:lnTo>
                <a:lnTo>
                  <a:pt x="965" y="455"/>
                </a:lnTo>
                <a:lnTo>
                  <a:pt x="967" y="451"/>
                </a:lnTo>
                <a:close/>
                <a:moveTo>
                  <a:pt x="915" y="436"/>
                </a:moveTo>
                <a:lnTo>
                  <a:pt x="917" y="438"/>
                </a:lnTo>
                <a:lnTo>
                  <a:pt x="915" y="443"/>
                </a:lnTo>
                <a:lnTo>
                  <a:pt x="911" y="443"/>
                </a:lnTo>
                <a:lnTo>
                  <a:pt x="909" y="443"/>
                </a:lnTo>
                <a:lnTo>
                  <a:pt x="909" y="441"/>
                </a:lnTo>
                <a:lnTo>
                  <a:pt x="911" y="438"/>
                </a:lnTo>
                <a:lnTo>
                  <a:pt x="915" y="436"/>
                </a:lnTo>
                <a:close/>
                <a:moveTo>
                  <a:pt x="913" y="307"/>
                </a:moveTo>
                <a:lnTo>
                  <a:pt x="915" y="311"/>
                </a:lnTo>
                <a:lnTo>
                  <a:pt x="917" y="311"/>
                </a:lnTo>
                <a:lnTo>
                  <a:pt x="917" y="309"/>
                </a:lnTo>
                <a:lnTo>
                  <a:pt x="915" y="307"/>
                </a:lnTo>
                <a:lnTo>
                  <a:pt x="913" y="307"/>
                </a:lnTo>
                <a:close/>
                <a:moveTo>
                  <a:pt x="952" y="292"/>
                </a:moveTo>
                <a:lnTo>
                  <a:pt x="952" y="296"/>
                </a:lnTo>
                <a:lnTo>
                  <a:pt x="955" y="296"/>
                </a:lnTo>
                <a:lnTo>
                  <a:pt x="957" y="294"/>
                </a:lnTo>
                <a:lnTo>
                  <a:pt x="955" y="292"/>
                </a:lnTo>
                <a:lnTo>
                  <a:pt x="952" y="292"/>
                </a:lnTo>
                <a:close/>
                <a:moveTo>
                  <a:pt x="777" y="132"/>
                </a:moveTo>
                <a:lnTo>
                  <a:pt x="777" y="138"/>
                </a:lnTo>
                <a:lnTo>
                  <a:pt x="781" y="136"/>
                </a:lnTo>
                <a:lnTo>
                  <a:pt x="783" y="136"/>
                </a:lnTo>
                <a:lnTo>
                  <a:pt x="781" y="134"/>
                </a:lnTo>
                <a:lnTo>
                  <a:pt x="777" y="132"/>
                </a:lnTo>
                <a:close/>
                <a:moveTo>
                  <a:pt x="169" y="486"/>
                </a:moveTo>
                <a:lnTo>
                  <a:pt x="169" y="488"/>
                </a:lnTo>
                <a:lnTo>
                  <a:pt x="171" y="489"/>
                </a:lnTo>
                <a:lnTo>
                  <a:pt x="171" y="488"/>
                </a:lnTo>
                <a:lnTo>
                  <a:pt x="171" y="486"/>
                </a:lnTo>
                <a:lnTo>
                  <a:pt x="169" y="486"/>
                </a:lnTo>
                <a:close/>
                <a:moveTo>
                  <a:pt x="526" y="482"/>
                </a:moveTo>
                <a:lnTo>
                  <a:pt x="535" y="495"/>
                </a:lnTo>
                <a:lnTo>
                  <a:pt x="543" y="511"/>
                </a:lnTo>
                <a:lnTo>
                  <a:pt x="539" y="512"/>
                </a:lnTo>
                <a:lnTo>
                  <a:pt x="537" y="514"/>
                </a:lnTo>
                <a:lnTo>
                  <a:pt x="535" y="507"/>
                </a:lnTo>
                <a:lnTo>
                  <a:pt x="533" y="499"/>
                </a:lnTo>
                <a:lnTo>
                  <a:pt x="529" y="495"/>
                </a:lnTo>
                <a:lnTo>
                  <a:pt x="526" y="493"/>
                </a:lnTo>
                <a:lnTo>
                  <a:pt x="524" y="488"/>
                </a:lnTo>
                <a:lnTo>
                  <a:pt x="524" y="484"/>
                </a:lnTo>
                <a:lnTo>
                  <a:pt x="524" y="482"/>
                </a:lnTo>
                <a:lnTo>
                  <a:pt x="526" y="482"/>
                </a:lnTo>
                <a:close/>
                <a:moveTo>
                  <a:pt x="748" y="463"/>
                </a:moveTo>
                <a:lnTo>
                  <a:pt x="748" y="468"/>
                </a:lnTo>
                <a:lnTo>
                  <a:pt x="752" y="468"/>
                </a:lnTo>
                <a:lnTo>
                  <a:pt x="760" y="470"/>
                </a:lnTo>
                <a:lnTo>
                  <a:pt x="758" y="468"/>
                </a:lnTo>
                <a:lnTo>
                  <a:pt x="756" y="466"/>
                </a:lnTo>
                <a:lnTo>
                  <a:pt x="754" y="464"/>
                </a:lnTo>
                <a:lnTo>
                  <a:pt x="754" y="463"/>
                </a:lnTo>
                <a:lnTo>
                  <a:pt x="750" y="463"/>
                </a:lnTo>
                <a:lnTo>
                  <a:pt x="748" y="463"/>
                </a:lnTo>
                <a:close/>
                <a:moveTo>
                  <a:pt x="516" y="453"/>
                </a:moveTo>
                <a:lnTo>
                  <a:pt x="516" y="459"/>
                </a:lnTo>
                <a:lnTo>
                  <a:pt x="522" y="463"/>
                </a:lnTo>
                <a:lnTo>
                  <a:pt x="522" y="466"/>
                </a:lnTo>
                <a:lnTo>
                  <a:pt x="520" y="468"/>
                </a:lnTo>
                <a:lnTo>
                  <a:pt x="520" y="476"/>
                </a:lnTo>
                <a:lnTo>
                  <a:pt x="520" y="484"/>
                </a:lnTo>
                <a:lnTo>
                  <a:pt x="516" y="482"/>
                </a:lnTo>
                <a:lnTo>
                  <a:pt x="514" y="482"/>
                </a:lnTo>
                <a:lnTo>
                  <a:pt x="514" y="474"/>
                </a:lnTo>
                <a:lnTo>
                  <a:pt x="514" y="464"/>
                </a:lnTo>
                <a:lnTo>
                  <a:pt x="506" y="459"/>
                </a:lnTo>
                <a:lnTo>
                  <a:pt x="510" y="459"/>
                </a:lnTo>
                <a:lnTo>
                  <a:pt x="514" y="459"/>
                </a:lnTo>
                <a:lnTo>
                  <a:pt x="514" y="457"/>
                </a:lnTo>
                <a:lnTo>
                  <a:pt x="516" y="453"/>
                </a:lnTo>
                <a:close/>
                <a:moveTo>
                  <a:pt x="146" y="451"/>
                </a:moveTo>
                <a:lnTo>
                  <a:pt x="144" y="451"/>
                </a:lnTo>
                <a:lnTo>
                  <a:pt x="144" y="453"/>
                </a:lnTo>
                <a:lnTo>
                  <a:pt x="144" y="455"/>
                </a:lnTo>
                <a:lnTo>
                  <a:pt x="148" y="455"/>
                </a:lnTo>
                <a:lnTo>
                  <a:pt x="148" y="451"/>
                </a:lnTo>
                <a:lnTo>
                  <a:pt x="146" y="451"/>
                </a:lnTo>
                <a:close/>
                <a:moveTo>
                  <a:pt x="113" y="449"/>
                </a:moveTo>
                <a:lnTo>
                  <a:pt x="113" y="459"/>
                </a:lnTo>
                <a:lnTo>
                  <a:pt x="117" y="468"/>
                </a:lnTo>
                <a:lnTo>
                  <a:pt x="121" y="466"/>
                </a:lnTo>
                <a:lnTo>
                  <a:pt x="126" y="464"/>
                </a:lnTo>
                <a:lnTo>
                  <a:pt x="123" y="468"/>
                </a:lnTo>
                <a:lnTo>
                  <a:pt x="121" y="470"/>
                </a:lnTo>
                <a:lnTo>
                  <a:pt x="121" y="474"/>
                </a:lnTo>
                <a:lnTo>
                  <a:pt x="124" y="478"/>
                </a:lnTo>
                <a:lnTo>
                  <a:pt x="126" y="482"/>
                </a:lnTo>
                <a:lnTo>
                  <a:pt x="132" y="484"/>
                </a:lnTo>
                <a:lnTo>
                  <a:pt x="134" y="486"/>
                </a:lnTo>
                <a:lnTo>
                  <a:pt x="132" y="474"/>
                </a:lnTo>
                <a:lnTo>
                  <a:pt x="130" y="466"/>
                </a:lnTo>
                <a:lnTo>
                  <a:pt x="126" y="464"/>
                </a:lnTo>
                <a:lnTo>
                  <a:pt x="126" y="457"/>
                </a:lnTo>
                <a:lnTo>
                  <a:pt x="128" y="449"/>
                </a:lnTo>
                <a:lnTo>
                  <a:pt x="123" y="451"/>
                </a:lnTo>
                <a:lnTo>
                  <a:pt x="117" y="453"/>
                </a:lnTo>
                <a:lnTo>
                  <a:pt x="115" y="451"/>
                </a:lnTo>
                <a:lnTo>
                  <a:pt x="113" y="449"/>
                </a:lnTo>
                <a:close/>
                <a:moveTo>
                  <a:pt x="539" y="434"/>
                </a:moveTo>
                <a:lnTo>
                  <a:pt x="539" y="438"/>
                </a:lnTo>
                <a:lnTo>
                  <a:pt x="543" y="438"/>
                </a:lnTo>
                <a:lnTo>
                  <a:pt x="541" y="441"/>
                </a:lnTo>
                <a:lnTo>
                  <a:pt x="541" y="449"/>
                </a:lnTo>
                <a:lnTo>
                  <a:pt x="547" y="459"/>
                </a:lnTo>
                <a:lnTo>
                  <a:pt x="552" y="468"/>
                </a:lnTo>
                <a:lnTo>
                  <a:pt x="552" y="472"/>
                </a:lnTo>
                <a:lnTo>
                  <a:pt x="552" y="476"/>
                </a:lnTo>
                <a:lnTo>
                  <a:pt x="556" y="484"/>
                </a:lnTo>
                <a:lnTo>
                  <a:pt x="562" y="489"/>
                </a:lnTo>
                <a:lnTo>
                  <a:pt x="564" y="489"/>
                </a:lnTo>
                <a:lnTo>
                  <a:pt x="568" y="489"/>
                </a:lnTo>
                <a:lnTo>
                  <a:pt x="566" y="491"/>
                </a:lnTo>
                <a:lnTo>
                  <a:pt x="564" y="493"/>
                </a:lnTo>
                <a:lnTo>
                  <a:pt x="564" y="501"/>
                </a:lnTo>
                <a:lnTo>
                  <a:pt x="566" y="507"/>
                </a:lnTo>
                <a:lnTo>
                  <a:pt x="564" y="505"/>
                </a:lnTo>
                <a:lnTo>
                  <a:pt x="562" y="505"/>
                </a:lnTo>
                <a:lnTo>
                  <a:pt x="560" y="507"/>
                </a:lnTo>
                <a:lnTo>
                  <a:pt x="560" y="509"/>
                </a:lnTo>
                <a:lnTo>
                  <a:pt x="558" y="509"/>
                </a:lnTo>
                <a:lnTo>
                  <a:pt x="556" y="509"/>
                </a:lnTo>
                <a:lnTo>
                  <a:pt x="554" y="499"/>
                </a:lnTo>
                <a:lnTo>
                  <a:pt x="556" y="489"/>
                </a:lnTo>
                <a:lnTo>
                  <a:pt x="552" y="486"/>
                </a:lnTo>
                <a:lnTo>
                  <a:pt x="552" y="484"/>
                </a:lnTo>
                <a:lnTo>
                  <a:pt x="549" y="484"/>
                </a:lnTo>
                <a:lnTo>
                  <a:pt x="545" y="484"/>
                </a:lnTo>
                <a:lnTo>
                  <a:pt x="545" y="478"/>
                </a:lnTo>
                <a:lnTo>
                  <a:pt x="547" y="474"/>
                </a:lnTo>
                <a:lnTo>
                  <a:pt x="543" y="472"/>
                </a:lnTo>
                <a:lnTo>
                  <a:pt x="543" y="474"/>
                </a:lnTo>
                <a:lnTo>
                  <a:pt x="541" y="476"/>
                </a:lnTo>
                <a:lnTo>
                  <a:pt x="541" y="472"/>
                </a:lnTo>
                <a:lnTo>
                  <a:pt x="535" y="468"/>
                </a:lnTo>
                <a:lnTo>
                  <a:pt x="529" y="464"/>
                </a:lnTo>
                <a:lnTo>
                  <a:pt x="529" y="461"/>
                </a:lnTo>
                <a:lnTo>
                  <a:pt x="531" y="457"/>
                </a:lnTo>
                <a:lnTo>
                  <a:pt x="528" y="457"/>
                </a:lnTo>
                <a:lnTo>
                  <a:pt x="526" y="457"/>
                </a:lnTo>
                <a:lnTo>
                  <a:pt x="524" y="455"/>
                </a:lnTo>
                <a:lnTo>
                  <a:pt x="524" y="451"/>
                </a:lnTo>
                <a:lnTo>
                  <a:pt x="526" y="445"/>
                </a:lnTo>
                <a:lnTo>
                  <a:pt x="531" y="440"/>
                </a:lnTo>
                <a:lnTo>
                  <a:pt x="533" y="441"/>
                </a:lnTo>
                <a:lnTo>
                  <a:pt x="537" y="441"/>
                </a:lnTo>
                <a:lnTo>
                  <a:pt x="537" y="438"/>
                </a:lnTo>
                <a:lnTo>
                  <a:pt x="539" y="434"/>
                </a:lnTo>
                <a:close/>
                <a:moveTo>
                  <a:pt x="854" y="403"/>
                </a:moveTo>
                <a:lnTo>
                  <a:pt x="852" y="405"/>
                </a:lnTo>
                <a:lnTo>
                  <a:pt x="852" y="409"/>
                </a:lnTo>
                <a:lnTo>
                  <a:pt x="850" y="407"/>
                </a:lnTo>
                <a:lnTo>
                  <a:pt x="854" y="403"/>
                </a:lnTo>
                <a:close/>
                <a:moveTo>
                  <a:pt x="771" y="395"/>
                </a:moveTo>
                <a:lnTo>
                  <a:pt x="769" y="397"/>
                </a:lnTo>
                <a:lnTo>
                  <a:pt x="771" y="399"/>
                </a:lnTo>
                <a:lnTo>
                  <a:pt x="771" y="395"/>
                </a:lnTo>
                <a:close/>
                <a:moveTo>
                  <a:pt x="836" y="393"/>
                </a:moveTo>
                <a:lnTo>
                  <a:pt x="840" y="395"/>
                </a:lnTo>
                <a:lnTo>
                  <a:pt x="840" y="397"/>
                </a:lnTo>
                <a:lnTo>
                  <a:pt x="838" y="399"/>
                </a:lnTo>
                <a:lnTo>
                  <a:pt x="835" y="399"/>
                </a:lnTo>
                <a:lnTo>
                  <a:pt x="835" y="395"/>
                </a:lnTo>
                <a:lnTo>
                  <a:pt x="836" y="393"/>
                </a:lnTo>
                <a:close/>
                <a:moveTo>
                  <a:pt x="476" y="393"/>
                </a:moveTo>
                <a:lnTo>
                  <a:pt x="478" y="393"/>
                </a:lnTo>
                <a:lnTo>
                  <a:pt x="478" y="395"/>
                </a:lnTo>
                <a:lnTo>
                  <a:pt x="474" y="395"/>
                </a:lnTo>
                <a:lnTo>
                  <a:pt x="474" y="397"/>
                </a:lnTo>
                <a:lnTo>
                  <a:pt x="474" y="393"/>
                </a:lnTo>
                <a:lnTo>
                  <a:pt x="476" y="393"/>
                </a:lnTo>
                <a:close/>
                <a:moveTo>
                  <a:pt x="777" y="392"/>
                </a:moveTo>
                <a:lnTo>
                  <a:pt x="777" y="397"/>
                </a:lnTo>
                <a:lnTo>
                  <a:pt x="777" y="403"/>
                </a:lnTo>
                <a:lnTo>
                  <a:pt x="775" y="403"/>
                </a:lnTo>
                <a:lnTo>
                  <a:pt x="779" y="405"/>
                </a:lnTo>
                <a:lnTo>
                  <a:pt x="779" y="401"/>
                </a:lnTo>
                <a:lnTo>
                  <a:pt x="781" y="399"/>
                </a:lnTo>
                <a:lnTo>
                  <a:pt x="779" y="393"/>
                </a:lnTo>
                <a:lnTo>
                  <a:pt x="777" y="392"/>
                </a:lnTo>
                <a:close/>
                <a:moveTo>
                  <a:pt x="773" y="388"/>
                </a:moveTo>
                <a:lnTo>
                  <a:pt x="771" y="390"/>
                </a:lnTo>
                <a:lnTo>
                  <a:pt x="769" y="392"/>
                </a:lnTo>
                <a:lnTo>
                  <a:pt x="769" y="393"/>
                </a:lnTo>
                <a:lnTo>
                  <a:pt x="773" y="393"/>
                </a:lnTo>
                <a:lnTo>
                  <a:pt x="773" y="390"/>
                </a:lnTo>
                <a:lnTo>
                  <a:pt x="773" y="388"/>
                </a:lnTo>
                <a:close/>
                <a:moveTo>
                  <a:pt x="491" y="361"/>
                </a:moveTo>
                <a:lnTo>
                  <a:pt x="493" y="361"/>
                </a:lnTo>
                <a:lnTo>
                  <a:pt x="497" y="363"/>
                </a:lnTo>
                <a:lnTo>
                  <a:pt x="493" y="376"/>
                </a:lnTo>
                <a:lnTo>
                  <a:pt x="489" y="390"/>
                </a:lnTo>
                <a:lnTo>
                  <a:pt x="485" y="390"/>
                </a:lnTo>
                <a:lnTo>
                  <a:pt x="483" y="390"/>
                </a:lnTo>
                <a:lnTo>
                  <a:pt x="481" y="384"/>
                </a:lnTo>
                <a:lnTo>
                  <a:pt x="481" y="378"/>
                </a:lnTo>
                <a:lnTo>
                  <a:pt x="481" y="376"/>
                </a:lnTo>
                <a:lnTo>
                  <a:pt x="483" y="370"/>
                </a:lnTo>
                <a:lnTo>
                  <a:pt x="487" y="365"/>
                </a:lnTo>
                <a:lnTo>
                  <a:pt x="491" y="361"/>
                </a:lnTo>
                <a:close/>
                <a:moveTo>
                  <a:pt x="481" y="349"/>
                </a:moveTo>
                <a:lnTo>
                  <a:pt x="481" y="353"/>
                </a:lnTo>
                <a:lnTo>
                  <a:pt x="481" y="359"/>
                </a:lnTo>
                <a:lnTo>
                  <a:pt x="476" y="359"/>
                </a:lnTo>
                <a:lnTo>
                  <a:pt x="476" y="355"/>
                </a:lnTo>
                <a:lnTo>
                  <a:pt x="476" y="353"/>
                </a:lnTo>
                <a:lnTo>
                  <a:pt x="478" y="351"/>
                </a:lnTo>
                <a:lnTo>
                  <a:pt x="481" y="349"/>
                </a:lnTo>
                <a:close/>
                <a:moveTo>
                  <a:pt x="401" y="326"/>
                </a:moveTo>
                <a:lnTo>
                  <a:pt x="403" y="328"/>
                </a:lnTo>
                <a:lnTo>
                  <a:pt x="405" y="330"/>
                </a:lnTo>
                <a:lnTo>
                  <a:pt x="410" y="328"/>
                </a:lnTo>
                <a:lnTo>
                  <a:pt x="414" y="326"/>
                </a:lnTo>
                <a:lnTo>
                  <a:pt x="420" y="326"/>
                </a:lnTo>
                <a:lnTo>
                  <a:pt x="430" y="328"/>
                </a:lnTo>
                <a:lnTo>
                  <a:pt x="416" y="332"/>
                </a:lnTo>
                <a:lnTo>
                  <a:pt x="405" y="338"/>
                </a:lnTo>
                <a:lnTo>
                  <a:pt x="397" y="344"/>
                </a:lnTo>
                <a:lnTo>
                  <a:pt x="387" y="351"/>
                </a:lnTo>
                <a:lnTo>
                  <a:pt x="385" y="353"/>
                </a:lnTo>
                <a:lnTo>
                  <a:pt x="385" y="357"/>
                </a:lnTo>
                <a:lnTo>
                  <a:pt x="382" y="357"/>
                </a:lnTo>
                <a:lnTo>
                  <a:pt x="378" y="357"/>
                </a:lnTo>
                <a:lnTo>
                  <a:pt x="376" y="353"/>
                </a:lnTo>
                <a:lnTo>
                  <a:pt x="374" y="351"/>
                </a:lnTo>
                <a:lnTo>
                  <a:pt x="378" y="351"/>
                </a:lnTo>
                <a:lnTo>
                  <a:pt x="389" y="340"/>
                </a:lnTo>
                <a:lnTo>
                  <a:pt x="401" y="326"/>
                </a:lnTo>
                <a:close/>
                <a:moveTo>
                  <a:pt x="771" y="276"/>
                </a:moveTo>
                <a:lnTo>
                  <a:pt x="769" y="280"/>
                </a:lnTo>
                <a:lnTo>
                  <a:pt x="767" y="282"/>
                </a:lnTo>
                <a:lnTo>
                  <a:pt x="767" y="288"/>
                </a:lnTo>
                <a:lnTo>
                  <a:pt x="769" y="288"/>
                </a:lnTo>
                <a:lnTo>
                  <a:pt x="771" y="284"/>
                </a:lnTo>
                <a:lnTo>
                  <a:pt x="773" y="282"/>
                </a:lnTo>
                <a:lnTo>
                  <a:pt x="775" y="278"/>
                </a:lnTo>
                <a:lnTo>
                  <a:pt x="773" y="276"/>
                </a:lnTo>
                <a:lnTo>
                  <a:pt x="771" y="276"/>
                </a:lnTo>
                <a:close/>
                <a:moveTo>
                  <a:pt x="794" y="265"/>
                </a:moveTo>
                <a:lnTo>
                  <a:pt x="796" y="269"/>
                </a:lnTo>
                <a:lnTo>
                  <a:pt x="798" y="269"/>
                </a:lnTo>
                <a:lnTo>
                  <a:pt x="798" y="267"/>
                </a:lnTo>
                <a:lnTo>
                  <a:pt x="796" y="265"/>
                </a:lnTo>
                <a:lnTo>
                  <a:pt x="794" y="265"/>
                </a:lnTo>
                <a:close/>
                <a:moveTo>
                  <a:pt x="806" y="263"/>
                </a:moveTo>
                <a:lnTo>
                  <a:pt x="806" y="265"/>
                </a:lnTo>
                <a:lnTo>
                  <a:pt x="808" y="269"/>
                </a:lnTo>
                <a:lnTo>
                  <a:pt x="810" y="269"/>
                </a:lnTo>
                <a:lnTo>
                  <a:pt x="810" y="267"/>
                </a:lnTo>
                <a:lnTo>
                  <a:pt x="808" y="265"/>
                </a:lnTo>
                <a:lnTo>
                  <a:pt x="806" y="263"/>
                </a:lnTo>
                <a:close/>
                <a:moveTo>
                  <a:pt x="733" y="259"/>
                </a:moveTo>
                <a:lnTo>
                  <a:pt x="731" y="261"/>
                </a:lnTo>
                <a:lnTo>
                  <a:pt x="729" y="265"/>
                </a:lnTo>
                <a:lnTo>
                  <a:pt x="721" y="267"/>
                </a:lnTo>
                <a:lnTo>
                  <a:pt x="714" y="271"/>
                </a:lnTo>
                <a:lnTo>
                  <a:pt x="712" y="273"/>
                </a:lnTo>
                <a:lnTo>
                  <a:pt x="710" y="276"/>
                </a:lnTo>
                <a:lnTo>
                  <a:pt x="714" y="276"/>
                </a:lnTo>
                <a:lnTo>
                  <a:pt x="714" y="278"/>
                </a:lnTo>
                <a:lnTo>
                  <a:pt x="718" y="278"/>
                </a:lnTo>
                <a:lnTo>
                  <a:pt x="718" y="274"/>
                </a:lnTo>
                <a:lnTo>
                  <a:pt x="719" y="273"/>
                </a:lnTo>
                <a:lnTo>
                  <a:pt x="723" y="273"/>
                </a:lnTo>
                <a:lnTo>
                  <a:pt x="729" y="273"/>
                </a:lnTo>
                <a:lnTo>
                  <a:pt x="729" y="269"/>
                </a:lnTo>
                <a:lnTo>
                  <a:pt x="731" y="265"/>
                </a:lnTo>
                <a:lnTo>
                  <a:pt x="733" y="263"/>
                </a:lnTo>
                <a:lnTo>
                  <a:pt x="737" y="263"/>
                </a:lnTo>
                <a:lnTo>
                  <a:pt x="735" y="261"/>
                </a:lnTo>
                <a:lnTo>
                  <a:pt x="735" y="259"/>
                </a:lnTo>
                <a:lnTo>
                  <a:pt x="733" y="259"/>
                </a:lnTo>
                <a:close/>
                <a:moveTo>
                  <a:pt x="324" y="251"/>
                </a:moveTo>
                <a:lnTo>
                  <a:pt x="330" y="253"/>
                </a:lnTo>
                <a:lnTo>
                  <a:pt x="336" y="257"/>
                </a:lnTo>
                <a:lnTo>
                  <a:pt x="338" y="263"/>
                </a:lnTo>
                <a:lnTo>
                  <a:pt x="341" y="271"/>
                </a:lnTo>
                <a:lnTo>
                  <a:pt x="353" y="271"/>
                </a:lnTo>
                <a:lnTo>
                  <a:pt x="364" y="271"/>
                </a:lnTo>
                <a:lnTo>
                  <a:pt x="372" y="261"/>
                </a:lnTo>
                <a:lnTo>
                  <a:pt x="382" y="253"/>
                </a:lnTo>
                <a:lnTo>
                  <a:pt x="389" y="251"/>
                </a:lnTo>
                <a:lnTo>
                  <a:pt x="399" y="251"/>
                </a:lnTo>
                <a:lnTo>
                  <a:pt x="395" y="253"/>
                </a:lnTo>
                <a:lnTo>
                  <a:pt x="395" y="255"/>
                </a:lnTo>
                <a:lnTo>
                  <a:pt x="397" y="259"/>
                </a:lnTo>
                <a:lnTo>
                  <a:pt x="389" y="261"/>
                </a:lnTo>
                <a:lnTo>
                  <a:pt x="387" y="263"/>
                </a:lnTo>
                <a:lnTo>
                  <a:pt x="385" y="265"/>
                </a:lnTo>
                <a:lnTo>
                  <a:pt x="385" y="269"/>
                </a:lnTo>
                <a:lnTo>
                  <a:pt x="378" y="271"/>
                </a:lnTo>
                <a:lnTo>
                  <a:pt x="372" y="274"/>
                </a:lnTo>
                <a:lnTo>
                  <a:pt x="372" y="278"/>
                </a:lnTo>
                <a:lnTo>
                  <a:pt x="364" y="284"/>
                </a:lnTo>
                <a:lnTo>
                  <a:pt x="359" y="290"/>
                </a:lnTo>
                <a:lnTo>
                  <a:pt x="353" y="288"/>
                </a:lnTo>
                <a:lnTo>
                  <a:pt x="349" y="286"/>
                </a:lnTo>
                <a:lnTo>
                  <a:pt x="347" y="290"/>
                </a:lnTo>
                <a:lnTo>
                  <a:pt x="345" y="296"/>
                </a:lnTo>
                <a:lnTo>
                  <a:pt x="330" y="299"/>
                </a:lnTo>
                <a:lnTo>
                  <a:pt x="316" y="301"/>
                </a:lnTo>
                <a:lnTo>
                  <a:pt x="314" y="298"/>
                </a:lnTo>
                <a:lnTo>
                  <a:pt x="313" y="294"/>
                </a:lnTo>
                <a:lnTo>
                  <a:pt x="307" y="292"/>
                </a:lnTo>
                <a:lnTo>
                  <a:pt x="301" y="292"/>
                </a:lnTo>
                <a:lnTo>
                  <a:pt x="299" y="288"/>
                </a:lnTo>
                <a:lnTo>
                  <a:pt x="297" y="286"/>
                </a:lnTo>
                <a:lnTo>
                  <a:pt x="307" y="288"/>
                </a:lnTo>
                <a:lnTo>
                  <a:pt x="316" y="286"/>
                </a:lnTo>
                <a:lnTo>
                  <a:pt x="322" y="280"/>
                </a:lnTo>
                <a:lnTo>
                  <a:pt x="328" y="274"/>
                </a:lnTo>
                <a:lnTo>
                  <a:pt x="330" y="274"/>
                </a:lnTo>
                <a:lnTo>
                  <a:pt x="336" y="276"/>
                </a:lnTo>
                <a:lnTo>
                  <a:pt x="332" y="271"/>
                </a:lnTo>
                <a:lnTo>
                  <a:pt x="326" y="261"/>
                </a:lnTo>
                <a:lnTo>
                  <a:pt x="322" y="253"/>
                </a:lnTo>
                <a:lnTo>
                  <a:pt x="324" y="251"/>
                </a:lnTo>
                <a:close/>
                <a:moveTo>
                  <a:pt x="272" y="244"/>
                </a:moveTo>
                <a:lnTo>
                  <a:pt x="276" y="246"/>
                </a:lnTo>
                <a:lnTo>
                  <a:pt x="282" y="250"/>
                </a:lnTo>
                <a:lnTo>
                  <a:pt x="290" y="251"/>
                </a:lnTo>
                <a:lnTo>
                  <a:pt x="293" y="251"/>
                </a:lnTo>
                <a:lnTo>
                  <a:pt x="293" y="253"/>
                </a:lnTo>
                <a:lnTo>
                  <a:pt x="291" y="251"/>
                </a:lnTo>
                <a:lnTo>
                  <a:pt x="276" y="253"/>
                </a:lnTo>
                <a:lnTo>
                  <a:pt x="261" y="253"/>
                </a:lnTo>
                <a:lnTo>
                  <a:pt x="261" y="250"/>
                </a:lnTo>
                <a:lnTo>
                  <a:pt x="265" y="248"/>
                </a:lnTo>
                <a:lnTo>
                  <a:pt x="268" y="248"/>
                </a:lnTo>
                <a:lnTo>
                  <a:pt x="268" y="246"/>
                </a:lnTo>
                <a:lnTo>
                  <a:pt x="272" y="244"/>
                </a:lnTo>
                <a:close/>
                <a:moveTo>
                  <a:pt x="504" y="230"/>
                </a:moveTo>
                <a:lnTo>
                  <a:pt x="506" y="230"/>
                </a:lnTo>
                <a:lnTo>
                  <a:pt x="508" y="232"/>
                </a:lnTo>
                <a:lnTo>
                  <a:pt x="512" y="236"/>
                </a:lnTo>
                <a:lnTo>
                  <a:pt x="508" y="240"/>
                </a:lnTo>
                <a:lnTo>
                  <a:pt x="504" y="246"/>
                </a:lnTo>
                <a:lnTo>
                  <a:pt x="501" y="244"/>
                </a:lnTo>
                <a:lnTo>
                  <a:pt x="499" y="244"/>
                </a:lnTo>
                <a:lnTo>
                  <a:pt x="497" y="240"/>
                </a:lnTo>
                <a:lnTo>
                  <a:pt x="497" y="236"/>
                </a:lnTo>
                <a:lnTo>
                  <a:pt x="501" y="232"/>
                </a:lnTo>
                <a:lnTo>
                  <a:pt x="504" y="230"/>
                </a:lnTo>
                <a:close/>
                <a:moveTo>
                  <a:pt x="288" y="215"/>
                </a:moveTo>
                <a:lnTo>
                  <a:pt x="288" y="215"/>
                </a:lnTo>
                <a:lnTo>
                  <a:pt x="290" y="217"/>
                </a:lnTo>
                <a:lnTo>
                  <a:pt x="290" y="219"/>
                </a:lnTo>
                <a:lnTo>
                  <a:pt x="288" y="219"/>
                </a:lnTo>
                <a:lnTo>
                  <a:pt x="286" y="217"/>
                </a:lnTo>
                <a:lnTo>
                  <a:pt x="284" y="215"/>
                </a:lnTo>
                <a:lnTo>
                  <a:pt x="288" y="215"/>
                </a:lnTo>
                <a:close/>
                <a:moveTo>
                  <a:pt x="696" y="207"/>
                </a:moveTo>
                <a:lnTo>
                  <a:pt x="694" y="221"/>
                </a:lnTo>
                <a:lnTo>
                  <a:pt x="696" y="238"/>
                </a:lnTo>
                <a:lnTo>
                  <a:pt x="691" y="240"/>
                </a:lnTo>
                <a:lnTo>
                  <a:pt x="685" y="242"/>
                </a:lnTo>
                <a:lnTo>
                  <a:pt x="685" y="246"/>
                </a:lnTo>
                <a:lnTo>
                  <a:pt x="685" y="251"/>
                </a:lnTo>
                <a:lnTo>
                  <a:pt x="689" y="250"/>
                </a:lnTo>
                <a:lnTo>
                  <a:pt x="691" y="250"/>
                </a:lnTo>
                <a:lnTo>
                  <a:pt x="693" y="250"/>
                </a:lnTo>
                <a:lnTo>
                  <a:pt x="696" y="250"/>
                </a:lnTo>
                <a:lnTo>
                  <a:pt x="696" y="253"/>
                </a:lnTo>
                <a:lnTo>
                  <a:pt x="696" y="259"/>
                </a:lnTo>
                <a:lnTo>
                  <a:pt x="700" y="259"/>
                </a:lnTo>
                <a:lnTo>
                  <a:pt x="706" y="259"/>
                </a:lnTo>
                <a:lnTo>
                  <a:pt x="708" y="253"/>
                </a:lnTo>
                <a:lnTo>
                  <a:pt x="712" y="250"/>
                </a:lnTo>
                <a:lnTo>
                  <a:pt x="712" y="244"/>
                </a:lnTo>
                <a:lnTo>
                  <a:pt x="712" y="238"/>
                </a:lnTo>
                <a:lnTo>
                  <a:pt x="712" y="236"/>
                </a:lnTo>
                <a:lnTo>
                  <a:pt x="714" y="234"/>
                </a:lnTo>
                <a:lnTo>
                  <a:pt x="716" y="232"/>
                </a:lnTo>
                <a:lnTo>
                  <a:pt x="721" y="232"/>
                </a:lnTo>
                <a:lnTo>
                  <a:pt x="721" y="234"/>
                </a:lnTo>
                <a:lnTo>
                  <a:pt x="723" y="238"/>
                </a:lnTo>
                <a:lnTo>
                  <a:pt x="723" y="240"/>
                </a:lnTo>
                <a:lnTo>
                  <a:pt x="721" y="246"/>
                </a:lnTo>
                <a:lnTo>
                  <a:pt x="733" y="248"/>
                </a:lnTo>
                <a:lnTo>
                  <a:pt x="744" y="251"/>
                </a:lnTo>
                <a:lnTo>
                  <a:pt x="744" y="248"/>
                </a:lnTo>
                <a:lnTo>
                  <a:pt x="748" y="244"/>
                </a:lnTo>
                <a:lnTo>
                  <a:pt x="744" y="238"/>
                </a:lnTo>
                <a:lnTo>
                  <a:pt x="739" y="240"/>
                </a:lnTo>
                <a:lnTo>
                  <a:pt x="735" y="242"/>
                </a:lnTo>
                <a:lnTo>
                  <a:pt x="735" y="238"/>
                </a:lnTo>
                <a:lnTo>
                  <a:pt x="729" y="230"/>
                </a:lnTo>
                <a:lnTo>
                  <a:pt x="723" y="223"/>
                </a:lnTo>
                <a:lnTo>
                  <a:pt x="718" y="219"/>
                </a:lnTo>
                <a:lnTo>
                  <a:pt x="714" y="217"/>
                </a:lnTo>
                <a:lnTo>
                  <a:pt x="710" y="215"/>
                </a:lnTo>
                <a:lnTo>
                  <a:pt x="706" y="215"/>
                </a:lnTo>
                <a:lnTo>
                  <a:pt x="704" y="217"/>
                </a:lnTo>
                <a:lnTo>
                  <a:pt x="702" y="219"/>
                </a:lnTo>
                <a:lnTo>
                  <a:pt x="700" y="215"/>
                </a:lnTo>
                <a:lnTo>
                  <a:pt x="704" y="209"/>
                </a:lnTo>
                <a:lnTo>
                  <a:pt x="700" y="207"/>
                </a:lnTo>
                <a:lnTo>
                  <a:pt x="696" y="207"/>
                </a:lnTo>
                <a:close/>
                <a:moveTo>
                  <a:pt x="700" y="202"/>
                </a:moveTo>
                <a:lnTo>
                  <a:pt x="704" y="207"/>
                </a:lnTo>
                <a:lnTo>
                  <a:pt x="706" y="205"/>
                </a:lnTo>
                <a:lnTo>
                  <a:pt x="706" y="202"/>
                </a:lnTo>
                <a:lnTo>
                  <a:pt x="702" y="202"/>
                </a:lnTo>
                <a:lnTo>
                  <a:pt x="700" y="202"/>
                </a:lnTo>
                <a:close/>
                <a:moveTo>
                  <a:pt x="710" y="180"/>
                </a:moveTo>
                <a:lnTo>
                  <a:pt x="712" y="182"/>
                </a:lnTo>
                <a:lnTo>
                  <a:pt x="714" y="184"/>
                </a:lnTo>
                <a:lnTo>
                  <a:pt x="714" y="186"/>
                </a:lnTo>
                <a:lnTo>
                  <a:pt x="710" y="188"/>
                </a:lnTo>
                <a:lnTo>
                  <a:pt x="710" y="184"/>
                </a:lnTo>
                <a:lnTo>
                  <a:pt x="704" y="186"/>
                </a:lnTo>
                <a:lnTo>
                  <a:pt x="706" y="184"/>
                </a:lnTo>
                <a:lnTo>
                  <a:pt x="706" y="182"/>
                </a:lnTo>
                <a:lnTo>
                  <a:pt x="710" y="180"/>
                </a:lnTo>
                <a:close/>
                <a:moveTo>
                  <a:pt x="268" y="173"/>
                </a:moveTo>
                <a:lnTo>
                  <a:pt x="276" y="173"/>
                </a:lnTo>
                <a:lnTo>
                  <a:pt x="288" y="177"/>
                </a:lnTo>
                <a:lnTo>
                  <a:pt x="284" y="180"/>
                </a:lnTo>
                <a:lnTo>
                  <a:pt x="280" y="179"/>
                </a:lnTo>
                <a:lnTo>
                  <a:pt x="278" y="179"/>
                </a:lnTo>
                <a:lnTo>
                  <a:pt x="274" y="180"/>
                </a:lnTo>
                <a:lnTo>
                  <a:pt x="270" y="182"/>
                </a:lnTo>
                <a:lnTo>
                  <a:pt x="272" y="184"/>
                </a:lnTo>
                <a:lnTo>
                  <a:pt x="276" y="186"/>
                </a:lnTo>
                <a:lnTo>
                  <a:pt x="286" y="190"/>
                </a:lnTo>
                <a:lnTo>
                  <a:pt x="297" y="190"/>
                </a:lnTo>
                <a:lnTo>
                  <a:pt x="297" y="188"/>
                </a:lnTo>
                <a:lnTo>
                  <a:pt x="301" y="186"/>
                </a:lnTo>
                <a:lnTo>
                  <a:pt x="301" y="188"/>
                </a:lnTo>
                <a:lnTo>
                  <a:pt x="303" y="194"/>
                </a:lnTo>
                <a:lnTo>
                  <a:pt x="299" y="196"/>
                </a:lnTo>
                <a:lnTo>
                  <a:pt x="297" y="200"/>
                </a:lnTo>
                <a:lnTo>
                  <a:pt x="297" y="202"/>
                </a:lnTo>
                <a:lnTo>
                  <a:pt x="301" y="205"/>
                </a:lnTo>
                <a:lnTo>
                  <a:pt x="290" y="205"/>
                </a:lnTo>
                <a:lnTo>
                  <a:pt x="278" y="205"/>
                </a:lnTo>
                <a:lnTo>
                  <a:pt x="278" y="207"/>
                </a:lnTo>
                <a:lnTo>
                  <a:pt x="278" y="211"/>
                </a:lnTo>
                <a:lnTo>
                  <a:pt x="282" y="213"/>
                </a:lnTo>
                <a:lnTo>
                  <a:pt x="286" y="215"/>
                </a:lnTo>
                <a:lnTo>
                  <a:pt x="274" y="215"/>
                </a:lnTo>
                <a:lnTo>
                  <a:pt x="265" y="219"/>
                </a:lnTo>
                <a:lnTo>
                  <a:pt x="261" y="223"/>
                </a:lnTo>
                <a:lnTo>
                  <a:pt x="259" y="227"/>
                </a:lnTo>
                <a:lnTo>
                  <a:pt x="255" y="227"/>
                </a:lnTo>
                <a:lnTo>
                  <a:pt x="255" y="225"/>
                </a:lnTo>
                <a:lnTo>
                  <a:pt x="261" y="219"/>
                </a:lnTo>
                <a:lnTo>
                  <a:pt x="267" y="213"/>
                </a:lnTo>
                <a:lnTo>
                  <a:pt x="270" y="213"/>
                </a:lnTo>
                <a:lnTo>
                  <a:pt x="274" y="213"/>
                </a:lnTo>
                <a:lnTo>
                  <a:pt x="270" y="211"/>
                </a:lnTo>
                <a:lnTo>
                  <a:pt x="270" y="209"/>
                </a:lnTo>
                <a:lnTo>
                  <a:pt x="265" y="209"/>
                </a:lnTo>
                <a:lnTo>
                  <a:pt x="261" y="209"/>
                </a:lnTo>
                <a:lnTo>
                  <a:pt x="259" y="213"/>
                </a:lnTo>
                <a:lnTo>
                  <a:pt x="253" y="219"/>
                </a:lnTo>
                <a:lnTo>
                  <a:pt x="249" y="223"/>
                </a:lnTo>
                <a:lnTo>
                  <a:pt x="247" y="223"/>
                </a:lnTo>
                <a:lnTo>
                  <a:pt x="238" y="221"/>
                </a:lnTo>
                <a:lnTo>
                  <a:pt x="236" y="217"/>
                </a:lnTo>
                <a:lnTo>
                  <a:pt x="234" y="215"/>
                </a:lnTo>
                <a:lnTo>
                  <a:pt x="238" y="215"/>
                </a:lnTo>
                <a:lnTo>
                  <a:pt x="236" y="211"/>
                </a:lnTo>
                <a:lnTo>
                  <a:pt x="236" y="209"/>
                </a:lnTo>
                <a:lnTo>
                  <a:pt x="243" y="200"/>
                </a:lnTo>
                <a:lnTo>
                  <a:pt x="240" y="198"/>
                </a:lnTo>
                <a:lnTo>
                  <a:pt x="240" y="196"/>
                </a:lnTo>
                <a:lnTo>
                  <a:pt x="240" y="194"/>
                </a:lnTo>
                <a:lnTo>
                  <a:pt x="249" y="196"/>
                </a:lnTo>
                <a:lnTo>
                  <a:pt x="255" y="196"/>
                </a:lnTo>
                <a:lnTo>
                  <a:pt x="251" y="190"/>
                </a:lnTo>
                <a:lnTo>
                  <a:pt x="247" y="186"/>
                </a:lnTo>
                <a:lnTo>
                  <a:pt x="238" y="184"/>
                </a:lnTo>
                <a:lnTo>
                  <a:pt x="230" y="184"/>
                </a:lnTo>
                <a:lnTo>
                  <a:pt x="226" y="184"/>
                </a:lnTo>
                <a:lnTo>
                  <a:pt x="222" y="186"/>
                </a:lnTo>
                <a:lnTo>
                  <a:pt x="222" y="182"/>
                </a:lnTo>
                <a:lnTo>
                  <a:pt x="222" y="180"/>
                </a:lnTo>
                <a:lnTo>
                  <a:pt x="232" y="180"/>
                </a:lnTo>
                <a:lnTo>
                  <a:pt x="243" y="180"/>
                </a:lnTo>
                <a:lnTo>
                  <a:pt x="255" y="177"/>
                </a:lnTo>
                <a:lnTo>
                  <a:pt x="268" y="173"/>
                </a:lnTo>
                <a:close/>
                <a:moveTo>
                  <a:pt x="685" y="159"/>
                </a:moveTo>
                <a:lnTo>
                  <a:pt x="687" y="163"/>
                </a:lnTo>
                <a:lnTo>
                  <a:pt x="687" y="159"/>
                </a:lnTo>
                <a:lnTo>
                  <a:pt x="685" y="159"/>
                </a:lnTo>
                <a:close/>
                <a:moveTo>
                  <a:pt x="650" y="557"/>
                </a:moveTo>
                <a:lnTo>
                  <a:pt x="652" y="553"/>
                </a:lnTo>
                <a:lnTo>
                  <a:pt x="654" y="549"/>
                </a:lnTo>
                <a:lnTo>
                  <a:pt x="658" y="547"/>
                </a:lnTo>
                <a:lnTo>
                  <a:pt x="664" y="545"/>
                </a:lnTo>
                <a:lnTo>
                  <a:pt x="664" y="541"/>
                </a:lnTo>
                <a:lnTo>
                  <a:pt x="664" y="543"/>
                </a:lnTo>
                <a:lnTo>
                  <a:pt x="668" y="547"/>
                </a:lnTo>
                <a:lnTo>
                  <a:pt x="668" y="541"/>
                </a:lnTo>
                <a:lnTo>
                  <a:pt x="670" y="539"/>
                </a:lnTo>
                <a:lnTo>
                  <a:pt x="677" y="539"/>
                </a:lnTo>
                <a:lnTo>
                  <a:pt x="687" y="541"/>
                </a:lnTo>
                <a:lnTo>
                  <a:pt x="691" y="551"/>
                </a:lnTo>
                <a:lnTo>
                  <a:pt x="696" y="559"/>
                </a:lnTo>
                <a:lnTo>
                  <a:pt x="700" y="559"/>
                </a:lnTo>
                <a:lnTo>
                  <a:pt x="706" y="559"/>
                </a:lnTo>
                <a:lnTo>
                  <a:pt x="706" y="562"/>
                </a:lnTo>
                <a:lnTo>
                  <a:pt x="706" y="566"/>
                </a:lnTo>
                <a:lnTo>
                  <a:pt x="708" y="568"/>
                </a:lnTo>
                <a:lnTo>
                  <a:pt x="712" y="568"/>
                </a:lnTo>
                <a:lnTo>
                  <a:pt x="710" y="576"/>
                </a:lnTo>
                <a:lnTo>
                  <a:pt x="714" y="585"/>
                </a:lnTo>
                <a:lnTo>
                  <a:pt x="716" y="585"/>
                </a:lnTo>
                <a:lnTo>
                  <a:pt x="719" y="585"/>
                </a:lnTo>
                <a:lnTo>
                  <a:pt x="719" y="589"/>
                </a:lnTo>
                <a:lnTo>
                  <a:pt x="737" y="593"/>
                </a:lnTo>
                <a:lnTo>
                  <a:pt x="754" y="597"/>
                </a:lnTo>
                <a:lnTo>
                  <a:pt x="756" y="595"/>
                </a:lnTo>
                <a:lnTo>
                  <a:pt x="760" y="595"/>
                </a:lnTo>
                <a:lnTo>
                  <a:pt x="762" y="597"/>
                </a:lnTo>
                <a:lnTo>
                  <a:pt x="764" y="601"/>
                </a:lnTo>
                <a:lnTo>
                  <a:pt x="769" y="603"/>
                </a:lnTo>
                <a:lnTo>
                  <a:pt x="769" y="606"/>
                </a:lnTo>
                <a:lnTo>
                  <a:pt x="769" y="612"/>
                </a:lnTo>
                <a:lnTo>
                  <a:pt x="771" y="614"/>
                </a:lnTo>
                <a:lnTo>
                  <a:pt x="775" y="618"/>
                </a:lnTo>
                <a:lnTo>
                  <a:pt x="769" y="618"/>
                </a:lnTo>
                <a:lnTo>
                  <a:pt x="769" y="622"/>
                </a:lnTo>
                <a:lnTo>
                  <a:pt x="769" y="626"/>
                </a:lnTo>
                <a:lnTo>
                  <a:pt x="765" y="624"/>
                </a:lnTo>
                <a:lnTo>
                  <a:pt x="764" y="622"/>
                </a:lnTo>
                <a:lnTo>
                  <a:pt x="758" y="620"/>
                </a:lnTo>
                <a:lnTo>
                  <a:pt x="754" y="618"/>
                </a:lnTo>
                <a:lnTo>
                  <a:pt x="748" y="624"/>
                </a:lnTo>
                <a:lnTo>
                  <a:pt x="746" y="628"/>
                </a:lnTo>
                <a:lnTo>
                  <a:pt x="746" y="635"/>
                </a:lnTo>
                <a:lnTo>
                  <a:pt x="746" y="645"/>
                </a:lnTo>
                <a:lnTo>
                  <a:pt x="741" y="647"/>
                </a:lnTo>
                <a:lnTo>
                  <a:pt x="739" y="649"/>
                </a:lnTo>
                <a:lnTo>
                  <a:pt x="737" y="651"/>
                </a:lnTo>
                <a:lnTo>
                  <a:pt x="737" y="654"/>
                </a:lnTo>
                <a:lnTo>
                  <a:pt x="735" y="658"/>
                </a:lnTo>
                <a:lnTo>
                  <a:pt x="733" y="660"/>
                </a:lnTo>
                <a:lnTo>
                  <a:pt x="733" y="662"/>
                </a:lnTo>
                <a:lnTo>
                  <a:pt x="733" y="664"/>
                </a:lnTo>
                <a:lnTo>
                  <a:pt x="735" y="666"/>
                </a:lnTo>
                <a:lnTo>
                  <a:pt x="739" y="666"/>
                </a:lnTo>
                <a:lnTo>
                  <a:pt x="741" y="664"/>
                </a:lnTo>
                <a:lnTo>
                  <a:pt x="742" y="662"/>
                </a:lnTo>
                <a:lnTo>
                  <a:pt x="748" y="656"/>
                </a:lnTo>
                <a:lnTo>
                  <a:pt x="756" y="653"/>
                </a:lnTo>
                <a:lnTo>
                  <a:pt x="760" y="653"/>
                </a:lnTo>
                <a:lnTo>
                  <a:pt x="764" y="653"/>
                </a:lnTo>
                <a:lnTo>
                  <a:pt x="765" y="649"/>
                </a:lnTo>
                <a:lnTo>
                  <a:pt x="771" y="649"/>
                </a:lnTo>
                <a:lnTo>
                  <a:pt x="777" y="649"/>
                </a:lnTo>
                <a:lnTo>
                  <a:pt x="777" y="645"/>
                </a:lnTo>
                <a:lnTo>
                  <a:pt x="769" y="645"/>
                </a:lnTo>
                <a:lnTo>
                  <a:pt x="769" y="643"/>
                </a:lnTo>
                <a:lnTo>
                  <a:pt x="771" y="643"/>
                </a:lnTo>
                <a:lnTo>
                  <a:pt x="775" y="641"/>
                </a:lnTo>
                <a:lnTo>
                  <a:pt x="777" y="637"/>
                </a:lnTo>
                <a:lnTo>
                  <a:pt x="781" y="635"/>
                </a:lnTo>
                <a:lnTo>
                  <a:pt x="792" y="635"/>
                </a:lnTo>
                <a:lnTo>
                  <a:pt x="804" y="637"/>
                </a:lnTo>
                <a:lnTo>
                  <a:pt x="804" y="635"/>
                </a:lnTo>
                <a:lnTo>
                  <a:pt x="808" y="633"/>
                </a:lnTo>
                <a:lnTo>
                  <a:pt x="802" y="631"/>
                </a:lnTo>
                <a:lnTo>
                  <a:pt x="798" y="631"/>
                </a:lnTo>
                <a:lnTo>
                  <a:pt x="796" y="630"/>
                </a:lnTo>
                <a:lnTo>
                  <a:pt x="796" y="628"/>
                </a:lnTo>
                <a:lnTo>
                  <a:pt x="804" y="630"/>
                </a:lnTo>
                <a:lnTo>
                  <a:pt x="813" y="630"/>
                </a:lnTo>
                <a:lnTo>
                  <a:pt x="815" y="628"/>
                </a:lnTo>
                <a:lnTo>
                  <a:pt x="817" y="624"/>
                </a:lnTo>
                <a:lnTo>
                  <a:pt x="819" y="622"/>
                </a:lnTo>
                <a:lnTo>
                  <a:pt x="829" y="614"/>
                </a:lnTo>
                <a:lnTo>
                  <a:pt x="838" y="610"/>
                </a:lnTo>
                <a:lnTo>
                  <a:pt x="842" y="612"/>
                </a:lnTo>
                <a:lnTo>
                  <a:pt x="861" y="610"/>
                </a:lnTo>
                <a:lnTo>
                  <a:pt x="879" y="606"/>
                </a:lnTo>
                <a:lnTo>
                  <a:pt x="879" y="605"/>
                </a:lnTo>
                <a:lnTo>
                  <a:pt x="883" y="603"/>
                </a:lnTo>
                <a:lnTo>
                  <a:pt x="888" y="597"/>
                </a:lnTo>
                <a:lnTo>
                  <a:pt x="894" y="591"/>
                </a:lnTo>
                <a:lnTo>
                  <a:pt x="894" y="585"/>
                </a:lnTo>
                <a:lnTo>
                  <a:pt x="896" y="582"/>
                </a:lnTo>
                <a:lnTo>
                  <a:pt x="900" y="574"/>
                </a:lnTo>
                <a:lnTo>
                  <a:pt x="902" y="572"/>
                </a:lnTo>
                <a:lnTo>
                  <a:pt x="906" y="576"/>
                </a:lnTo>
                <a:lnTo>
                  <a:pt x="908" y="576"/>
                </a:lnTo>
                <a:lnTo>
                  <a:pt x="911" y="574"/>
                </a:lnTo>
                <a:lnTo>
                  <a:pt x="915" y="574"/>
                </a:lnTo>
                <a:lnTo>
                  <a:pt x="919" y="576"/>
                </a:lnTo>
                <a:lnTo>
                  <a:pt x="921" y="580"/>
                </a:lnTo>
                <a:lnTo>
                  <a:pt x="921" y="583"/>
                </a:lnTo>
                <a:lnTo>
                  <a:pt x="919" y="595"/>
                </a:lnTo>
                <a:lnTo>
                  <a:pt x="921" y="601"/>
                </a:lnTo>
                <a:lnTo>
                  <a:pt x="923" y="601"/>
                </a:lnTo>
                <a:lnTo>
                  <a:pt x="925" y="603"/>
                </a:lnTo>
                <a:lnTo>
                  <a:pt x="925" y="606"/>
                </a:lnTo>
                <a:lnTo>
                  <a:pt x="927" y="610"/>
                </a:lnTo>
                <a:lnTo>
                  <a:pt x="927" y="612"/>
                </a:lnTo>
                <a:lnTo>
                  <a:pt x="929" y="614"/>
                </a:lnTo>
                <a:lnTo>
                  <a:pt x="932" y="616"/>
                </a:lnTo>
                <a:lnTo>
                  <a:pt x="938" y="616"/>
                </a:lnTo>
                <a:lnTo>
                  <a:pt x="944" y="614"/>
                </a:lnTo>
                <a:lnTo>
                  <a:pt x="942" y="612"/>
                </a:lnTo>
                <a:lnTo>
                  <a:pt x="942" y="608"/>
                </a:lnTo>
                <a:lnTo>
                  <a:pt x="944" y="610"/>
                </a:lnTo>
                <a:lnTo>
                  <a:pt x="946" y="612"/>
                </a:lnTo>
                <a:lnTo>
                  <a:pt x="954" y="605"/>
                </a:lnTo>
                <a:lnTo>
                  <a:pt x="959" y="597"/>
                </a:lnTo>
                <a:lnTo>
                  <a:pt x="959" y="599"/>
                </a:lnTo>
                <a:lnTo>
                  <a:pt x="961" y="599"/>
                </a:lnTo>
                <a:lnTo>
                  <a:pt x="963" y="601"/>
                </a:lnTo>
                <a:lnTo>
                  <a:pt x="959" y="601"/>
                </a:lnTo>
                <a:lnTo>
                  <a:pt x="957" y="606"/>
                </a:lnTo>
                <a:lnTo>
                  <a:pt x="957" y="610"/>
                </a:lnTo>
                <a:lnTo>
                  <a:pt x="965" y="608"/>
                </a:lnTo>
                <a:lnTo>
                  <a:pt x="973" y="606"/>
                </a:lnTo>
                <a:lnTo>
                  <a:pt x="975" y="608"/>
                </a:lnTo>
                <a:lnTo>
                  <a:pt x="975" y="610"/>
                </a:lnTo>
                <a:lnTo>
                  <a:pt x="971" y="612"/>
                </a:lnTo>
                <a:lnTo>
                  <a:pt x="971" y="616"/>
                </a:lnTo>
                <a:lnTo>
                  <a:pt x="963" y="614"/>
                </a:lnTo>
                <a:lnTo>
                  <a:pt x="959" y="614"/>
                </a:lnTo>
                <a:lnTo>
                  <a:pt x="957" y="616"/>
                </a:lnTo>
                <a:lnTo>
                  <a:pt x="952" y="618"/>
                </a:lnTo>
                <a:lnTo>
                  <a:pt x="952" y="622"/>
                </a:lnTo>
                <a:lnTo>
                  <a:pt x="948" y="622"/>
                </a:lnTo>
                <a:lnTo>
                  <a:pt x="946" y="622"/>
                </a:lnTo>
                <a:lnTo>
                  <a:pt x="942" y="628"/>
                </a:lnTo>
                <a:lnTo>
                  <a:pt x="938" y="631"/>
                </a:lnTo>
                <a:lnTo>
                  <a:pt x="938" y="633"/>
                </a:lnTo>
                <a:lnTo>
                  <a:pt x="940" y="635"/>
                </a:lnTo>
                <a:lnTo>
                  <a:pt x="942" y="637"/>
                </a:lnTo>
                <a:lnTo>
                  <a:pt x="948" y="639"/>
                </a:lnTo>
                <a:lnTo>
                  <a:pt x="950" y="643"/>
                </a:lnTo>
                <a:lnTo>
                  <a:pt x="952" y="641"/>
                </a:lnTo>
                <a:lnTo>
                  <a:pt x="955" y="641"/>
                </a:lnTo>
                <a:lnTo>
                  <a:pt x="955" y="643"/>
                </a:lnTo>
                <a:lnTo>
                  <a:pt x="957" y="645"/>
                </a:lnTo>
                <a:lnTo>
                  <a:pt x="965" y="639"/>
                </a:lnTo>
                <a:lnTo>
                  <a:pt x="965" y="633"/>
                </a:lnTo>
                <a:lnTo>
                  <a:pt x="967" y="630"/>
                </a:lnTo>
                <a:lnTo>
                  <a:pt x="971" y="628"/>
                </a:lnTo>
                <a:lnTo>
                  <a:pt x="975" y="630"/>
                </a:lnTo>
                <a:lnTo>
                  <a:pt x="975" y="628"/>
                </a:lnTo>
                <a:lnTo>
                  <a:pt x="977" y="624"/>
                </a:lnTo>
                <a:lnTo>
                  <a:pt x="980" y="624"/>
                </a:lnTo>
                <a:lnTo>
                  <a:pt x="986" y="624"/>
                </a:lnTo>
                <a:lnTo>
                  <a:pt x="986" y="622"/>
                </a:lnTo>
                <a:lnTo>
                  <a:pt x="992" y="618"/>
                </a:lnTo>
                <a:lnTo>
                  <a:pt x="998" y="614"/>
                </a:lnTo>
                <a:lnTo>
                  <a:pt x="998" y="610"/>
                </a:lnTo>
                <a:lnTo>
                  <a:pt x="1002" y="610"/>
                </a:lnTo>
                <a:lnTo>
                  <a:pt x="1000" y="605"/>
                </a:lnTo>
                <a:lnTo>
                  <a:pt x="998" y="599"/>
                </a:lnTo>
                <a:lnTo>
                  <a:pt x="994" y="603"/>
                </a:lnTo>
                <a:lnTo>
                  <a:pt x="990" y="605"/>
                </a:lnTo>
                <a:lnTo>
                  <a:pt x="984" y="606"/>
                </a:lnTo>
                <a:lnTo>
                  <a:pt x="980" y="605"/>
                </a:lnTo>
                <a:lnTo>
                  <a:pt x="977" y="601"/>
                </a:lnTo>
                <a:lnTo>
                  <a:pt x="973" y="601"/>
                </a:lnTo>
                <a:lnTo>
                  <a:pt x="971" y="603"/>
                </a:lnTo>
                <a:lnTo>
                  <a:pt x="969" y="601"/>
                </a:lnTo>
                <a:lnTo>
                  <a:pt x="969" y="599"/>
                </a:lnTo>
                <a:lnTo>
                  <a:pt x="973" y="599"/>
                </a:lnTo>
                <a:lnTo>
                  <a:pt x="973" y="597"/>
                </a:lnTo>
                <a:lnTo>
                  <a:pt x="975" y="595"/>
                </a:lnTo>
                <a:lnTo>
                  <a:pt x="967" y="593"/>
                </a:lnTo>
                <a:lnTo>
                  <a:pt x="961" y="591"/>
                </a:lnTo>
                <a:lnTo>
                  <a:pt x="961" y="585"/>
                </a:lnTo>
                <a:lnTo>
                  <a:pt x="961" y="582"/>
                </a:lnTo>
                <a:lnTo>
                  <a:pt x="963" y="580"/>
                </a:lnTo>
                <a:lnTo>
                  <a:pt x="963" y="578"/>
                </a:lnTo>
                <a:lnTo>
                  <a:pt x="959" y="578"/>
                </a:lnTo>
                <a:lnTo>
                  <a:pt x="959" y="580"/>
                </a:lnTo>
                <a:lnTo>
                  <a:pt x="957" y="580"/>
                </a:lnTo>
                <a:lnTo>
                  <a:pt x="959" y="574"/>
                </a:lnTo>
                <a:lnTo>
                  <a:pt x="959" y="572"/>
                </a:lnTo>
                <a:lnTo>
                  <a:pt x="961" y="568"/>
                </a:lnTo>
                <a:lnTo>
                  <a:pt x="961" y="566"/>
                </a:lnTo>
                <a:lnTo>
                  <a:pt x="961" y="562"/>
                </a:lnTo>
                <a:lnTo>
                  <a:pt x="950" y="564"/>
                </a:lnTo>
                <a:lnTo>
                  <a:pt x="946" y="564"/>
                </a:lnTo>
                <a:lnTo>
                  <a:pt x="944" y="560"/>
                </a:lnTo>
                <a:lnTo>
                  <a:pt x="942" y="557"/>
                </a:lnTo>
                <a:lnTo>
                  <a:pt x="944" y="557"/>
                </a:lnTo>
                <a:lnTo>
                  <a:pt x="948" y="555"/>
                </a:lnTo>
                <a:lnTo>
                  <a:pt x="952" y="560"/>
                </a:lnTo>
                <a:lnTo>
                  <a:pt x="954" y="559"/>
                </a:lnTo>
                <a:lnTo>
                  <a:pt x="957" y="559"/>
                </a:lnTo>
                <a:lnTo>
                  <a:pt x="957" y="555"/>
                </a:lnTo>
                <a:lnTo>
                  <a:pt x="959" y="551"/>
                </a:lnTo>
                <a:lnTo>
                  <a:pt x="961" y="551"/>
                </a:lnTo>
                <a:lnTo>
                  <a:pt x="965" y="551"/>
                </a:lnTo>
                <a:lnTo>
                  <a:pt x="965" y="545"/>
                </a:lnTo>
                <a:lnTo>
                  <a:pt x="965" y="541"/>
                </a:lnTo>
                <a:lnTo>
                  <a:pt x="967" y="541"/>
                </a:lnTo>
                <a:lnTo>
                  <a:pt x="969" y="539"/>
                </a:lnTo>
                <a:lnTo>
                  <a:pt x="965" y="537"/>
                </a:lnTo>
                <a:lnTo>
                  <a:pt x="963" y="534"/>
                </a:lnTo>
                <a:lnTo>
                  <a:pt x="963" y="532"/>
                </a:lnTo>
                <a:lnTo>
                  <a:pt x="955" y="530"/>
                </a:lnTo>
                <a:lnTo>
                  <a:pt x="950" y="530"/>
                </a:lnTo>
                <a:lnTo>
                  <a:pt x="944" y="532"/>
                </a:lnTo>
                <a:lnTo>
                  <a:pt x="938" y="534"/>
                </a:lnTo>
                <a:lnTo>
                  <a:pt x="934" y="535"/>
                </a:lnTo>
                <a:lnTo>
                  <a:pt x="931" y="537"/>
                </a:lnTo>
                <a:lnTo>
                  <a:pt x="917" y="545"/>
                </a:lnTo>
                <a:lnTo>
                  <a:pt x="906" y="555"/>
                </a:lnTo>
                <a:lnTo>
                  <a:pt x="896" y="564"/>
                </a:lnTo>
                <a:lnTo>
                  <a:pt x="888" y="576"/>
                </a:lnTo>
                <a:lnTo>
                  <a:pt x="890" y="570"/>
                </a:lnTo>
                <a:lnTo>
                  <a:pt x="894" y="566"/>
                </a:lnTo>
                <a:lnTo>
                  <a:pt x="896" y="560"/>
                </a:lnTo>
                <a:lnTo>
                  <a:pt x="898" y="557"/>
                </a:lnTo>
                <a:lnTo>
                  <a:pt x="894" y="557"/>
                </a:lnTo>
                <a:lnTo>
                  <a:pt x="894" y="555"/>
                </a:lnTo>
                <a:lnTo>
                  <a:pt x="896" y="553"/>
                </a:lnTo>
                <a:lnTo>
                  <a:pt x="900" y="553"/>
                </a:lnTo>
                <a:lnTo>
                  <a:pt x="904" y="547"/>
                </a:lnTo>
                <a:lnTo>
                  <a:pt x="908" y="541"/>
                </a:lnTo>
                <a:lnTo>
                  <a:pt x="909" y="541"/>
                </a:lnTo>
                <a:lnTo>
                  <a:pt x="913" y="541"/>
                </a:lnTo>
                <a:lnTo>
                  <a:pt x="913" y="537"/>
                </a:lnTo>
                <a:lnTo>
                  <a:pt x="913" y="535"/>
                </a:lnTo>
                <a:lnTo>
                  <a:pt x="915" y="535"/>
                </a:lnTo>
                <a:lnTo>
                  <a:pt x="919" y="535"/>
                </a:lnTo>
                <a:lnTo>
                  <a:pt x="929" y="524"/>
                </a:lnTo>
                <a:lnTo>
                  <a:pt x="931" y="522"/>
                </a:lnTo>
                <a:lnTo>
                  <a:pt x="932" y="520"/>
                </a:lnTo>
                <a:lnTo>
                  <a:pt x="934" y="516"/>
                </a:lnTo>
                <a:lnTo>
                  <a:pt x="938" y="514"/>
                </a:lnTo>
                <a:lnTo>
                  <a:pt x="961" y="514"/>
                </a:lnTo>
                <a:lnTo>
                  <a:pt x="980" y="514"/>
                </a:lnTo>
                <a:lnTo>
                  <a:pt x="982" y="512"/>
                </a:lnTo>
                <a:lnTo>
                  <a:pt x="988" y="511"/>
                </a:lnTo>
                <a:lnTo>
                  <a:pt x="990" y="512"/>
                </a:lnTo>
                <a:lnTo>
                  <a:pt x="994" y="514"/>
                </a:lnTo>
                <a:lnTo>
                  <a:pt x="994" y="512"/>
                </a:lnTo>
                <a:lnTo>
                  <a:pt x="998" y="511"/>
                </a:lnTo>
                <a:lnTo>
                  <a:pt x="1000" y="512"/>
                </a:lnTo>
                <a:lnTo>
                  <a:pt x="1002" y="516"/>
                </a:lnTo>
                <a:lnTo>
                  <a:pt x="1003" y="516"/>
                </a:lnTo>
                <a:lnTo>
                  <a:pt x="1007" y="516"/>
                </a:lnTo>
                <a:lnTo>
                  <a:pt x="1007" y="512"/>
                </a:lnTo>
                <a:lnTo>
                  <a:pt x="1011" y="514"/>
                </a:lnTo>
                <a:lnTo>
                  <a:pt x="1017" y="514"/>
                </a:lnTo>
                <a:lnTo>
                  <a:pt x="1017" y="511"/>
                </a:lnTo>
                <a:lnTo>
                  <a:pt x="1021" y="511"/>
                </a:lnTo>
                <a:lnTo>
                  <a:pt x="1025" y="511"/>
                </a:lnTo>
                <a:lnTo>
                  <a:pt x="1025" y="507"/>
                </a:lnTo>
                <a:lnTo>
                  <a:pt x="1026" y="505"/>
                </a:lnTo>
                <a:lnTo>
                  <a:pt x="1030" y="503"/>
                </a:lnTo>
                <a:lnTo>
                  <a:pt x="1036" y="501"/>
                </a:lnTo>
                <a:lnTo>
                  <a:pt x="1036" y="495"/>
                </a:lnTo>
                <a:lnTo>
                  <a:pt x="1038" y="489"/>
                </a:lnTo>
                <a:lnTo>
                  <a:pt x="1046" y="486"/>
                </a:lnTo>
                <a:lnTo>
                  <a:pt x="1055" y="484"/>
                </a:lnTo>
                <a:lnTo>
                  <a:pt x="1055" y="486"/>
                </a:lnTo>
                <a:lnTo>
                  <a:pt x="1059" y="486"/>
                </a:lnTo>
                <a:lnTo>
                  <a:pt x="1067" y="480"/>
                </a:lnTo>
                <a:lnTo>
                  <a:pt x="1074" y="472"/>
                </a:lnTo>
                <a:lnTo>
                  <a:pt x="1073" y="453"/>
                </a:lnTo>
                <a:lnTo>
                  <a:pt x="1071" y="453"/>
                </a:lnTo>
                <a:lnTo>
                  <a:pt x="1067" y="455"/>
                </a:lnTo>
                <a:lnTo>
                  <a:pt x="1063" y="453"/>
                </a:lnTo>
                <a:lnTo>
                  <a:pt x="1059" y="449"/>
                </a:lnTo>
                <a:lnTo>
                  <a:pt x="1053" y="445"/>
                </a:lnTo>
                <a:lnTo>
                  <a:pt x="1046" y="445"/>
                </a:lnTo>
                <a:lnTo>
                  <a:pt x="1046" y="447"/>
                </a:lnTo>
                <a:lnTo>
                  <a:pt x="1048" y="449"/>
                </a:lnTo>
                <a:lnTo>
                  <a:pt x="1042" y="449"/>
                </a:lnTo>
                <a:lnTo>
                  <a:pt x="1038" y="451"/>
                </a:lnTo>
                <a:lnTo>
                  <a:pt x="1028" y="455"/>
                </a:lnTo>
                <a:lnTo>
                  <a:pt x="1021" y="459"/>
                </a:lnTo>
                <a:lnTo>
                  <a:pt x="1021" y="463"/>
                </a:lnTo>
                <a:lnTo>
                  <a:pt x="1017" y="463"/>
                </a:lnTo>
                <a:lnTo>
                  <a:pt x="1015" y="461"/>
                </a:lnTo>
                <a:lnTo>
                  <a:pt x="1015" y="457"/>
                </a:lnTo>
                <a:lnTo>
                  <a:pt x="1015" y="455"/>
                </a:lnTo>
                <a:lnTo>
                  <a:pt x="1021" y="455"/>
                </a:lnTo>
                <a:lnTo>
                  <a:pt x="1026" y="455"/>
                </a:lnTo>
                <a:lnTo>
                  <a:pt x="1032" y="449"/>
                </a:lnTo>
                <a:lnTo>
                  <a:pt x="1038" y="445"/>
                </a:lnTo>
                <a:lnTo>
                  <a:pt x="1044" y="443"/>
                </a:lnTo>
                <a:lnTo>
                  <a:pt x="1050" y="443"/>
                </a:lnTo>
                <a:lnTo>
                  <a:pt x="1051" y="440"/>
                </a:lnTo>
                <a:lnTo>
                  <a:pt x="1055" y="436"/>
                </a:lnTo>
                <a:lnTo>
                  <a:pt x="1051" y="436"/>
                </a:lnTo>
                <a:lnTo>
                  <a:pt x="1050" y="438"/>
                </a:lnTo>
                <a:lnTo>
                  <a:pt x="1048" y="434"/>
                </a:lnTo>
                <a:lnTo>
                  <a:pt x="1050" y="432"/>
                </a:lnTo>
                <a:lnTo>
                  <a:pt x="1048" y="432"/>
                </a:lnTo>
                <a:lnTo>
                  <a:pt x="1048" y="430"/>
                </a:lnTo>
                <a:lnTo>
                  <a:pt x="1046" y="430"/>
                </a:lnTo>
                <a:lnTo>
                  <a:pt x="1046" y="432"/>
                </a:lnTo>
                <a:lnTo>
                  <a:pt x="1042" y="434"/>
                </a:lnTo>
                <a:lnTo>
                  <a:pt x="1038" y="432"/>
                </a:lnTo>
                <a:lnTo>
                  <a:pt x="1036" y="430"/>
                </a:lnTo>
                <a:lnTo>
                  <a:pt x="1036" y="428"/>
                </a:lnTo>
                <a:lnTo>
                  <a:pt x="1036" y="424"/>
                </a:lnTo>
                <a:lnTo>
                  <a:pt x="1030" y="426"/>
                </a:lnTo>
                <a:lnTo>
                  <a:pt x="1026" y="426"/>
                </a:lnTo>
                <a:lnTo>
                  <a:pt x="1023" y="426"/>
                </a:lnTo>
                <a:lnTo>
                  <a:pt x="1015" y="424"/>
                </a:lnTo>
                <a:lnTo>
                  <a:pt x="1015" y="420"/>
                </a:lnTo>
                <a:lnTo>
                  <a:pt x="1015" y="415"/>
                </a:lnTo>
                <a:lnTo>
                  <a:pt x="1013" y="415"/>
                </a:lnTo>
                <a:lnTo>
                  <a:pt x="1009" y="411"/>
                </a:lnTo>
                <a:lnTo>
                  <a:pt x="1007" y="409"/>
                </a:lnTo>
                <a:lnTo>
                  <a:pt x="1003" y="409"/>
                </a:lnTo>
                <a:lnTo>
                  <a:pt x="1002" y="409"/>
                </a:lnTo>
                <a:lnTo>
                  <a:pt x="998" y="399"/>
                </a:lnTo>
                <a:lnTo>
                  <a:pt x="996" y="401"/>
                </a:lnTo>
                <a:lnTo>
                  <a:pt x="994" y="401"/>
                </a:lnTo>
                <a:lnTo>
                  <a:pt x="994" y="397"/>
                </a:lnTo>
                <a:lnTo>
                  <a:pt x="996" y="393"/>
                </a:lnTo>
                <a:lnTo>
                  <a:pt x="992" y="393"/>
                </a:lnTo>
                <a:lnTo>
                  <a:pt x="992" y="392"/>
                </a:lnTo>
                <a:lnTo>
                  <a:pt x="1000" y="392"/>
                </a:lnTo>
                <a:lnTo>
                  <a:pt x="1005" y="392"/>
                </a:lnTo>
                <a:lnTo>
                  <a:pt x="1005" y="388"/>
                </a:lnTo>
                <a:lnTo>
                  <a:pt x="1005" y="386"/>
                </a:lnTo>
                <a:lnTo>
                  <a:pt x="1000" y="384"/>
                </a:lnTo>
                <a:lnTo>
                  <a:pt x="996" y="382"/>
                </a:lnTo>
                <a:lnTo>
                  <a:pt x="996" y="378"/>
                </a:lnTo>
                <a:lnTo>
                  <a:pt x="996" y="372"/>
                </a:lnTo>
                <a:lnTo>
                  <a:pt x="994" y="372"/>
                </a:lnTo>
                <a:lnTo>
                  <a:pt x="988" y="369"/>
                </a:lnTo>
                <a:lnTo>
                  <a:pt x="986" y="365"/>
                </a:lnTo>
                <a:lnTo>
                  <a:pt x="986" y="361"/>
                </a:lnTo>
                <a:lnTo>
                  <a:pt x="988" y="359"/>
                </a:lnTo>
                <a:lnTo>
                  <a:pt x="980" y="359"/>
                </a:lnTo>
                <a:lnTo>
                  <a:pt x="975" y="359"/>
                </a:lnTo>
                <a:lnTo>
                  <a:pt x="979" y="355"/>
                </a:lnTo>
                <a:lnTo>
                  <a:pt x="984" y="353"/>
                </a:lnTo>
                <a:lnTo>
                  <a:pt x="980" y="347"/>
                </a:lnTo>
                <a:lnTo>
                  <a:pt x="979" y="342"/>
                </a:lnTo>
                <a:lnTo>
                  <a:pt x="975" y="342"/>
                </a:lnTo>
                <a:lnTo>
                  <a:pt x="971" y="342"/>
                </a:lnTo>
                <a:lnTo>
                  <a:pt x="969" y="340"/>
                </a:lnTo>
                <a:lnTo>
                  <a:pt x="969" y="338"/>
                </a:lnTo>
                <a:lnTo>
                  <a:pt x="969" y="332"/>
                </a:lnTo>
                <a:lnTo>
                  <a:pt x="967" y="328"/>
                </a:lnTo>
                <a:lnTo>
                  <a:pt x="969" y="322"/>
                </a:lnTo>
                <a:lnTo>
                  <a:pt x="965" y="321"/>
                </a:lnTo>
                <a:lnTo>
                  <a:pt x="965" y="315"/>
                </a:lnTo>
                <a:lnTo>
                  <a:pt x="967" y="313"/>
                </a:lnTo>
                <a:lnTo>
                  <a:pt x="963" y="313"/>
                </a:lnTo>
                <a:lnTo>
                  <a:pt x="961" y="313"/>
                </a:lnTo>
                <a:lnTo>
                  <a:pt x="955" y="324"/>
                </a:lnTo>
                <a:lnTo>
                  <a:pt x="952" y="338"/>
                </a:lnTo>
                <a:lnTo>
                  <a:pt x="950" y="336"/>
                </a:lnTo>
                <a:lnTo>
                  <a:pt x="950" y="332"/>
                </a:lnTo>
                <a:lnTo>
                  <a:pt x="946" y="334"/>
                </a:lnTo>
                <a:lnTo>
                  <a:pt x="944" y="336"/>
                </a:lnTo>
                <a:lnTo>
                  <a:pt x="944" y="338"/>
                </a:lnTo>
                <a:lnTo>
                  <a:pt x="944" y="342"/>
                </a:lnTo>
                <a:lnTo>
                  <a:pt x="942" y="340"/>
                </a:lnTo>
                <a:lnTo>
                  <a:pt x="940" y="340"/>
                </a:lnTo>
                <a:lnTo>
                  <a:pt x="938" y="344"/>
                </a:lnTo>
                <a:lnTo>
                  <a:pt x="938" y="347"/>
                </a:lnTo>
                <a:lnTo>
                  <a:pt x="932" y="349"/>
                </a:lnTo>
                <a:lnTo>
                  <a:pt x="929" y="353"/>
                </a:lnTo>
                <a:lnTo>
                  <a:pt x="925" y="349"/>
                </a:lnTo>
                <a:lnTo>
                  <a:pt x="921" y="345"/>
                </a:lnTo>
                <a:lnTo>
                  <a:pt x="919" y="347"/>
                </a:lnTo>
                <a:lnTo>
                  <a:pt x="915" y="349"/>
                </a:lnTo>
                <a:lnTo>
                  <a:pt x="913" y="344"/>
                </a:lnTo>
                <a:lnTo>
                  <a:pt x="913" y="340"/>
                </a:lnTo>
                <a:lnTo>
                  <a:pt x="908" y="340"/>
                </a:lnTo>
                <a:lnTo>
                  <a:pt x="904" y="340"/>
                </a:lnTo>
                <a:lnTo>
                  <a:pt x="900" y="338"/>
                </a:lnTo>
                <a:lnTo>
                  <a:pt x="896" y="336"/>
                </a:lnTo>
                <a:lnTo>
                  <a:pt x="896" y="324"/>
                </a:lnTo>
                <a:lnTo>
                  <a:pt x="894" y="315"/>
                </a:lnTo>
                <a:lnTo>
                  <a:pt x="896" y="315"/>
                </a:lnTo>
                <a:lnTo>
                  <a:pt x="900" y="313"/>
                </a:lnTo>
                <a:lnTo>
                  <a:pt x="898" y="311"/>
                </a:lnTo>
                <a:lnTo>
                  <a:pt x="896" y="311"/>
                </a:lnTo>
                <a:lnTo>
                  <a:pt x="900" y="303"/>
                </a:lnTo>
                <a:lnTo>
                  <a:pt x="904" y="298"/>
                </a:lnTo>
                <a:lnTo>
                  <a:pt x="900" y="299"/>
                </a:lnTo>
                <a:lnTo>
                  <a:pt x="898" y="301"/>
                </a:lnTo>
                <a:lnTo>
                  <a:pt x="894" y="299"/>
                </a:lnTo>
                <a:lnTo>
                  <a:pt x="888" y="299"/>
                </a:lnTo>
                <a:lnTo>
                  <a:pt x="888" y="296"/>
                </a:lnTo>
                <a:lnTo>
                  <a:pt x="890" y="296"/>
                </a:lnTo>
                <a:lnTo>
                  <a:pt x="890" y="294"/>
                </a:lnTo>
                <a:lnTo>
                  <a:pt x="892" y="292"/>
                </a:lnTo>
                <a:lnTo>
                  <a:pt x="883" y="292"/>
                </a:lnTo>
                <a:lnTo>
                  <a:pt x="873" y="292"/>
                </a:lnTo>
                <a:lnTo>
                  <a:pt x="873" y="288"/>
                </a:lnTo>
                <a:lnTo>
                  <a:pt x="873" y="286"/>
                </a:lnTo>
                <a:lnTo>
                  <a:pt x="869" y="286"/>
                </a:lnTo>
                <a:lnTo>
                  <a:pt x="869" y="282"/>
                </a:lnTo>
                <a:lnTo>
                  <a:pt x="860" y="273"/>
                </a:lnTo>
                <a:lnTo>
                  <a:pt x="850" y="267"/>
                </a:lnTo>
                <a:lnTo>
                  <a:pt x="846" y="267"/>
                </a:lnTo>
                <a:lnTo>
                  <a:pt x="842" y="269"/>
                </a:lnTo>
                <a:lnTo>
                  <a:pt x="840" y="271"/>
                </a:lnTo>
                <a:lnTo>
                  <a:pt x="838" y="274"/>
                </a:lnTo>
                <a:lnTo>
                  <a:pt x="833" y="274"/>
                </a:lnTo>
                <a:lnTo>
                  <a:pt x="829" y="274"/>
                </a:lnTo>
                <a:lnTo>
                  <a:pt x="829" y="278"/>
                </a:lnTo>
                <a:lnTo>
                  <a:pt x="817" y="276"/>
                </a:lnTo>
                <a:lnTo>
                  <a:pt x="808" y="274"/>
                </a:lnTo>
                <a:lnTo>
                  <a:pt x="800" y="274"/>
                </a:lnTo>
                <a:lnTo>
                  <a:pt x="794" y="276"/>
                </a:lnTo>
                <a:lnTo>
                  <a:pt x="792" y="282"/>
                </a:lnTo>
                <a:lnTo>
                  <a:pt x="794" y="282"/>
                </a:lnTo>
                <a:lnTo>
                  <a:pt x="800" y="284"/>
                </a:lnTo>
                <a:lnTo>
                  <a:pt x="800" y="288"/>
                </a:lnTo>
                <a:lnTo>
                  <a:pt x="796" y="288"/>
                </a:lnTo>
                <a:lnTo>
                  <a:pt x="796" y="290"/>
                </a:lnTo>
                <a:lnTo>
                  <a:pt x="798" y="294"/>
                </a:lnTo>
                <a:lnTo>
                  <a:pt x="794" y="298"/>
                </a:lnTo>
                <a:lnTo>
                  <a:pt x="792" y="301"/>
                </a:lnTo>
                <a:lnTo>
                  <a:pt x="790" y="301"/>
                </a:lnTo>
                <a:lnTo>
                  <a:pt x="792" y="305"/>
                </a:lnTo>
                <a:lnTo>
                  <a:pt x="794" y="305"/>
                </a:lnTo>
                <a:lnTo>
                  <a:pt x="798" y="305"/>
                </a:lnTo>
                <a:lnTo>
                  <a:pt x="796" y="311"/>
                </a:lnTo>
                <a:lnTo>
                  <a:pt x="796" y="313"/>
                </a:lnTo>
                <a:lnTo>
                  <a:pt x="796" y="317"/>
                </a:lnTo>
                <a:lnTo>
                  <a:pt x="802" y="321"/>
                </a:lnTo>
                <a:lnTo>
                  <a:pt x="802" y="322"/>
                </a:lnTo>
                <a:lnTo>
                  <a:pt x="800" y="324"/>
                </a:lnTo>
                <a:lnTo>
                  <a:pt x="798" y="326"/>
                </a:lnTo>
                <a:lnTo>
                  <a:pt x="798" y="328"/>
                </a:lnTo>
                <a:lnTo>
                  <a:pt x="794" y="326"/>
                </a:lnTo>
                <a:lnTo>
                  <a:pt x="792" y="326"/>
                </a:lnTo>
                <a:lnTo>
                  <a:pt x="794" y="330"/>
                </a:lnTo>
                <a:lnTo>
                  <a:pt x="796" y="332"/>
                </a:lnTo>
                <a:lnTo>
                  <a:pt x="796" y="336"/>
                </a:lnTo>
                <a:lnTo>
                  <a:pt x="790" y="336"/>
                </a:lnTo>
                <a:lnTo>
                  <a:pt x="785" y="338"/>
                </a:lnTo>
                <a:lnTo>
                  <a:pt x="785" y="344"/>
                </a:lnTo>
                <a:lnTo>
                  <a:pt x="785" y="349"/>
                </a:lnTo>
                <a:lnTo>
                  <a:pt x="790" y="351"/>
                </a:lnTo>
                <a:lnTo>
                  <a:pt x="796" y="353"/>
                </a:lnTo>
                <a:lnTo>
                  <a:pt x="800" y="363"/>
                </a:lnTo>
                <a:lnTo>
                  <a:pt x="804" y="374"/>
                </a:lnTo>
                <a:lnTo>
                  <a:pt x="808" y="376"/>
                </a:lnTo>
                <a:lnTo>
                  <a:pt x="812" y="380"/>
                </a:lnTo>
                <a:lnTo>
                  <a:pt x="810" y="388"/>
                </a:lnTo>
                <a:lnTo>
                  <a:pt x="808" y="399"/>
                </a:lnTo>
                <a:lnTo>
                  <a:pt x="808" y="397"/>
                </a:lnTo>
                <a:lnTo>
                  <a:pt x="812" y="395"/>
                </a:lnTo>
                <a:lnTo>
                  <a:pt x="812" y="399"/>
                </a:lnTo>
                <a:lnTo>
                  <a:pt x="813" y="403"/>
                </a:lnTo>
                <a:lnTo>
                  <a:pt x="810" y="403"/>
                </a:lnTo>
                <a:lnTo>
                  <a:pt x="808" y="403"/>
                </a:lnTo>
                <a:lnTo>
                  <a:pt x="804" y="409"/>
                </a:lnTo>
                <a:lnTo>
                  <a:pt x="802" y="415"/>
                </a:lnTo>
                <a:lnTo>
                  <a:pt x="790" y="424"/>
                </a:lnTo>
                <a:lnTo>
                  <a:pt x="777" y="432"/>
                </a:lnTo>
                <a:lnTo>
                  <a:pt x="779" y="447"/>
                </a:lnTo>
                <a:lnTo>
                  <a:pt x="783" y="463"/>
                </a:lnTo>
                <a:lnTo>
                  <a:pt x="783" y="476"/>
                </a:lnTo>
                <a:lnTo>
                  <a:pt x="781" y="491"/>
                </a:lnTo>
                <a:lnTo>
                  <a:pt x="777" y="491"/>
                </a:lnTo>
                <a:lnTo>
                  <a:pt x="775" y="491"/>
                </a:lnTo>
                <a:lnTo>
                  <a:pt x="771" y="493"/>
                </a:lnTo>
                <a:lnTo>
                  <a:pt x="769" y="497"/>
                </a:lnTo>
                <a:lnTo>
                  <a:pt x="767" y="497"/>
                </a:lnTo>
                <a:lnTo>
                  <a:pt x="762" y="495"/>
                </a:lnTo>
                <a:lnTo>
                  <a:pt x="754" y="489"/>
                </a:lnTo>
                <a:lnTo>
                  <a:pt x="748" y="482"/>
                </a:lnTo>
                <a:lnTo>
                  <a:pt x="748" y="478"/>
                </a:lnTo>
                <a:lnTo>
                  <a:pt x="748" y="472"/>
                </a:lnTo>
                <a:lnTo>
                  <a:pt x="744" y="470"/>
                </a:lnTo>
                <a:lnTo>
                  <a:pt x="741" y="468"/>
                </a:lnTo>
                <a:lnTo>
                  <a:pt x="741" y="463"/>
                </a:lnTo>
                <a:lnTo>
                  <a:pt x="741" y="459"/>
                </a:lnTo>
                <a:lnTo>
                  <a:pt x="737" y="457"/>
                </a:lnTo>
                <a:lnTo>
                  <a:pt x="739" y="455"/>
                </a:lnTo>
                <a:lnTo>
                  <a:pt x="739" y="453"/>
                </a:lnTo>
                <a:lnTo>
                  <a:pt x="741" y="453"/>
                </a:lnTo>
                <a:lnTo>
                  <a:pt x="739" y="451"/>
                </a:lnTo>
                <a:lnTo>
                  <a:pt x="739" y="449"/>
                </a:lnTo>
                <a:lnTo>
                  <a:pt x="739" y="447"/>
                </a:lnTo>
                <a:lnTo>
                  <a:pt x="741" y="447"/>
                </a:lnTo>
                <a:lnTo>
                  <a:pt x="741" y="440"/>
                </a:lnTo>
                <a:lnTo>
                  <a:pt x="742" y="436"/>
                </a:lnTo>
                <a:lnTo>
                  <a:pt x="741" y="434"/>
                </a:lnTo>
                <a:lnTo>
                  <a:pt x="741" y="430"/>
                </a:lnTo>
                <a:lnTo>
                  <a:pt x="741" y="428"/>
                </a:lnTo>
                <a:lnTo>
                  <a:pt x="741" y="424"/>
                </a:lnTo>
                <a:lnTo>
                  <a:pt x="725" y="420"/>
                </a:lnTo>
                <a:lnTo>
                  <a:pt x="710" y="422"/>
                </a:lnTo>
                <a:lnTo>
                  <a:pt x="702" y="418"/>
                </a:lnTo>
                <a:lnTo>
                  <a:pt x="696" y="413"/>
                </a:lnTo>
                <a:lnTo>
                  <a:pt x="685" y="409"/>
                </a:lnTo>
                <a:lnTo>
                  <a:pt x="675" y="407"/>
                </a:lnTo>
                <a:lnTo>
                  <a:pt x="673" y="399"/>
                </a:lnTo>
                <a:lnTo>
                  <a:pt x="671" y="393"/>
                </a:lnTo>
                <a:lnTo>
                  <a:pt x="666" y="392"/>
                </a:lnTo>
                <a:lnTo>
                  <a:pt x="662" y="392"/>
                </a:lnTo>
                <a:lnTo>
                  <a:pt x="656" y="388"/>
                </a:lnTo>
                <a:lnTo>
                  <a:pt x="652" y="384"/>
                </a:lnTo>
                <a:lnTo>
                  <a:pt x="648" y="384"/>
                </a:lnTo>
                <a:lnTo>
                  <a:pt x="645" y="384"/>
                </a:lnTo>
                <a:lnTo>
                  <a:pt x="639" y="380"/>
                </a:lnTo>
                <a:lnTo>
                  <a:pt x="637" y="378"/>
                </a:lnTo>
                <a:lnTo>
                  <a:pt x="631" y="376"/>
                </a:lnTo>
                <a:lnTo>
                  <a:pt x="625" y="378"/>
                </a:lnTo>
                <a:lnTo>
                  <a:pt x="620" y="380"/>
                </a:lnTo>
                <a:lnTo>
                  <a:pt x="616" y="382"/>
                </a:lnTo>
                <a:lnTo>
                  <a:pt x="610" y="365"/>
                </a:lnTo>
                <a:lnTo>
                  <a:pt x="602" y="345"/>
                </a:lnTo>
                <a:lnTo>
                  <a:pt x="593" y="345"/>
                </a:lnTo>
                <a:lnTo>
                  <a:pt x="589" y="347"/>
                </a:lnTo>
                <a:lnTo>
                  <a:pt x="585" y="345"/>
                </a:lnTo>
                <a:lnTo>
                  <a:pt x="583" y="338"/>
                </a:lnTo>
                <a:lnTo>
                  <a:pt x="579" y="334"/>
                </a:lnTo>
                <a:lnTo>
                  <a:pt x="579" y="326"/>
                </a:lnTo>
                <a:lnTo>
                  <a:pt x="581" y="319"/>
                </a:lnTo>
                <a:lnTo>
                  <a:pt x="583" y="317"/>
                </a:lnTo>
                <a:lnTo>
                  <a:pt x="587" y="315"/>
                </a:lnTo>
                <a:lnTo>
                  <a:pt x="585" y="311"/>
                </a:lnTo>
                <a:lnTo>
                  <a:pt x="585" y="307"/>
                </a:lnTo>
                <a:lnTo>
                  <a:pt x="587" y="307"/>
                </a:lnTo>
                <a:lnTo>
                  <a:pt x="591" y="307"/>
                </a:lnTo>
                <a:lnTo>
                  <a:pt x="591" y="301"/>
                </a:lnTo>
                <a:lnTo>
                  <a:pt x="591" y="298"/>
                </a:lnTo>
                <a:lnTo>
                  <a:pt x="595" y="294"/>
                </a:lnTo>
                <a:lnTo>
                  <a:pt x="599" y="290"/>
                </a:lnTo>
                <a:lnTo>
                  <a:pt x="599" y="288"/>
                </a:lnTo>
                <a:lnTo>
                  <a:pt x="602" y="288"/>
                </a:lnTo>
                <a:lnTo>
                  <a:pt x="606" y="288"/>
                </a:lnTo>
                <a:lnTo>
                  <a:pt x="606" y="282"/>
                </a:lnTo>
                <a:lnTo>
                  <a:pt x="606" y="278"/>
                </a:lnTo>
                <a:lnTo>
                  <a:pt x="608" y="276"/>
                </a:lnTo>
                <a:lnTo>
                  <a:pt x="610" y="274"/>
                </a:lnTo>
                <a:lnTo>
                  <a:pt x="612" y="276"/>
                </a:lnTo>
                <a:lnTo>
                  <a:pt x="618" y="276"/>
                </a:lnTo>
                <a:lnTo>
                  <a:pt x="616" y="274"/>
                </a:lnTo>
                <a:lnTo>
                  <a:pt x="614" y="273"/>
                </a:lnTo>
                <a:lnTo>
                  <a:pt x="618" y="271"/>
                </a:lnTo>
                <a:lnTo>
                  <a:pt x="622" y="269"/>
                </a:lnTo>
                <a:lnTo>
                  <a:pt x="618" y="269"/>
                </a:lnTo>
                <a:lnTo>
                  <a:pt x="618" y="267"/>
                </a:lnTo>
                <a:lnTo>
                  <a:pt x="623" y="267"/>
                </a:lnTo>
                <a:lnTo>
                  <a:pt x="629" y="269"/>
                </a:lnTo>
                <a:lnTo>
                  <a:pt x="633" y="265"/>
                </a:lnTo>
                <a:lnTo>
                  <a:pt x="637" y="263"/>
                </a:lnTo>
                <a:lnTo>
                  <a:pt x="637" y="259"/>
                </a:lnTo>
                <a:lnTo>
                  <a:pt x="639" y="257"/>
                </a:lnTo>
                <a:lnTo>
                  <a:pt x="635" y="255"/>
                </a:lnTo>
                <a:lnTo>
                  <a:pt x="633" y="253"/>
                </a:lnTo>
                <a:lnTo>
                  <a:pt x="633" y="250"/>
                </a:lnTo>
                <a:lnTo>
                  <a:pt x="637" y="251"/>
                </a:lnTo>
                <a:lnTo>
                  <a:pt x="641" y="251"/>
                </a:lnTo>
                <a:lnTo>
                  <a:pt x="641" y="244"/>
                </a:lnTo>
                <a:lnTo>
                  <a:pt x="643" y="236"/>
                </a:lnTo>
                <a:lnTo>
                  <a:pt x="646" y="236"/>
                </a:lnTo>
                <a:lnTo>
                  <a:pt x="650" y="236"/>
                </a:lnTo>
                <a:lnTo>
                  <a:pt x="650" y="232"/>
                </a:lnTo>
                <a:lnTo>
                  <a:pt x="652" y="232"/>
                </a:lnTo>
                <a:lnTo>
                  <a:pt x="658" y="232"/>
                </a:lnTo>
                <a:lnTo>
                  <a:pt x="660" y="236"/>
                </a:lnTo>
                <a:lnTo>
                  <a:pt x="662" y="236"/>
                </a:lnTo>
                <a:lnTo>
                  <a:pt x="671" y="232"/>
                </a:lnTo>
                <a:lnTo>
                  <a:pt x="673" y="232"/>
                </a:lnTo>
                <a:lnTo>
                  <a:pt x="677" y="230"/>
                </a:lnTo>
                <a:lnTo>
                  <a:pt x="677" y="227"/>
                </a:lnTo>
                <a:lnTo>
                  <a:pt x="675" y="223"/>
                </a:lnTo>
                <a:lnTo>
                  <a:pt x="677" y="221"/>
                </a:lnTo>
                <a:lnTo>
                  <a:pt x="677" y="219"/>
                </a:lnTo>
                <a:lnTo>
                  <a:pt x="679" y="219"/>
                </a:lnTo>
                <a:lnTo>
                  <a:pt x="679" y="217"/>
                </a:lnTo>
                <a:lnTo>
                  <a:pt x="679" y="215"/>
                </a:lnTo>
                <a:lnTo>
                  <a:pt x="660" y="213"/>
                </a:lnTo>
                <a:lnTo>
                  <a:pt x="639" y="213"/>
                </a:lnTo>
                <a:lnTo>
                  <a:pt x="645" y="211"/>
                </a:lnTo>
                <a:lnTo>
                  <a:pt x="648" y="209"/>
                </a:lnTo>
                <a:lnTo>
                  <a:pt x="648" y="207"/>
                </a:lnTo>
                <a:lnTo>
                  <a:pt x="650" y="202"/>
                </a:lnTo>
                <a:lnTo>
                  <a:pt x="652" y="202"/>
                </a:lnTo>
                <a:lnTo>
                  <a:pt x="652" y="205"/>
                </a:lnTo>
                <a:lnTo>
                  <a:pt x="662" y="205"/>
                </a:lnTo>
                <a:lnTo>
                  <a:pt x="670" y="205"/>
                </a:lnTo>
                <a:lnTo>
                  <a:pt x="677" y="209"/>
                </a:lnTo>
                <a:lnTo>
                  <a:pt x="685" y="215"/>
                </a:lnTo>
                <a:lnTo>
                  <a:pt x="685" y="211"/>
                </a:lnTo>
                <a:lnTo>
                  <a:pt x="685" y="209"/>
                </a:lnTo>
                <a:lnTo>
                  <a:pt x="687" y="207"/>
                </a:lnTo>
                <a:lnTo>
                  <a:pt x="691" y="205"/>
                </a:lnTo>
                <a:lnTo>
                  <a:pt x="687" y="198"/>
                </a:lnTo>
                <a:lnTo>
                  <a:pt x="687" y="192"/>
                </a:lnTo>
                <a:lnTo>
                  <a:pt x="693" y="190"/>
                </a:lnTo>
                <a:lnTo>
                  <a:pt x="698" y="190"/>
                </a:lnTo>
                <a:lnTo>
                  <a:pt x="702" y="196"/>
                </a:lnTo>
                <a:lnTo>
                  <a:pt x="712" y="200"/>
                </a:lnTo>
                <a:lnTo>
                  <a:pt x="718" y="200"/>
                </a:lnTo>
                <a:lnTo>
                  <a:pt x="718" y="198"/>
                </a:lnTo>
                <a:lnTo>
                  <a:pt x="716" y="194"/>
                </a:lnTo>
                <a:lnTo>
                  <a:pt x="712" y="192"/>
                </a:lnTo>
                <a:lnTo>
                  <a:pt x="712" y="188"/>
                </a:lnTo>
                <a:lnTo>
                  <a:pt x="714" y="188"/>
                </a:lnTo>
                <a:lnTo>
                  <a:pt x="718" y="186"/>
                </a:lnTo>
                <a:lnTo>
                  <a:pt x="718" y="190"/>
                </a:lnTo>
                <a:lnTo>
                  <a:pt x="721" y="192"/>
                </a:lnTo>
                <a:lnTo>
                  <a:pt x="725" y="194"/>
                </a:lnTo>
                <a:lnTo>
                  <a:pt x="729" y="188"/>
                </a:lnTo>
                <a:lnTo>
                  <a:pt x="733" y="184"/>
                </a:lnTo>
                <a:lnTo>
                  <a:pt x="735" y="184"/>
                </a:lnTo>
                <a:lnTo>
                  <a:pt x="739" y="184"/>
                </a:lnTo>
                <a:lnTo>
                  <a:pt x="741" y="180"/>
                </a:lnTo>
                <a:lnTo>
                  <a:pt x="750" y="177"/>
                </a:lnTo>
                <a:lnTo>
                  <a:pt x="762" y="173"/>
                </a:lnTo>
                <a:lnTo>
                  <a:pt x="760" y="167"/>
                </a:lnTo>
                <a:lnTo>
                  <a:pt x="762" y="163"/>
                </a:lnTo>
                <a:lnTo>
                  <a:pt x="754" y="161"/>
                </a:lnTo>
                <a:lnTo>
                  <a:pt x="748" y="157"/>
                </a:lnTo>
                <a:lnTo>
                  <a:pt x="746" y="156"/>
                </a:lnTo>
                <a:lnTo>
                  <a:pt x="744" y="152"/>
                </a:lnTo>
                <a:lnTo>
                  <a:pt x="742" y="148"/>
                </a:lnTo>
                <a:lnTo>
                  <a:pt x="744" y="144"/>
                </a:lnTo>
                <a:lnTo>
                  <a:pt x="746" y="142"/>
                </a:lnTo>
                <a:lnTo>
                  <a:pt x="746" y="140"/>
                </a:lnTo>
                <a:lnTo>
                  <a:pt x="750" y="138"/>
                </a:lnTo>
                <a:lnTo>
                  <a:pt x="752" y="136"/>
                </a:lnTo>
                <a:lnTo>
                  <a:pt x="748" y="136"/>
                </a:lnTo>
                <a:lnTo>
                  <a:pt x="746" y="136"/>
                </a:lnTo>
                <a:lnTo>
                  <a:pt x="746" y="134"/>
                </a:lnTo>
                <a:lnTo>
                  <a:pt x="748" y="132"/>
                </a:lnTo>
                <a:lnTo>
                  <a:pt x="752" y="127"/>
                </a:lnTo>
                <a:lnTo>
                  <a:pt x="754" y="125"/>
                </a:lnTo>
                <a:lnTo>
                  <a:pt x="752" y="121"/>
                </a:lnTo>
                <a:lnTo>
                  <a:pt x="752" y="119"/>
                </a:lnTo>
                <a:lnTo>
                  <a:pt x="748" y="121"/>
                </a:lnTo>
                <a:lnTo>
                  <a:pt x="746" y="123"/>
                </a:lnTo>
                <a:lnTo>
                  <a:pt x="742" y="121"/>
                </a:lnTo>
                <a:lnTo>
                  <a:pt x="741" y="121"/>
                </a:lnTo>
                <a:lnTo>
                  <a:pt x="739" y="115"/>
                </a:lnTo>
                <a:lnTo>
                  <a:pt x="737" y="108"/>
                </a:lnTo>
                <a:lnTo>
                  <a:pt x="721" y="108"/>
                </a:lnTo>
                <a:lnTo>
                  <a:pt x="704" y="106"/>
                </a:lnTo>
                <a:lnTo>
                  <a:pt x="708" y="117"/>
                </a:lnTo>
                <a:lnTo>
                  <a:pt x="714" y="131"/>
                </a:lnTo>
                <a:lnTo>
                  <a:pt x="712" y="131"/>
                </a:lnTo>
                <a:lnTo>
                  <a:pt x="712" y="134"/>
                </a:lnTo>
                <a:lnTo>
                  <a:pt x="708" y="134"/>
                </a:lnTo>
                <a:lnTo>
                  <a:pt x="704" y="134"/>
                </a:lnTo>
                <a:lnTo>
                  <a:pt x="702" y="142"/>
                </a:lnTo>
                <a:lnTo>
                  <a:pt x="702" y="150"/>
                </a:lnTo>
                <a:lnTo>
                  <a:pt x="698" y="150"/>
                </a:lnTo>
                <a:lnTo>
                  <a:pt x="693" y="161"/>
                </a:lnTo>
                <a:lnTo>
                  <a:pt x="685" y="173"/>
                </a:lnTo>
                <a:lnTo>
                  <a:pt x="683" y="173"/>
                </a:lnTo>
                <a:lnTo>
                  <a:pt x="677" y="173"/>
                </a:lnTo>
                <a:lnTo>
                  <a:pt x="675" y="169"/>
                </a:lnTo>
                <a:lnTo>
                  <a:pt x="673" y="163"/>
                </a:lnTo>
                <a:lnTo>
                  <a:pt x="670" y="161"/>
                </a:lnTo>
                <a:lnTo>
                  <a:pt x="668" y="159"/>
                </a:lnTo>
                <a:lnTo>
                  <a:pt x="664" y="154"/>
                </a:lnTo>
                <a:lnTo>
                  <a:pt x="662" y="150"/>
                </a:lnTo>
                <a:lnTo>
                  <a:pt x="668" y="140"/>
                </a:lnTo>
                <a:lnTo>
                  <a:pt x="671" y="131"/>
                </a:lnTo>
                <a:lnTo>
                  <a:pt x="673" y="129"/>
                </a:lnTo>
                <a:lnTo>
                  <a:pt x="670" y="123"/>
                </a:lnTo>
                <a:lnTo>
                  <a:pt x="668" y="117"/>
                </a:lnTo>
                <a:lnTo>
                  <a:pt x="662" y="119"/>
                </a:lnTo>
                <a:lnTo>
                  <a:pt x="656" y="121"/>
                </a:lnTo>
                <a:lnTo>
                  <a:pt x="654" y="131"/>
                </a:lnTo>
                <a:lnTo>
                  <a:pt x="654" y="140"/>
                </a:lnTo>
                <a:lnTo>
                  <a:pt x="650" y="140"/>
                </a:lnTo>
                <a:lnTo>
                  <a:pt x="648" y="142"/>
                </a:lnTo>
                <a:lnTo>
                  <a:pt x="648" y="144"/>
                </a:lnTo>
                <a:lnTo>
                  <a:pt x="648" y="148"/>
                </a:lnTo>
                <a:lnTo>
                  <a:pt x="645" y="148"/>
                </a:lnTo>
                <a:lnTo>
                  <a:pt x="643" y="148"/>
                </a:lnTo>
                <a:lnTo>
                  <a:pt x="643" y="144"/>
                </a:lnTo>
                <a:lnTo>
                  <a:pt x="645" y="142"/>
                </a:lnTo>
                <a:lnTo>
                  <a:pt x="639" y="131"/>
                </a:lnTo>
                <a:lnTo>
                  <a:pt x="637" y="121"/>
                </a:lnTo>
                <a:lnTo>
                  <a:pt x="629" y="119"/>
                </a:lnTo>
                <a:lnTo>
                  <a:pt x="622" y="117"/>
                </a:lnTo>
                <a:lnTo>
                  <a:pt x="616" y="109"/>
                </a:lnTo>
                <a:lnTo>
                  <a:pt x="618" y="106"/>
                </a:lnTo>
                <a:lnTo>
                  <a:pt x="625" y="100"/>
                </a:lnTo>
                <a:lnTo>
                  <a:pt x="623" y="96"/>
                </a:lnTo>
                <a:lnTo>
                  <a:pt x="622" y="96"/>
                </a:lnTo>
                <a:lnTo>
                  <a:pt x="620" y="98"/>
                </a:lnTo>
                <a:lnTo>
                  <a:pt x="620" y="100"/>
                </a:lnTo>
                <a:lnTo>
                  <a:pt x="618" y="100"/>
                </a:lnTo>
                <a:lnTo>
                  <a:pt x="618" y="96"/>
                </a:lnTo>
                <a:lnTo>
                  <a:pt x="620" y="90"/>
                </a:lnTo>
                <a:lnTo>
                  <a:pt x="625" y="92"/>
                </a:lnTo>
                <a:lnTo>
                  <a:pt x="631" y="94"/>
                </a:lnTo>
                <a:lnTo>
                  <a:pt x="631" y="90"/>
                </a:lnTo>
                <a:lnTo>
                  <a:pt x="633" y="88"/>
                </a:lnTo>
                <a:lnTo>
                  <a:pt x="629" y="88"/>
                </a:lnTo>
                <a:lnTo>
                  <a:pt x="627" y="88"/>
                </a:lnTo>
                <a:lnTo>
                  <a:pt x="627" y="85"/>
                </a:lnTo>
                <a:lnTo>
                  <a:pt x="623" y="83"/>
                </a:lnTo>
                <a:lnTo>
                  <a:pt x="620" y="83"/>
                </a:lnTo>
                <a:lnTo>
                  <a:pt x="616" y="79"/>
                </a:lnTo>
                <a:lnTo>
                  <a:pt x="614" y="75"/>
                </a:lnTo>
                <a:lnTo>
                  <a:pt x="606" y="73"/>
                </a:lnTo>
                <a:lnTo>
                  <a:pt x="600" y="71"/>
                </a:lnTo>
                <a:lnTo>
                  <a:pt x="600" y="67"/>
                </a:lnTo>
                <a:lnTo>
                  <a:pt x="595" y="65"/>
                </a:lnTo>
                <a:lnTo>
                  <a:pt x="591" y="63"/>
                </a:lnTo>
                <a:lnTo>
                  <a:pt x="591" y="60"/>
                </a:lnTo>
                <a:lnTo>
                  <a:pt x="589" y="61"/>
                </a:lnTo>
                <a:lnTo>
                  <a:pt x="587" y="61"/>
                </a:lnTo>
                <a:lnTo>
                  <a:pt x="589" y="56"/>
                </a:lnTo>
                <a:lnTo>
                  <a:pt x="591" y="50"/>
                </a:lnTo>
                <a:lnTo>
                  <a:pt x="595" y="50"/>
                </a:lnTo>
                <a:lnTo>
                  <a:pt x="595" y="44"/>
                </a:lnTo>
                <a:lnTo>
                  <a:pt x="591" y="40"/>
                </a:lnTo>
                <a:lnTo>
                  <a:pt x="595" y="37"/>
                </a:lnTo>
                <a:lnTo>
                  <a:pt x="606" y="35"/>
                </a:lnTo>
                <a:lnTo>
                  <a:pt x="618" y="33"/>
                </a:lnTo>
                <a:lnTo>
                  <a:pt x="623" y="33"/>
                </a:lnTo>
                <a:lnTo>
                  <a:pt x="629" y="31"/>
                </a:lnTo>
                <a:lnTo>
                  <a:pt x="635" y="19"/>
                </a:lnTo>
                <a:lnTo>
                  <a:pt x="641" y="8"/>
                </a:lnTo>
                <a:lnTo>
                  <a:pt x="635" y="6"/>
                </a:lnTo>
                <a:lnTo>
                  <a:pt x="631" y="6"/>
                </a:lnTo>
                <a:lnTo>
                  <a:pt x="623" y="6"/>
                </a:lnTo>
                <a:lnTo>
                  <a:pt x="618" y="8"/>
                </a:lnTo>
                <a:lnTo>
                  <a:pt x="618" y="4"/>
                </a:lnTo>
                <a:lnTo>
                  <a:pt x="606" y="0"/>
                </a:lnTo>
                <a:lnTo>
                  <a:pt x="595" y="0"/>
                </a:lnTo>
                <a:lnTo>
                  <a:pt x="593" y="2"/>
                </a:lnTo>
                <a:lnTo>
                  <a:pt x="593" y="4"/>
                </a:lnTo>
                <a:lnTo>
                  <a:pt x="585" y="4"/>
                </a:lnTo>
                <a:lnTo>
                  <a:pt x="577" y="4"/>
                </a:lnTo>
                <a:lnTo>
                  <a:pt x="575" y="8"/>
                </a:lnTo>
                <a:lnTo>
                  <a:pt x="574" y="12"/>
                </a:lnTo>
                <a:lnTo>
                  <a:pt x="574" y="21"/>
                </a:lnTo>
                <a:lnTo>
                  <a:pt x="575" y="29"/>
                </a:lnTo>
                <a:lnTo>
                  <a:pt x="577" y="33"/>
                </a:lnTo>
                <a:lnTo>
                  <a:pt x="581" y="37"/>
                </a:lnTo>
                <a:lnTo>
                  <a:pt x="579" y="38"/>
                </a:lnTo>
                <a:lnTo>
                  <a:pt x="577" y="40"/>
                </a:lnTo>
                <a:lnTo>
                  <a:pt x="579" y="42"/>
                </a:lnTo>
                <a:lnTo>
                  <a:pt x="583" y="44"/>
                </a:lnTo>
                <a:lnTo>
                  <a:pt x="583" y="56"/>
                </a:lnTo>
                <a:lnTo>
                  <a:pt x="579" y="58"/>
                </a:lnTo>
                <a:lnTo>
                  <a:pt x="575" y="61"/>
                </a:lnTo>
                <a:lnTo>
                  <a:pt x="575" y="63"/>
                </a:lnTo>
                <a:lnTo>
                  <a:pt x="575" y="67"/>
                </a:lnTo>
                <a:lnTo>
                  <a:pt x="579" y="67"/>
                </a:lnTo>
                <a:lnTo>
                  <a:pt x="579" y="71"/>
                </a:lnTo>
                <a:lnTo>
                  <a:pt x="574" y="69"/>
                </a:lnTo>
                <a:lnTo>
                  <a:pt x="572" y="67"/>
                </a:lnTo>
                <a:lnTo>
                  <a:pt x="568" y="73"/>
                </a:lnTo>
                <a:lnTo>
                  <a:pt x="566" y="79"/>
                </a:lnTo>
                <a:lnTo>
                  <a:pt x="566" y="85"/>
                </a:lnTo>
                <a:lnTo>
                  <a:pt x="570" y="90"/>
                </a:lnTo>
                <a:lnTo>
                  <a:pt x="566" y="90"/>
                </a:lnTo>
                <a:lnTo>
                  <a:pt x="564" y="90"/>
                </a:lnTo>
                <a:lnTo>
                  <a:pt x="562" y="92"/>
                </a:lnTo>
                <a:lnTo>
                  <a:pt x="562" y="94"/>
                </a:lnTo>
                <a:lnTo>
                  <a:pt x="568" y="98"/>
                </a:lnTo>
                <a:lnTo>
                  <a:pt x="574" y="104"/>
                </a:lnTo>
                <a:lnTo>
                  <a:pt x="570" y="104"/>
                </a:lnTo>
                <a:lnTo>
                  <a:pt x="568" y="108"/>
                </a:lnTo>
                <a:lnTo>
                  <a:pt x="570" y="109"/>
                </a:lnTo>
                <a:lnTo>
                  <a:pt x="575" y="109"/>
                </a:lnTo>
                <a:lnTo>
                  <a:pt x="575" y="111"/>
                </a:lnTo>
                <a:lnTo>
                  <a:pt x="577" y="111"/>
                </a:lnTo>
                <a:lnTo>
                  <a:pt x="575" y="108"/>
                </a:lnTo>
                <a:lnTo>
                  <a:pt x="577" y="104"/>
                </a:lnTo>
                <a:lnTo>
                  <a:pt x="579" y="104"/>
                </a:lnTo>
                <a:lnTo>
                  <a:pt x="583" y="104"/>
                </a:lnTo>
                <a:lnTo>
                  <a:pt x="589" y="111"/>
                </a:lnTo>
                <a:lnTo>
                  <a:pt x="593" y="113"/>
                </a:lnTo>
                <a:lnTo>
                  <a:pt x="600" y="111"/>
                </a:lnTo>
                <a:lnTo>
                  <a:pt x="610" y="108"/>
                </a:lnTo>
                <a:lnTo>
                  <a:pt x="610" y="111"/>
                </a:lnTo>
                <a:lnTo>
                  <a:pt x="606" y="111"/>
                </a:lnTo>
                <a:lnTo>
                  <a:pt x="604" y="113"/>
                </a:lnTo>
                <a:lnTo>
                  <a:pt x="602" y="113"/>
                </a:lnTo>
                <a:lnTo>
                  <a:pt x="600" y="117"/>
                </a:lnTo>
                <a:lnTo>
                  <a:pt x="602" y="123"/>
                </a:lnTo>
                <a:lnTo>
                  <a:pt x="599" y="121"/>
                </a:lnTo>
                <a:lnTo>
                  <a:pt x="597" y="121"/>
                </a:lnTo>
                <a:lnTo>
                  <a:pt x="593" y="121"/>
                </a:lnTo>
                <a:lnTo>
                  <a:pt x="591" y="121"/>
                </a:lnTo>
                <a:lnTo>
                  <a:pt x="589" y="127"/>
                </a:lnTo>
                <a:lnTo>
                  <a:pt x="589" y="136"/>
                </a:lnTo>
                <a:lnTo>
                  <a:pt x="593" y="134"/>
                </a:lnTo>
                <a:lnTo>
                  <a:pt x="599" y="134"/>
                </a:lnTo>
                <a:lnTo>
                  <a:pt x="599" y="136"/>
                </a:lnTo>
                <a:lnTo>
                  <a:pt x="600" y="140"/>
                </a:lnTo>
                <a:lnTo>
                  <a:pt x="595" y="140"/>
                </a:lnTo>
                <a:lnTo>
                  <a:pt x="591" y="142"/>
                </a:lnTo>
                <a:lnTo>
                  <a:pt x="591" y="144"/>
                </a:lnTo>
                <a:lnTo>
                  <a:pt x="581" y="150"/>
                </a:lnTo>
                <a:lnTo>
                  <a:pt x="574" y="157"/>
                </a:lnTo>
                <a:lnTo>
                  <a:pt x="572" y="161"/>
                </a:lnTo>
                <a:lnTo>
                  <a:pt x="570" y="167"/>
                </a:lnTo>
                <a:lnTo>
                  <a:pt x="572" y="171"/>
                </a:lnTo>
                <a:lnTo>
                  <a:pt x="577" y="175"/>
                </a:lnTo>
                <a:lnTo>
                  <a:pt x="575" y="177"/>
                </a:lnTo>
                <a:lnTo>
                  <a:pt x="575" y="179"/>
                </a:lnTo>
                <a:lnTo>
                  <a:pt x="570" y="175"/>
                </a:lnTo>
                <a:lnTo>
                  <a:pt x="566" y="173"/>
                </a:lnTo>
                <a:lnTo>
                  <a:pt x="560" y="167"/>
                </a:lnTo>
                <a:lnTo>
                  <a:pt x="558" y="161"/>
                </a:lnTo>
                <a:lnTo>
                  <a:pt x="558" y="154"/>
                </a:lnTo>
                <a:lnTo>
                  <a:pt x="558" y="146"/>
                </a:lnTo>
                <a:lnTo>
                  <a:pt x="556" y="146"/>
                </a:lnTo>
                <a:lnTo>
                  <a:pt x="554" y="148"/>
                </a:lnTo>
                <a:lnTo>
                  <a:pt x="554" y="150"/>
                </a:lnTo>
                <a:lnTo>
                  <a:pt x="552" y="150"/>
                </a:lnTo>
                <a:lnTo>
                  <a:pt x="547" y="144"/>
                </a:lnTo>
                <a:lnTo>
                  <a:pt x="541" y="138"/>
                </a:lnTo>
                <a:lnTo>
                  <a:pt x="539" y="142"/>
                </a:lnTo>
                <a:lnTo>
                  <a:pt x="537" y="146"/>
                </a:lnTo>
                <a:lnTo>
                  <a:pt x="535" y="150"/>
                </a:lnTo>
                <a:lnTo>
                  <a:pt x="539" y="156"/>
                </a:lnTo>
                <a:lnTo>
                  <a:pt x="533" y="157"/>
                </a:lnTo>
                <a:lnTo>
                  <a:pt x="528" y="159"/>
                </a:lnTo>
                <a:lnTo>
                  <a:pt x="522" y="159"/>
                </a:lnTo>
                <a:lnTo>
                  <a:pt x="516" y="157"/>
                </a:lnTo>
                <a:lnTo>
                  <a:pt x="514" y="154"/>
                </a:lnTo>
                <a:lnTo>
                  <a:pt x="504" y="157"/>
                </a:lnTo>
                <a:lnTo>
                  <a:pt x="497" y="161"/>
                </a:lnTo>
                <a:lnTo>
                  <a:pt x="495" y="157"/>
                </a:lnTo>
                <a:lnTo>
                  <a:pt x="489" y="157"/>
                </a:lnTo>
                <a:lnTo>
                  <a:pt x="481" y="156"/>
                </a:lnTo>
                <a:lnTo>
                  <a:pt x="478" y="152"/>
                </a:lnTo>
                <a:lnTo>
                  <a:pt x="474" y="148"/>
                </a:lnTo>
                <a:lnTo>
                  <a:pt x="470" y="150"/>
                </a:lnTo>
                <a:lnTo>
                  <a:pt x="468" y="152"/>
                </a:lnTo>
                <a:lnTo>
                  <a:pt x="468" y="150"/>
                </a:lnTo>
                <a:lnTo>
                  <a:pt x="466" y="152"/>
                </a:lnTo>
                <a:lnTo>
                  <a:pt x="462" y="152"/>
                </a:lnTo>
                <a:lnTo>
                  <a:pt x="462" y="150"/>
                </a:lnTo>
                <a:lnTo>
                  <a:pt x="464" y="148"/>
                </a:lnTo>
                <a:lnTo>
                  <a:pt x="464" y="146"/>
                </a:lnTo>
                <a:lnTo>
                  <a:pt x="460" y="144"/>
                </a:lnTo>
                <a:lnTo>
                  <a:pt x="458" y="144"/>
                </a:lnTo>
                <a:lnTo>
                  <a:pt x="457" y="146"/>
                </a:lnTo>
                <a:lnTo>
                  <a:pt x="453" y="148"/>
                </a:lnTo>
                <a:lnTo>
                  <a:pt x="449" y="138"/>
                </a:lnTo>
                <a:lnTo>
                  <a:pt x="447" y="131"/>
                </a:lnTo>
                <a:lnTo>
                  <a:pt x="428" y="131"/>
                </a:lnTo>
                <a:lnTo>
                  <a:pt x="412" y="132"/>
                </a:lnTo>
                <a:lnTo>
                  <a:pt x="409" y="140"/>
                </a:lnTo>
                <a:lnTo>
                  <a:pt x="407" y="150"/>
                </a:lnTo>
                <a:lnTo>
                  <a:pt x="409" y="148"/>
                </a:lnTo>
                <a:lnTo>
                  <a:pt x="412" y="148"/>
                </a:lnTo>
                <a:lnTo>
                  <a:pt x="412" y="150"/>
                </a:lnTo>
                <a:lnTo>
                  <a:pt x="416" y="150"/>
                </a:lnTo>
                <a:lnTo>
                  <a:pt x="414" y="144"/>
                </a:lnTo>
                <a:lnTo>
                  <a:pt x="418" y="144"/>
                </a:lnTo>
                <a:lnTo>
                  <a:pt x="422" y="146"/>
                </a:lnTo>
                <a:lnTo>
                  <a:pt x="424" y="142"/>
                </a:lnTo>
                <a:lnTo>
                  <a:pt x="426" y="140"/>
                </a:lnTo>
                <a:lnTo>
                  <a:pt x="430" y="142"/>
                </a:lnTo>
                <a:lnTo>
                  <a:pt x="435" y="142"/>
                </a:lnTo>
                <a:lnTo>
                  <a:pt x="422" y="150"/>
                </a:lnTo>
                <a:lnTo>
                  <a:pt x="410" y="159"/>
                </a:lnTo>
                <a:lnTo>
                  <a:pt x="412" y="163"/>
                </a:lnTo>
                <a:lnTo>
                  <a:pt x="414" y="167"/>
                </a:lnTo>
                <a:lnTo>
                  <a:pt x="412" y="171"/>
                </a:lnTo>
                <a:lnTo>
                  <a:pt x="412" y="173"/>
                </a:lnTo>
                <a:lnTo>
                  <a:pt x="414" y="175"/>
                </a:lnTo>
                <a:lnTo>
                  <a:pt x="416" y="177"/>
                </a:lnTo>
                <a:lnTo>
                  <a:pt x="418" y="177"/>
                </a:lnTo>
                <a:lnTo>
                  <a:pt x="416" y="179"/>
                </a:lnTo>
                <a:lnTo>
                  <a:pt x="414" y="179"/>
                </a:lnTo>
                <a:lnTo>
                  <a:pt x="412" y="180"/>
                </a:lnTo>
                <a:lnTo>
                  <a:pt x="412" y="184"/>
                </a:lnTo>
                <a:lnTo>
                  <a:pt x="409" y="182"/>
                </a:lnTo>
                <a:lnTo>
                  <a:pt x="407" y="180"/>
                </a:lnTo>
                <a:lnTo>
                  <a:pt x="405" y="169"/>
                </a:lnTo>
                <a:lnTo>
                  <a:pt x="403" y="167"/>
                </a:lnTo>
                <a:lnTo>
                  <a:pt x="401" y="169"/>
                </a:lnTo>
                <a:lnTo>
                  <a:pt x="401" y="173"/>
                </a:lnTo>
                <a:lnTo>
                  <a:pt x="399" y="165"/>
                </a:lnTo>
                <a:lnTo>
                  <a:pt x="397" y="157"/>
                </a:lnTo>
                <a:lnTo>
                  <a:pt x="393" y="157"/>
                </a:lnTo>
                <a:lnTo>
                  <a:pt x="389" y="157"/>
                </a:lnTo>
                <a:lnTo>
                  <a:pt x="385" y="154"/>
                </a:lnTo>
                <a:lnTo>
                  <a:pt x="385" y="150"/>
                </a:lnTo>
                <a:lnTo>
                  <a:pt x="380" y="154"/>
                </a:lnTo>
                <a:lnTo>
                  <a:pt x="376" y="157"/>
                </a:lnTo>
                <a:lnTo>
                  <a:pt x="374" y="157"/>
                </a:lnTo>
                <a:lnTo>
                  <a:pt x="374" y="156"/>
                </a:lnTo>
                <a:lnTo>
                  <a:pt x="357" y="159"/>
                </a:lnTo>
                <a:lnTo>
                  <a:pt x="336" y="161"/>
                </a:lnTo>
                <a:lnTo>
                  <a:pt x="332" y="159"/>
                </a:lnTo>
                <a:lnTo>
                  <a:pt x="332" y="154"/>
                </a:lnTo>
                <a:lnTo>
                  <a:pt x="332" y="150"/>
                </a:lnTo>
                <a:lnTo>
                  <a:pt x="336" y="150"/>
                </a:lnTo>
                <a:lnTo>
                  <a:pt x="334" y="148"/>
                </a:lnTo>
                <a:lnTo>
                  <a:pt x="334" y="146"/>
                </a:lnTo>
                <a:lnTo>
                  <a:pt x="339" y="146"/>
                </a:lnTo>
                <a:lnTo>
                  <a:pt x="345" y="146"/>
                </a:lnTo>
                <a:lnTo>
                  <a:pt x="338" y="136"/>
                </a:lnTo>
                <a:lnTo>
                  <a:pt x="330" y="131"/>
                </a:lnTo>
                <a:lnTo>
                  <a:pt x="320" y="132"/>
                </a:lnTo>
                <a:lnTo>
                  <a:pt x="313" y="136"/>
                </a:lnTo>
                <a:lnTo>
                  <a:pt x="307" y="132"/>
                </a:lnTo>
                <a:lnTo>
                  <a:pt x="303" y="131"/>
                </a:lnTo>
                <a:lnTo>
                  <a:pt x="295" y="131"/>
                </a:lnTo>
                <a:lnTo>
                  <a:pt x="290" y="129"/>
                </a:lnTo>
                <a:lnTo>
                  <a:pt x="288" y="125"/>
                </a:lnTo>
                <a:lnTo>
                  <a:pt x="288" y="123"/>
                </a:lnTo>
                <a:lnTo>
                  <a:pt x="284" y="123"/>
                </a:lnTo>
                <a:lnTo>
                  <a:pt x="282" y="125"/>
                </a:lnTo>
                <a:lnTo>
                  <a:pt x="278" y="121"/>
                </a:lnTo>
                <a:lnTo>
                  <a:pt x="268" y="117"/>
                </a:lnTo>
                <a:lnTo>
                  <a:pt x="259" y="111"/>
                </a:lnTo>
                <a:lnTo>
                  <a:pt x="247" y="109"/>
                </a:lnTo>
                <a:lnTo>
                  <a:pt x="238" y="109"/>
                </a:lnTo>
                <a:lnTo>
                  <a:pt x="238" y="113"/>
                </a:lnTo>
                <a:lnTo>
                  <a:pt x="232" y="115"/>
                </a:lnTo>
                <a:lnTo>
                  <a:pt x="226" y="119"/>
                </a:lnTo>
                <a:lnTo>
                  <a:pt x="222" y="108"/>
                </a:lnTo>
                <a:lnTo>
                  <a:pt x="222" y="100"/>
                </a:lnTo>
                <a:lnTo>
                  <a:pt x="220" y="102"/>
                </a:lnTo>
                <a:lnTo>
                  <a:pt x="219" y="104"/>
                </a:lnTo>
                <a:lnTo>
                  <a:pt x="219" y="111"/>
                </a:lnTo>
                <a:lnTo>
                  <a:pt x="217" y="121"/>
                </a:lnTo>
                <a:lnTo>
                  <a:pt x="213" y="121"/>
                </a:lnTo>
                <a:lnTo>
                  <a:pt x="201" y="111"/>
                </a:lnTo>
                <a:lnTo>
                  <a:pt x="192" y="102"/>
                </a:lnTo>
                <a:lnTo>
                  <a:pt x="192" y="98"/>
                </a:lnTo>
                <a:lnTo>
                  <a:pt x="188" y="98"/>
                </a:lnTo>
                <a:lnTo>
                  <a:pt x="188" y="96"/>
                </a:lnTo>
                <a:lnTo>
                  <a:pt x="176" y="88"/>
                </a:lnTo>
                <a:lnTo>
                  <a:pt x="167" y="79"/>
                </a:lnTo>
                <a:lnTo>
                  <a:pt x="165" y="83"/>
                </a:lnTo>
                <a:lnTo>
                  <a:pt x="165" y="88"/>
                </a:lnTo>
                <a:lnTo>
                  <a:pt x="167" y="88"/>
                </a:lnTo>
                <a:lnTo>
                  <a:pt x="167" y="90"/>
                </a:lnTo>
                <a:lnTo>
                  <a:pt x="165" y="92"/>
                </a:lnTo>
                <a:lnTo>
                  <a:pt x="161" y="100"/>
                </a:lnTo>
                <a:lnTo>
                  <a:pt x="159" y="106"/>
                </a:lnTo>
                <a:lnTo>
                  <a:pt x="155" y="104"/>
                </a:lnTo>
                <a:lnTo>
                  <a:pt x="151" y="104"/>
                </a:lnTo>
                <a:lnTo>
                  <a:pt x="146" y="106"/>
                </a:lnTo>
                <a:lnTo>
                  <a:pt x="142" y="109"/>
                </a:lnTo>
                <a:lnTo>
                  <a:pt x="142" y="115"/>
                </a:lnTo>
                <a:lnTo>
                  <a:pt x="140" y="121"/>
                </a:lnTo>
                <a:lnTo>
                  <a:pt x="138" y="121"/>
                </a:lnTo>
                <a:lnTo>
                  <a:pt x="138" y="119"/>
                </a:lnTo>
                <a:lnTo>
                  <a:pt x="136" y="117"/>
                </a:lnTo>
                <a:lnTo>
                  <a:pt x="132" y="119"/>
                </a:lnTo>
                <a:lnTo>
                  <a:pt x="130" y="121"/>
                </a:lnTo>
                <a:lnTo>
                  <a:pt x="130" y="117"/>
                </a:lnTo>
                <a:lnTo>
                  <a:pt x="123" y="119"/>
                </a:lnTo>
                <a:lnTo>
                  <a:pt x="119" y="123"/>
                </a:lnTo>
                <a:lnTo>
                  <a:pt x="115" y="134"/>
                </a:lnTo>
                <a:lnTo>
                  <a:pt x="111" y="134"/>
                </a:lnTo>
                <a:lnTo>
                  <a:pt x="107" y="136"/>
                </a:lnTo>
                <a:lnTo>
                  <a:pt x="107" y="134"/>
                </a:lnTo>
                <a:lnTo>
                  <a:pt x="105" y="134"/>
                </a:lnTo>
                <a:lnTo>
                  <a:pt x="111" y="123"/>
                </a:lnTo>
                <a:lnTo>
                  <a:pt x="119" y="111"/>
                </a:lnTo>
                <a:lnTo>
                  <a:pt x="128" y="109"/>
                </a:lnTo>
                <a:lnTo>
                  <a:pt x="140" y="106"/>
                </a:lnTo>
                <a:lnTo>
                  <a:pt x="148" y="100"/>
                </a:lnTo>
                <a:lnTo>
                  <a:pt x="148" y="96"/>
                </a:lnTo>
                <a:lnTo>
                  <a:pt x="144" y="94"/>
                </a:lnTo>
                <a:lnTo>
                  <a:pt x="134" y="94"/>
                </a:lnTo>
                <a:lnTo>
                  <a:pt x="130" y="100"/>
                </a:lnTo>
                <a:lnTo>
                  <a:pt x="130" y="106"/>
                </a:lnTo>
                <a:lnTo>
                  <a:pt x="126" y="104"/>
                </a:lnTo>
                <a:lnTo>
                  <a:pt x="124" y="102"/>
                </a:lnTo>
                <a:lnTo>
                  <a:pt x="115" y="104"/>
                </a:lnTo>
                <a:lnTo>
                  <a:pt x="107" y="108"/>
                </a:lnTo>
                <a:lnTo>
                  <a:pt x="105" y="111"/>
                </a:lnTo>
                <a:lnTo>
                  <a:pt x="105" y="115"/>
                </a:lnTo>
                <a:lnTo>
                  <a:pt x="100" y="115"/>
                </a:lnTo>
                <a:lnTo>
                  <a:pt x="98" y="117"/>
                </a:lnTo>
                <a:lnTo>
                  <a:pt x="96" y="113"/>
                </a:lnTo>
                <a:lnTo>
                  <a:pt x="98" y="111"/>
                </a:lnTo>
                <a:lnTo>
                  <a:pt x="92" y="109"/>
                </a:lnTo>
                <a:lnTo>
                  <a:pt x="90" y="108"/>
                </a:lnTo>
                <a:lnTo>
                  <a:pt x="88" y="113"/>
                </a:lnTo>
                <a:lnTo>
                  <a:pt x="88" y="119"/>
                </a:lnTo>
                <a:lnTo>
                  <a:pt x="86" y="119"/>
                </a:lnTo>
                <a:lnTo>
                  <a:pt x="86" y="117"/>
                </a:lnTo>
                <a:lnTo>
                  <a:pt x="82" y="117"/>
                </a:lnTo>
                <a:lnTo>
                  <a:pt x="82" y="119"/>
                </a:lnTo>
                <a:lnTo>
                  <a:pt x="82" y="121"/>
                </a:lnTo>
                <a:lnTo>
                  <a:pt x="82" y="123"/>
                </a:lnTo>
                <a:lnTo>
                  <a:pt x="77" y="123"/>
                </a:lnTo>
                <a:lnTo>
                  <a:pt x="71" y="121"/>
                </a:lnTo>
                <a:lnTo>
                  <a:pt x="69" y="123"/>
                </a:lnTo>
                <a:lnTo>
                  <a:pt x="73" y="125"/>
                </a:lnTo>
                <a:lnTo>
                  <a:pt x="73" y="127"/>
                </a:lnTo>
                <a:lnTo>
                  <a:pt x="75" y="127"/>
                </a:lnTo>
                <a:lnTo>
                  <a:pt x="77" y="129"/>
                </a:lnTo>
                <a:lnTo>
                  <a:pt x="77" y="131"/>
                </a:lnTo>
                <a:lnTo>
                  <a:pt x="77" y="132"/>
                </a:lnTo>
                <a:lnTo>
                  <a:pt x="75" y="132"/>
                </a:lnTo>
                <a:lnTo>
                  <a:pt x="73" y="132"/>
                </a:lnTo>
                <a:lnTo>
                  <a:pt x="71" y="129"/>
                </a:lnTo>
                <a:lnTo>
                  <a:pt x="71" y="127"/>
                </a:lnTo>
                <a:lnTo>
                  <a:pt x="65" y="125"/>
                </a:lnTo>
                <a:lnTo>
                  <a:pt x="61" y="125"/>
                </a:lnTo>
                <a:lnTo>
                  <a:pt x="59" y="121"/>
                </a:lnTo>
                <a:lnTo>
                  <a:pt x="44" y="115"/>
                </a:lnTo>
                <a:lnTo>
                  <a:pt x="32" y="109"/>
                </a:lnTo>
                <a:lnTo>
                  <a:pt x="30" y="108"/>
                </a:lnTo>
                <a:lnTo>
                  <a:pt x="30" y="106"/>
                </a:lnTo>
                <a:lnTo>
                  <a:pt x="21" y="106"/>
                </a:lnTo>
                <a:lnTo>
                  <a:pt x="13" y="108"/>
                </a:lnTo>
                <a:lnTo>
                  <a:pt x="7" y="106"/>
                </a:lnTo>
                <a:lnTo>
                  <a:pt x="0" y="102"/>
                </a:lnTo>
                <a:lnTo>
                  <a:pt x="6" y="307"/>
                </a:lnTo>
                <a:lnTo>
                  <a:pt x="9" y="305"/>
                </a:lnTo>
                <a:lnTo>
                  <a:pt x="17" y="303"/>
                </a:lnTo>
                <a:lnTo>
                  <a:pt x="21" y="307"/>
                </a:lnTo>
                <a:lnTo>
                  <a:pt x="25" y="307"/>
                </a:lnTo>
                <a:lnTo>
                  <a:pt x="30" y="303"/>
                </a:lnTo>
                <a:lnTo>
                  <a:pt x="30" y="307"/>
                </a:lnTo>
                <a:lnTo>
                  <a:pt x="30" y="311"/>
                </a:lnTo>
                <a:lnTo>
                  <a:pt x="32" y="315"/>
                </a:lnTo>
                <a:lnTo>
                  <a:pt x="36" y="321"/>
                </a:lnTo>
                <a:lnTo>
                  <a:pt x="44" y="326"/>
                </a:lnTo>
                <a:lnTo>
                  <a:pt x="52" y="334"/>
                </a:lnTo>
                <a:lnTo>
                  <a:pt x="52" y="336"/>
                </a:lnTo>
                <a:lnTo>
                  <a:pt x="52" y="340"/>
                </a:lnTo>
                <a:lnTo>
                  <a:pt x="53" y="340"/>
                </a:lnTo>
                <a:lnTo>
                  <a:pt x="57" y="336"/>
                </a:lnTo>
                <a:lnTo>
                  <a:pt x="63" y="334"/>
                </a:lnTo>
                <a:lnTo>
                  <a:pt x="69" y="330"/>
                </a:lnTo>
                <a:lnTo>
                  <a:pt x="67" y="324"/>
                </a:lnTo>
                <a:lnTo>
                  <a:pt x="69" y="322"/>
                </a:lnTo>
                <a:lnTo>
                  <a:pt x="75" y="321"/>
                </a:lnTo>
                <a:lnTo>
                  <a:pt x="80" y="322"/>
                </a:lnTo>
                <a:lnTo>
                  <a:pt x="84" y="326"/>
                </a:lnTo>
                <a:lnTo>
                  <a:pt x="88" y="330"/>
                </a:lnTo>
                <a:lnTo>
                  <a:pt x="88" y="332"/>
                </a:lnTo>
                <a:lnTo>
                  <a:pt x="90" y="334"/>
                </a:lnTo>
                <a:lnTo>
                  <a:pt x="92" y="336"/>
                </a:lnTo>
                <a:lnTo>
                  <a:pt x="94" y="336"/>
                </a:lnTo>
                <a:lnTo>
                  <a:pt x="101" y="342"/>
                </a:lnTo>
                <a:lnTo>
                  <a:pt x="105" y="347"/>
                </a:lnTo>
                <a:lnTo>
                  <a:pt x="113" y="355"/>
                </a:lnTo>
                <a:lnTo>
                  <a:pt x="123" y="365"/>
                </a:lnTo>
                <a:lnTo>
                  <a:pt x="124" y="372"/>
                </a:lnTo>
                <a:lnTo>
                  <a:pt x="130" y="378"/>
                </a:lnTo>
                <a:lnTo>
                  <a:pt x="134" y="386"/>
                </a:lnTo>
                <a:lnTo>
                  <a:pt x="138" y="392"/>
                </a:lnTo>
                <a:lnTo>
                  <a:pt x="142" y="393"/>
                </a:lnTo>
                <a:lnTo>
                  <a:pt x="146" y="397"/>
                </a:lnTo>
                <a:lnTo>
                  <a:pt x="149" y="399"/>
                </a:lnTo>
                <a:lnTo>
                  <a:pt x="153" y="401"/>
                </a:lnTo>
                <a:lnTo>
                  <a:pt x="155" y="403"/>
                </a:lnTo>
                <a:lnTo>
                  <a:pt x="157" y="403"/>
                </a:lnTo>
                <a:lnTo>
                  <a:pt x="159" y="409"/>
                </a:lnTo>
                <a:lnTo>
                  <a:pt x="161" y="411"/>
                </a:lnTo>
                <a:lnTo>
                  <a:pt x="161" y="415"/>
                </a:lnTo>
                <a:lnTo>
                  <a:pt x="159" y="418"/>
                </a:lnTo>
                <a:lnTo>
                  <a:pt x="161" y="420"/>
                </a:lnTo>
                <a:lnTo>
                  <a:pt x="159" y="424"/>
                </a:lnTo>
                <a:lnTo>
                  <a:pt x="157" y="428"/>
                </a:lnTo>
                <a:lnTo>
                  <a:pt x="155" y="428"/>
                </a:lnTo>
                <a:lnTo>
                  <a:pt x="157" y="430"/>
                </a:lnTo>
                <a:lnTo>
                  <a:pt x="153" y="432"/>
                </a:lnTo>
                <a:lnTo>
                  <a:pt x="151" y="436"/>
                </a:lnTo>
                <a:lnTo>
                  <a:pt x="149" y="436"/>
                </a:lnTo>
                <a:lnTo>
                  <a:pt x="148" y="436"/>
                </a:lnTo>
                <a:lnTo>
                  <a:pt x="149" y="440"/>
                </a:lnTo>
                <a:lnTo>
                  <a:pt x="148" y="440"/>
                </a:lnTo>
                <a:lnTo>
                  <a:pt x="146" y="443"/>
                </a:lnTo>
                <a:lnTo>
                  <a:pt x="146" y="445"/>
                </a:lnTo>
                <a:lnTo>
                  <a:pt x="151" y="447"/>
                </a:lnTo>
                <a:lnTo>
                  <a:pt x="151" y="455"/>
                </a:lnTo>
                <a:lnTo>
                  <a:pt x="151" y="463"/>
                </a:lnTo>
                <a:lnTo>
                  <a:pt x="153" y="464"/>
                </a:lnTo>
                <a:lnTo>
                  <a:pt x="157" y="466"/>
                </a:lnTo>
                <a:lnTo>
                  <a:pt x="153" y="468"/>
                </a:lnTo>
                <a:lnTo>
                  <a:pt x="155" y="468"/>
                </a:lnTo>
                <a:lnTo>
                  <a:pt x="157" y="468"/>
                </a:lnTo>
                <a:lnTo>
                  <a:pt x="159" y="468"/>
                </a:lnTo>
                <a:lnTo>
                  <a:pt x="159" y="464"/>
                </a:lnTo>
                <a:lnTo>
                  <a:pt x="159" y="463"/>
                </a:lnTo>
                <a:lnTo>
                  <a:pt x="163" y="463"/>
                </a:lnTo>
                <a:lnTo>
                  <a:pt x="167" y="461"/>
                </a:lnTo>
                <a:lnTo>
                  <a:pt x="165" y="464"/>
                </a:lnTo>
                <a:lnTo>
                  <a:pt x="165" y="470"/>
                </a:lnTo>
                <a:lnTo>
                  <a:pt x="161" y="470"/>
                </a:lnTo>
                <a:lnTo>
                  <a:pt x="161" y="474"/>
                </a:lnTo>
                <a:lnTo>
                  <a:pt x="163" y="476"/>
                </a:lnTo>
                <a:lnTo>
                  <a:pt x="165" y="478"/>
                </a:lnTo>
                <a:lnTo>
                  <a:pt x="165" y="482"/>
                </a:lnTo>
                <a:lnTo>
                  <a:pt x="167" y="480"/>
                </a:lnTo>
                <a:lnTo>
                  <a:pt x="167" y="478"/>
                </a:lnTo>
                <a:lnTo>
                  <a:pt x="172" y="482"/>
                </a:lnTo>
                <a:lnTo>
                  <a:pt x="180" y="486"/>
                </a:lnTo>
                <a:lnTo>
                  <a:pt x="180" y="495"/>
                </a:lnTo>
                <a:lnTo>
                  <a:pt x="180" y="509"/>
                </a:lnTo>
                <a:lnTo>
                  <a:pt x="176" y="509"/>
                </a:lnTo>
                <a:lnTo>
                  <a:pt x="172" y="509"/>
                </a:lnTo>
                <a:lnTo>
                  <a:pt x="174" y="516"/>
                </a:lnTo>
                <a:lnTo>
                  <a:pt x="176" y="524"/>
                </a:lnTo>
                <a:lnTo>
                  <a:pt x="184" y="522"/>
                </a:lnTo>
                <a:lnTo>
                  <a:pt x="196" y="524"/>
                </a:lnTo>
                <a:lnTo>
                  <a:pt x="196" y="526"/>
                </a:lnTo>
                <a:lnTo>
                  <a:pt x="196" y="530"/>
                </a:lnTo>
                <a:lnTo>
                  <a:pt x="194" y="532"/>
                </a:lnTo>
                <a:lnTo>
                  <a:pt x="197" y="530"/>
                </a:lnTo>
                <a:lnTo>
                  <a:pt x="201" y="530"/>
                </a:lnTo>
                <a:lnTo>
                  <a:pt x="207" y="534"/>
                </a:lnTo>
                <a:lnTo>
                  <a:pt x="213" y="539"/>
                </a:lnTo>
                <a:lnTo>
                  <a:pt x="213" y="537"/>
                </a:lnTo>
                <a:lnTo>
                  <a:pt x="215" y="537"/>
                </a:lnTo>
                <a:lnTo>
                  <a:pt x="215" y="543"/>
                </a:lnTo>
                <a:lnTo>
                  <a:pt x="219" y="549"/>
                </a:lnTo>
                <a:lnTo>
                  <a:pt x="230" y="551"/>
                </a:lnTo>
                <a:lnTo>
                  <a:pt x="240" y="551"/>
                </a:lnTo>
                <a:lnTo>
                  <a:pt x="242" y="551"/>
                </a:lnTo>
                <a:lnTo>
                  <a:pt x="236" y="541"/>
                </a:lnTo>
                <a:lnTo>
                  <a:pt x="230" y="534"/>
                </a:lnTo>
                <a:lnTo>
                  <a:pt x="220" y="532"/>
                </a:lnTo>
                <a:lnTo>
                  <a:pt x="215" y="528"/>
                </a:lnTo>
                <a:lnTo>
                  <a:pt x="209" y="520"/>
                </a:lnTo>
                <a:lnTo>
                  <a:pt x="209" y="518"/>
                </a:lnTo>
                <a:lnTo>
                  <a:pt x="211" y="516"/>
                </a:lnTo>
                <a:lnTo>
                  <a:pt x="197" y="514"/>
                </a:lnTo>
                <a:lnTo>
                  <a:pt x="203" y="512"/>
                </a:lnTo>
                <a:lnTo>
                  <a:pt x="211" y="512"/>
                </a:lnTo>
                <a:lnTo>
                  <a:pt x="211" y="511"/>
                </a:lnTo>
                <a:lnTo>
                  <a:pt x="215" y="509"/>
                </a:lnTo>
                <a:lnTo>
                  <a:pt x="217" y="514"/>
                </a:lnTo>
                <a:lnTo>
                  <a:pt x="217" y="516"/>
                </a:lnTo>
                <a:lnTo>
                  <a:pt x="220" y="518"/>
                </a:lnTo>
                <a:lnTo>
                  <a:pt x="228" y="520"/>
                </a:lnTo>
                <a:lnTo>
                  <a:pt x="230" y="524"/>
                </a:lnTo>
                <a:lnTo>
                  <a:pt x="228" y="526"/>
                </a:lnTo>
                <a:lnTo>
                  <a:pt x="228" y="528"/>
                </a:lnTo>
                <a:lnTo>
                  <a:pt x="232" y="526"/>
                </a:lnTo>
                <a:lnTo>
                  <a:pt x="236" y="524"/>
                </a:lnTo>
                <a:lnTo>
                  <a:pt x="234" y="528"/>
                </a:lnTo>
                <a:lnTo>
                  <a:pt x="234" y="530"/>
                </a:lnTo>
                <a:lnTo>
                  <a:pt x="240" y="534"/>
                </a:lnTo>
                <a:lnTo>
                  <a:pt x="245" y="539"/>
                </a:lnTo>
                <a:lnTo>
                  <a:pt x="581" y="541"/>
                </a:lnTo>
                <a:lnTo>
                  <a:pt x="581" y="537"/>
                </a:lnTo>
                <a:lnTo>
                  <a:pt x="585" y="535"/>
                </a:lnTo>
                <a:lnTo>
                  <a:pt x="589" y="541"/>
                </a:lnTo>
                <a:lnTo>
                  <a:pt x="591" y="547"/>
                </a:lnTo>
                <a:lnTo>
                  <a:pt x="593" y="547"/>
                </a:lnTo>
                <a:lnTo>
                  <a:pt x="597" y="547"/>
                </a:lnTo>
                <a:lnTo>
                  <a:pt x="602" y="549"/>
                </a:lnTo>
                <a:lnTo>
                  <a:pt x="604" y="549"/>
                </a:lnTo>
                <a:lnTo>
                  <a:pt x="608" y="547"/>
                </a:lnTo>
                <a:lnTo>
                  <a:pt x="612" y="547"/>
                </a:lnTo>
                <a:lnTo>
                  <a:pt x="616" y="549"/>
                </a:lnTo>
                <a:lnTo>
                  <a:pt x="620" y="551"/>
                </a:lnTo>
                <a:lnTo>
                  <a:pt x="623" y="553"/>
                </a:lnTo>
                <a:lnTo>
                  <a:pt x="627" y="553"/>
                </a:lnTo>
                <a:lnTo>
                  <a:pt x="631" y="553"/>
                </a:lnTo>
                <a:lnTo>
                  <a:pt x="635" y="553"/>
                </a:lnTo>
                <a:lnTo>
                  <a:pt x="639" y="553"/>
                </a:lnTo>
                <a:lnTo>
                  <a:pt x="643" y="553"/>
                </a:lnTo>
                <a:lnTo>
                  <a:pt x="645" y="557"/>
                </a:lnTo>
                <a:lnTo>
                  <a:pt x="648" y="557"/>
                </a:lnTo>
                <a:lnTo>
                  <a:pt x="650" y="557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2" name="Freeform 209"/>
          <p:cNvSpPr>
            <a:spLocks noChangeAspect="1" noEditPoints="1"/>
          </p:cNvSpPr>
          <p:nvPr/>
        </p:nvSpPr>
        <p:spPr bwMode="gray">
          <a:xfrm>
            <a:off x="1725613" y="1173163"/>
            <a:ext cx="1462087" cy="938212"/>
          </a:xfrm>
          <a:custGeom>
            <a:avLst/>
            <a:gdLst>
              <a:gd name="T0" fmla="*/ 2147483647 w 794"/>
              <a:gd name="T1" fmla="*/ 2147483647 h 512"/>
              <a:gd name="T2" fmla="*/ 2147483647 w 794"/>
              <a:gd name="T3" fmla="*/ 2147483647 h 512"/>
              <a:gd name="T4" fmla="*/ 2147483647 w 794"/>
              <a:gd name="T5" fmla="*/ 2147483647 h 512"/>
              <a:gd name="T6" fmla="*/ 2147483647 w 794"/>
              <a:gd name="T7" fmla="*/ 2147483647 h 512"/>
              <a:gd name="T8" fmla="*/ 2147483647 w 794"/>
              <a:gd name="T9" fmla="*/ 2147483647 h 512"/>
              <a:gd name="T10" fmla="*/ 2147483647 w 794"/>
              <a:gd name="T11" fmla="*/ 2147483647 h 512"/>
              <a:gd name="T12" fmla="*/ 2147483647 w 794"/>
              <a:gd name="T13" fmla="*/ 2147483647 h 512"/>
              <a:gd name="T14" fmla="*/ 2147483647 w 794"/>
              <a:gd name="T15" fmla="*/ 2147483647 h 512"/>
              <a:gd name="T16" fmla="*/ 2147483647 w 794"/>
              <a:gd name="T17" fmla="*/ 2147483647 h 512"/>
              <a:gd name="T18" fmla="*/ 2147483647 w 794"/>
              <a:gd name="T19" fmla="*/ 2147483647 h 512"/>
              <a:gd name="T20" fmla="*/ 2147483647 w 794"/>
              <a:gd name="T21" fmla="*/ 2147483647 h 512"/>
              <a:gd name="T22" fmla="*/ 2147483647 w 794"/>
              <a:gd name="T23" fmla="*/ 2147483647 h 512"/>
              <a:gd name="T24" fmla="*/ 2147483647 w 794"/>
              <a:gd name="T25" fmla="*/ 2147483647 h 512"/>
              <a:gd name="T26" fmla="*/ 2147483647 w 794"/>
              <a:gd name="T27" fmla="*/ 2147483647 h 512"/>
              <a:gd name="T28" fmla="*/ 2147483647 w 794"/>
              <a:gd name="T29" fmla="*/ 2147483647 h 512"/>
              <a:gd name="T30" fmla="*/ 2147483647 w 794"/>
              <a:gd name="T31" fmla="*/ 2147483647 h 512"/>
              <a:gd name="T32" fmla="*/ 2147483647 w 794"/>
              <a:gd name="T33" fmla="*/ 2147483647 h 512"/>
              <a:gd name="T34" fmla="*/ 2147483647 w 794"/>
              <a:gd name="T35" fmla="*/ 2147483647 h 512"/>
              <a:gd name="T36" fmla="*/ 2147483647 w 794"/>
              <a:gd name="T37" fmla="*/ 2147483647 h 512"/>
              <a:gd name="T38" fmla="*/ 2147483647 w 794"/>
              <a:gd name="T39" fmla="*/ 2147483647 h 512"/>
              <a:gd name="T40" fmla="*/ 2147483647 w 794"/>
              <a:gd name="T41" fmla="*/ 2147483647 h 512"/>
              <a:gd name="T42" fmla="*/ 2147483647 w 794"/>
              <a:gd name="T43" fmla="*/ 2147483647 h 512"/>
              <a:gd name="T44" fmla="*/ 2147483647 w 794"/>
              <a:gd name="T45" fmla="*/ 2147483647 h 512"/>
              <a:gd name="T46" fmla="*/ 2147483647 w 794"/>
              <a:gd name="T47" fmla="*/ 2147483647 h 512"/>
              <a:gd name="T48" fmla="*/ 2147483647 w 794"/>
              <a:gd name="T49" fmla="*/ 2147483647 h 512"/>
              <a:gd name="T50" fmla="*/ 2147483647 w 794"/>
              <a:gd name="T51" fmla="*/ 2147483647 h 512"/>
              <a:gd name="T52" fmla="*/ 2147483647 w 794"/>
              <a:gd name="T53" fmla="*/ 2147483647 h 512"/>
              <a:gd name="T54" fmla="*/ 2147483647 w 794"/>
              <a:gd name="T55" fmla="*/ 2147483647 h 512"/>
              <a:gd name="T56" fmla="*/ 2147483647 w 794"/>
              <a:gd name="T57" fmla="*/ 2147483647 h 512"/>
              <a:gd name="T58" fmla="*/ 2147483647 w 794"/>
              <a:gd name="T59" fmla="*/ 2147483647 h 512"/>
              <a:gd name="T60" fmla="*/ 2147483647 w 794"/>
              <a:gd name="T61" fmla="*/ 2147483647 h 512"/>
              <a:gd name="T62" fmla="*/ 2147483647 w 794"/>
              <a:gd name="T63" fmla="*/ 2147483647 h 512"/>
              <a:gd name="T64" fmla="*/ 2147483647 w 794"/>
              <a:gd name="T65" fmla="*/ 2147483647 h 512"/>
              <a:gd name="T66" fmla="*/ 2147483647 w 794"/>
              <a:gd name="T67" fmla="*/ 2147483647 h 512"/>
              <a:gd name="T68" fmla="*/ 2147483647 w 794"/>
              <a:gd name="T69" fmla="*/ 2147483647 h 512"/>
              <a:gd name="T70" fmla="*/ 2147483647 w 794"/>
              <a:gd name="T71" fmla="*/ 2147483647 h 512"/>
              <a:gd name="T72" fmla="*/ 2147483647 w 794"/>
              <a:gd name="T73" fmla="*/ 2147483647 h 512"/>
              <a:gd name="T74" fmla="*/ 2147483647 w 794"/>
              <a:gd name="T75" fmla="*/ 2147483647 h 512"/>
              <a:gd name="T76" fmla="*/ 2147483647 w 794"/>
              <a:gd name="T77" fmla="*/ 2147483647 h 512"/>
              <a:gd name="T78" fmla="*/ 2147483647 w 794"/>
              <a:gd name="T79" fmla="*/ 2147483647 h 512"/>
              <a:gd name="T80" fmla="*/ 2147483647 w 794"/>
              <a:gd name="T81" fmla="*/ 2147483647 h 512"/>
              <a:gd name="T82" fmla="*/ 2147483647 w 794"/>
              <a:gd name="T83" fmla="*/ 2147483647 h 512"/>
              <a:gd name="T84" fmla="*/ 2147483647 w 794"/>
              <a:gd name="T85" fmla="*/ 2147483647 h 512"/>
              <a:gd name="T86" fmla="*/ 2147483647 w 794"/>
              <a:gd name="T87" fmla="*/ 2147483647 h 512"/>
              <a:gd name="T88" fmla="*/ 2147483647 w 794"/>
              <a:gd name="T89" fmla="*/ 2147483647 h 512"/>
              <a:gd name="T90" fmla="*/ 2147483647 w 794"/>
              <a:gd name="T91" fmla="*/ 2147483647 h 512"/>
              <a:gd name="T92" fmla="*/ 2147483647 w 794"/>
              <a:gd name="T93" fmla="*/ 2147483647 h 512"/>
              <a:gd name="T94" fmla="*/ 2147483647 w 794"/>
              <a:gd name="T95" fmla="*/ 2147483647 h 512"/>
              <a:gd name="T96" fmla="*/ 2147483647 w 794"/>
              <a:gd name="T97" fmla="*/ 2147483647 h 512"/>
              <a:gd name="T98" fmla="*/ 2147483647 w 794"/>
              <a:gd name="T99" fmla="*/ 2147483647 h 512"/>
              <a:gd name="T100" fmla="*/ 2147483647 w 794"/>
              <a:gd name="T101" fmla="*/ 2147483647 h 512"/>
              <a:gd name="T102" fmla="*/ 2147483647 w 794"/>
              <a:gd name="T103" fmla="*/ 2147483647 h 512"/>
              <a:gd name="T104" fmla="*/ 2147483647 w 794"/>
              <a:gd name="T105" fmla="*/ 2147483647 h 512"/>
              <a:gd name="T106" fmla="*/ 2147483647 w 794"/>
              <a:gd name="T107" fmla="*/ 2147483647 h 512"/>
              <a:gd name="T108" fmla="*/ 2147483647 w 794"/>
              <a:gd name="T109" fmla="*/ 2147483647 h 512"/>
              <a:gd name="T110" fmla="*/ 2147483647 w 794"/>
              <a:gd name="T111" fmla="*/ 2147483647 h 512"/>
              <a:gd name="T112" fmla="*/ 2147483647 w 794"/>
              <a:gd name="T113" fmla="*/ 2147483647 h 512"/>
              <a:gd name="T114" fmla="*/ 2147483647 w 794"/>
              <a:gd name="T115" fmla="*/ 2147483647 h 512"/>
              <a:gd name="T116" fmla="*/ 2147483647 w 794"/>
              <a:gd name="T117" fmla="*/ 2147483647 h 512"/>
              <a:gd name="T118" fmla="*/ 2147483647 w 794"/>
              <a:gd name="T119" fmla="*/ 2147483647 h 512"/>
              <a:gd name="T120" fmla="*/ 2147483647 w 794"/>
              <a:gd name="T121" fmla="*/ 2147483647 h 512"/>
              <a:gd name="T122" fmla="*/ 2147483647 w 794"/>
              <a:gd name="T123" fmla="*/ 2147483647 h 5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94"/>
              <a:gd name="T187" fmla="*/ 0 h 512"/>
              <a:gd name="T188" fmla="*/ 794 w 794"/>
              <a:gd name="T189" fmla="*/ 512 h 5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94" h="512">
                <a:moveTo>
                  <a:pt x="622" y="103"/>
                </a:moveTo>
                <a:lnTo>
                  <a:pt x="622" y="107"/>
                </a:lnTo>
                <a:lnTo>
                  <a:pt x="622" y="111"/>
                </a:lnTo>
                <a:lnTo>
                  <a:pt x="625" y="111"/>
                </a:lnTo>
                <a:lnTo>
                  <a:pt x="631" y="113"/>
                </a:lnTo>
                <a:lnTo>
                  <a:pt x="635" y="113"/>
                </a:lnTo>
                <a:lnTo>
                  <a:pt x="635" y="109"/>
                </a:lnTo>
                <a:lnTo>
                  <a:pt x="637" y="107"/>
                </a:lnTo>
                <a:lnTo>
                  <a:pt x="637" y="105"/>
                </a:lnTo>
                <a:lnTo>
                  <a:pt x="629" y="103"/>
                </a:lnTo>
                <a:lnTo>
                  <a:pt x="622" y="103"/>
                </a:lnTo>
                <a:close/>
                <a:moveTo>
                  <a:pt x="746" y="44"/>
                </a:moveTo>
                <a:lnTo>
                  <a:pt x="748" y="44"/>
                </a:lnTo>
                <a:lnTo>
                  <a:pt x="748" y="42"/>
                </a:lnTo>
                <a:lnTo>
                  <a:pt x="746" y="44"/>
                </a:lnTo>
                <a:lnTo>
                  <a:pt x="748" y="46"/>
                </a:lnTo>
                <a:lnTo>
                  <a:pt x="744" y="48"/>
                </a:lnTo>
                <a:lnTo>
                  <a:pt x="741" y="52"/>
                </a:lnTo>
                <a:lnTo>
                  <a:pt x="733" y="52"/>
                </a:lnTo>
                <a:lnTo>
                  <a:pt x="729" y="50"/>
                </a:lnTo>
                <a:lnTo>
                  <a:pt x="737" y="48"/>
                </a:lnTo>
                <a:lnTo>
                  <a:pt x="744" y="48"/>
                </a:lnTo>
                <a:lnTo>
                  <a:pt x="744" y="44"/>
                </a:lnTo>
                <a:lnTo>
                  <a:pt x="746" y="44"/>
                </a:lnTo>
                <a:close/>
                <a:moveTo>
                  <a:pt x="700" y="19"/>
                </a:moveTo>
                <a:lnTo>
                  <a:pt x="702" y="19"/>
                </a:lnTo>
                <a:lnTo>
                  <a:pt x="700" y="21"/>
                </a:lnTo>
                <a:lnTo>
                  <a:pt x="700" y="23"/>
                </a:lnTo>
                <a:lnTo>
                  <a:pt x="695" y="23"/>
                </a:lnTo>
                <a:lnTo>
                  <a:pt x="693" y="21"/>
                </a:lnTo>
                <a:lnTo>
                  <a:pt x="696" y="19"/>
                </a:lnTo>
                <a:lnTo>
                  <a:pt x="700" y="19"/>
                </a:lnTo>
                <a:close/>
                <a:moveTo>
                  <a:pt x="648" y="299"/>
                </a:moveTo>
                <a:lnTo>
                  <a:pt x="650" y="303"/>
                </a:lnTo>
                <a:lnTo>
                  <a:pt x="650" y="299"/>
                </a:lnTo>
                <a:lnTo>
                  <a:pt x="648" y="299"/>
                </a:lnTo>
                <a:close/>
                <a:moveTo>
                  <a:pt x="568" y="286"/>
                </a:moveTo>
                <a:lnTo>
                  <a:pt x="568" y="288"/>
                </a:lnTo>
                <a:lnTo>
                  <a:pt x="568" y="290"/>
                </a:lnTo>
                <a:lnTo>
                  <a:pt x="568" y="292"/>
                </a:lnTo>
                <a:lnTo>
                  <a:pt x="566" y="293"/>
                </a:lnTo>
                <a:lnTo>
                  <a:pt x="566" y="288"/>
                </a:lnTo>
                <a:lnTo>
                  <a:pt x="568" y="286"/>
                </a:lnTo>
                <a:close/>
                <a:moveTo>
                  <a:pt x="668" y="508"/>
                </a:moveTo>
                <a:lnTo>
                  <a:pt x="670" y="512"/>
                </a:lnTo>
                <a:lnTo>
                  <a:pt x="671" y="512"/>
                </a:lnTo>
                <a:lnTo>
                  <a:pt x="671" y="510"/>
                </a:lnTo>
                <a:lnTo>
                  <a:pt x="670" y="510"/>
                </a:lnTo>
                <a:lnTo>
                  <a:pt x="668" y="508"/>
                </a:lnTo>
                <a:close/>
                <a:moveTo>
                  <a:pt x="758" y="491"/>
                </a:moveTo>
                <a:lnTo>
                  <a:pt x="754" y="491"/>
                </a:lnTo>
                <a:lnTo>
                  <a:pt x="750" y="493"/>
                </a:lnTo>
                <a:lnTo>
                  <a:pt x="748" y="493"/>
                </a:lnTo>
                <a:lnTo>
                  <a:pt x="748" y="495"/>
                </a:lnTo>
                <a:lnTo>
                  <a:pt x="750" y="497"/>
                </a:lnTo>
                <a:lnTo>
                  <a:pt x="752" y="499"/>
                </a:lnTo>
                <a:lnTo>
                  <a:pt x="756" y="501"/>
                </a:lnTo>
                <a:lnTo>
                  <a:pt x="756" y="499"/>
                </a:lnTo>
                <a:lnTo>
                  <a:pt x="758" y="495"/>
                </a:lnTo>
                <a:lnTo>
                  <a:pt x="760" y="493"/>
                </a:lnTo>
                <a:lnTo>
                  <a:pt x="758" y="491"/>
                </a:lnTo>
                <a:close/>
                <a:moveTo>
                  <a:pt x="664" y="447"/>
                </a:moveTo>
                <a:lnTo>
                  <a:pt x="670" y="447"/>
                </a:lnTo>
                <a:lnTo>
                  <a:pt x="673" y="451"/>
                </a:lnTo>
                <a:lnTo>
                  <a:pt x="675" y="453"/>
                </a:lnTo>
                <a:lnTo>
                  <a:pt x="677" y="457"/>
                </a:lnTo>
                <a:lnTo>
                  <a:pt x="677" y="460"/>
                </a:lnTo>
                <a:lnTo>
                  <a:pt x="677" y="464"/>
                </a:lnTo>
                <a:lnTo>
                  <a:pt x="677" y="466"/>
                </a:lnTo>
                <a:lnTo>
                  <a:pt x="675" y="466"/>
                </a:lnTo>
                <a:lnTo>
                  <a:pt x="670" y="464"/>
                </a:lnTo>
                <a:lnTo>
                  <a:pt x="662" y="464"/>
                </a:lnTo>
                <a:lnTo>
                  <a:pt x="664" y="453"/>
                </a:lnTo>
                <a:lnTo>
                  <a:pt x="664" y="447"/>
                </a:lnTo>
                <a:close/>
                <a:moveTo>
                  <a:pt x="671" y="401"/>
                </a:moveTo>
                <a:lnTo>
                  <a:pt x="673" y="405"/>
                </a:lnTo>
                <a:lnTo>
                  <a:pt x="677" y="409"/>
                </a:lnTo>
                <a:lnTo>
                  <a:pt x="681" y="409"/>
                </a:lnTo>
                <a:lnTo>
                  <a:pt x="687" y="409"/>
                </a:lnTo>
                <a:lnTo>
                  <a:pt x="693" y="412"/>
                </a:lnTo>
                <a:lnTo>
                  <a:pt x="698" y="416"/>
                </a:lnTo>
                <a:lnTo>
                  <a:pt x="698" y="418"/>
                </a:lnTo>
                <a:lnTo>
                  <a:pt x="698" y="422"/>
                </a:lnTo>
                <a:lnTo>
                  <a:pt x="693" y="420"/>
                </a:lnTo>
                <a:lnTo>
                  <a:pt x="691" y="420"/>
                </a:lnTo>
                <a:lnTo>
                  <a:pt x="689" y="424"/>
                </a:lnTo>
                <a:lnTo>
                  <a:pt x="685" y="424"/>
                </a:lnTo>
                <a:lnTo>
                  <a:pt x="681" y="424"/>
                </a:lnTo>
                <a:lnTo>
                  <a:pt x="677" y="426"/>
                </a:lnTo>
                <a:lnTo>
                  <a:pt x="675" y="430"/>
                </a:lnTo>
                <a:lnTo>
                  <a:pt x="670" y="420"/>
                </a:lnTo>
                <a:lnTo>
                  <a:pt x="668" y="409"/>
                </a:lnTo>
                <a:lnTo>
                  <a:pt x="671" y="401"/>
                </a:lnTo>
                <a:close/>
                <a:moveTo>
                  <a:pt x="627" y="382"/>
                </a:moveTo>
                <a:lnTo>
                  <a:pt x="627" y="388"/>
                </a:lnTo>
                <a:lnTo>
                  <a:pt x="633" y="386"/>
                </a:lnTo>
                <a:lnTo>
                  <a:pt x="635" y="384"/>
                </a:lnTo>
                <a:lnTo>
                  <a:pt x="633" y="384"/>
                </a:lnTo>
                <a:lnTo>
                  <a:pt x="627" y="382"/>
                </a:lnTo>
                <a:close/>
                <a:moveTo>
                  <a:pt x="610" y="376"/>
                </a:moveTo>
                <a:lnTo>
                  <a:pt x="606" y="378"/>
                </a:lnTo>
                <a:lnTo>
                  <a:pt x="602" y="382"/>
                </a:lnTo>
                <a:lnTo>
                  <a:pt x="602" y="389"/>
                </a:lnTo>
                <a:lnTo>
                  <a:pt x="604" y="395"/>
                </a:lnTo>
                <a:lnTo>
                  <a:pt x="610" y="393"/>
                </a:lnTo>
                <a:lnTo>
                  <a:pt x="616" y="393"/>
                </a:lnTo>
                <a:lnTo>
                  <a:pt x="616" y="388"/>
                </a:lnTo>
                <a:lnTo>
                  <a:pt x="618" y="382"/>
                </a:lnTo>
                <a:lnTo>
                  <a:pt x="614" y="378"/>
                </a:lnTo>
                <a:lnTo>
                  <a:pt x="610" y="376"/>
                </a:lnTo>
                <a:close/>
                <a:moveTo>
                  <a:pt x="633" y="370"/>
                </a:moveTo>
                <a:lnTo>
                  <a:pt x="631" y="376"/>
                </a:lnTo>
                <a:lnTo>
                  <a:pt x="633" y="376"/>
                </a:lnTo>
                <a:lnTo>
                  <a:pt x="631" y="378"/>
                </a:lnTo>
                <a:lnTo>
                  <a:pt x="635" y="378"/>
                </a:lnTo>
                <a:lnTo>
                  <a:pt x="635" y="372"/>
                </a:lnTo>
                <a:lnTo>
                  <a:pt x="633" y="370"/>
                </a:lnTo>
                <a:close/>
                <a:moveTo>
                  <a:pt x="572" y="351"/>
                </a:moveTo>
                <a:lnTo>
                  <a:pt x="574" y="355"/>
                </a:lnTo>
                <a:lnTo>
                  <a:pt x="574" y="353"/>
                </a:lnTo>
                <a:lnTo>
                  <a:pt x="572" y="351"/>
                </a:lnTo>
                <a:close/>
                <a:moveTo>
                  <a:pt x="604" y="349"/>
                </a:moveTo>
                <a:lnTo>
                  <a:pt x="604" y="351"/>
                </a:lnTo>
                <a:lnTo>
                  <a:pt x="608" y="353"/>
                </a:lnTo>
                <a:lnTo>
                  <a:pt x="608" y="351"/>
                </a:lnTo>
                <a:lnTo>
                  <a:pt x="608" y="349"/>
                </a:lnTo>
                <a:lnTo>
                  <a:pt x="604" y="349"/>
                </a:lnTo>
                <a:close/>
                <a:moveTo>
                  <a:pt x="295" y="347"/>
                </a:moveTo>
                <a:lnTo>
                  <a:pt x="295" y="349"/>
                </a:lnTo>
                <a:lnTo>
                  <a:pt x="297" y="351"/>
                </a:lnTo>
                <a:lnTo>
                  <a:pt x="297" y="349"/>
                </a:lnTo>
                <a:lnTo>
                  <a:pt x="295" y="347"/>
                </a:lnTo>
                <a:close/>
                <a:moveTo>
                  <a:pt x="577" y="345"/>
                </a:moveTo>
                <a:lnTo>
                  <a:pt x="577" y="349"/>
                </a:lnTo>
                <a:lnTo>
                  <a:pt x="581" y="349"/>
                </a:lnTo>
                <a:lnTo>
                  <a:pt x="579" y="347"/>
                </a:lnTo>
                <a:lnTo>
                  <a:pt x="577" y="345"/>
                </a:lnTo>
                <a:close/>
                <a:moveTo>
                  <a:pt x="568" y="340"/>
                </a:moveTo>
                <a:lnTo>
                  <a:pt x="564" y="343"/>
                </a:lnTo>
                <a:lnTo>
                  <a:pt x="558" y="343"/>
                </a:lnTo>
                <a:lnTo>
                  <a:pt x="554" y="343"/>
                </a:lnTo>
                <a:lnTo>
                  <a:pt x="554" y="345"/>
                </a:lnTo>
                <a:lnTo>
                  <a:pt x="556" y="347"/>
                </a:lnTo>
                <a:lnTo>
                  <a:pt x="560" y="347"/>
                </a:lnTo>
                <a:lnTo>
                  <a:pt x="568" y="349"/>
                </a:lnTo>
                <a:lnTo>
                  <a:pt x="570" y="345"/>
                </a:lnTo>
                <a:lnTo>
                  <a:pt x="572" y="343"/>
                </a:lnTo>
                <a:lnTo>
                  <a:pt x="572" y="341"/>
                </a:lnTo>
                <a:lnTo>
                  <a:pt x="572" y="340"/>
                </a:lnTo>
                <a:lnTo>
                  <a:pt x="570" y="340"/>
                </a:lnTo>
                <a:lnTo>
                  <a:pt x="568" y="340"/>
                </a:lnTo>
                <a:close/>
                <a:moveTo>
                  <a:pt x="689" y="338"/>
                </a:moveTo>
                <a:lnTo>
                  <a:pt x="693" y="340"/>
                </a:lnTo>
                <a:lnTo>
                  <a:pt x="695" y="340"/>
                </a:lnTo>
                <a:lnTo>
                  <a:pt x="695" y="341"/>
                </a:lnTo>
                <a:lnTo>
                  <a:pt x="691" y="341"/>
                </a:lnTo>
                <a:lnTo>
                  <a:pt x="689" y="340"/>
                </a:lnTo>
                <a:lnTo>
                  <a:pt x="687" y="340"/>
                </a:lnTo>
                <a:lnTo>
                  <a:pt x="685" y="338"/>
                </a:lnTo>
                <a:lnTo>
                  <a:pt x="689" y="338"/>
                </a:lnTo>
                <a:close/>
                <a:moveTo>
                  <a:pt x="685" y="330"/>
                </a:moveTo>
                <a:lnTo>
                  <a:pt x="685" y="334"/>
                </a:lnTo>
                <a:lnTo>
                  <a:pt x="681" y="334"/>
                </a:lnTo>
                <a:lnTo>
                  <a:pt x="681" y="332"/>
                </a:lnTo>
                <a:lnTo>
                  <a:pt x="683" y="330"/>
                </a:lnTo>
                <a:lnTo>
                  <a:pt x="685" y="330"/>
                </a:lnTo>
                <a:close/>
                <a:moveTo>
                  <a:pt x="529" y="322"/>
                </a:moveTo>
                <a:lnTo>
                  <a:pt x="531" y="322"/>
                </a:lnTo>
                <a:lnTo>
                  <a:pt x="531" y="324"/>
                </a:lnTo>
                <a:lnTo>
                  <a:pt x="531" y="326"/>
                </a:lnTo>
                <a:lnTo>
                  <a:pt x="529" y="326"/>
                </a:lnTo>
                <a:lnTo>
                  <a:pt x="528" y="324"/>
                </a:lnTo>
                <a:lnTo>
                  <a:pt x="526" y="322"/>
                </a:lnTo>
                <a:lnTo>
                  <a:pt x="529" y="322"/>
                </a:lnTo>
                <a:close/>
                <a:moveTo>
                  <a:pt x="675" y="315"/>
                </a:moveTo>
                <a:lnTo>
                  <a:pt x="675" y="318"/>
                </a:lnTo>
                <a:lnTo>
                  <a:pt x="677" y="326"/>
                </a:lnTo>
                <a:lnTo>
                  <a:pt x="673" y="326"/>
                </a:lnTo>
                <a:lnTo>
                  <a:pt x="673" y="318"/>
                </a:lnTo>
                <a:lnTo>
                  <a:pt x="675" y="315"/>
                </a:lnTo>
                <a:close/>
                <a:moveTo>
                  <a:pt x="541" y="249"/>
                </a:moveTo>
                <a:lnTo>
                  <a:pt x="541" y="253"/>
                </a:lnTo>
                <a:lnTo>
                  <a:pt x="543" y="257"/>
                </a:lnTo>
                <a:lnTo>
                  <a:pt x="541" y="259"/>
                </a:lnTo>
                <a:lnTo>
                  <a:pt x="539" y="265"/>
                </a:lnTo>
                <a:lnTo>
                  <a:pt x="545" y="267"/>
                </a:lnTo>
                <a:lnTo>
                  <a:pt x="552" y="270"/>
                </a:lnTo>
                <a:lnTo>
                  <a:pt x="560" y="270"/>
                </a:lnTo>
                <a:lnTo>
                  <a:pt x="570" y="270"/>
                </a:lnTo>
                <a:lnTo>
                  <a:pt x="570" y="269"/>
                </a:lnTo>
                <a:lnTo>
                  <a:pt x="574" y="269"/>
                </a:lnTo>
                <a:lnTo>
                  <a:pt x="574" y="270"/>
                </a:lnTo>
                <a:lnTo>
                  <a:pt x="574" y="274"/>
                </a:lnTo>
                <a:lnTo>
                  <a:pt x="581" y="278"/>
                </a:lnTo>
                <a:lnTo>
                  <a:pt x="589" y="282"/>
                </a:lnTo>
                <a:lnTo>
                  <a:pt x="579" y="280"/>
                </a:lnTo>
                <a:lnTo>
                  <a:pt x="572" y="278"/>
                </a:lnTo>
                <a:lnTo>
                  <a:pt x="570" y="282"/>
                </a:lnTo>
                <a:lnTo>
                  <a:pt x="570" y="286"/>
                </a:lnTo>
                <a:lnTo>
                  <a:pt x="568" y="282"/>
                </a:lnTo>
                <a:lnTo>
                  <a:pt x="568" y="278"/>
                </a:lnTo>
                <a:lnTo>
                  <a:pt x="564" y="278"/>
                </a:lnTo>
                <a:lnTo>
                  <a:pt x="560" y="280"/>
                </a:lnTo>
                <a:lnTo>
                  <a:pt x="558" y="282"/>
                </a:lnTo>
                <a:lnTo>
                  <a:pt x="556" y="282"/>
                </a:lnTo>
                <a:lnTo>
                  <a:pt x="556" y="278"/>
                </a:lnTo>
                <a:lnTo>
                  <a:pt x="556" y="276"/>
                </a:lnTo>
                <a:lnTo>
                  <a:pt x="552" y="276"/>
                </a:lnTo>
                <a:lnTo>
                  <a:pt x="551" y="276"/>
                </a:lnTo>
                <a:lnTo>
                  <a:pt x="549" y="278"/>
                </a:lnTo>
                <a:lnTo>
                  <a:pt x="547" y="282"/>
                </a:lnTo>
                <a:lnTo>
                  <a:pt x="547" y="284"/>
                </a:lnTo>
                <a:lnTo>
                  <a:pt x="547" y="286"/>
                </a:lnTo>
                <a:lnTo>
                  <a:pt x="551" y="286"/>
                </a:lnTo>
                <a:lnTo>
                  <a:pt x="549" y="288"/>
                </a:lnTo>
                <a:lnTo>
                  <a:pt x="549" y="290"/>
                </a:lnTo>
                <a:lnTo>
                  <a:pt x="543" y="290"/>
                </a:lnTo>
                <a:lnTo>
                  <a:pt x="541" y="290"/>
                </a:lnTo>
                <a:lnTo>
                  <a:pt x="537" y="290"/>
                </a:lnTo>
                <a:lnTo>
                  <a:pt x="537" y="288"/>
                </a:lnTo>
                <a:lnTo>
                  <a:pt x="541" y="288"/>
                </a:lnTo>
                <a:lnTo>
                  <a:pt x="541" y="284"/>
                </a:lnTo>
                <a:lnTo>
                  <a:pt x="541" y="280"/>
                </a:lnTo>
                <a:lnTo>
                  <a:pt x="543" y="280"/>
                </a:lnTo>
                <a:lnTo>
                  <a:pt x="543" y="278"/>
                </a:lnTo>
                <a:lnTo>
                  <a:pt x="539" y="278"/>
                </a:lnTo>
                <a:lnTo>
                  <a:pt x="539" y="274"/>
                </a:lnTo>
                <a:lnTo>
                  <a:pt x="541" y="270"/>
                </a:lnTo>
                <a:lnTo>
                  <a:pt x="537" y="267"/>
                </a:lnTo>
                <a:lnTo>
                  <a:pt x="535" y="263"/>
                </a:lnTo>
                <a:lnTo>
                  <a:pt x="535" y="259"/>
                </a:lnTo>
                <a:lnTo>
                  <a:pt x="537" y="255"/>
                </a:lnTo>
                <a:lnTo>
                  <a:pt x="541" y="249"/>
                </a:lnTo>
                <a:close/>
                <a:moveTo>
                  <a:pt x="556" y="215"/>
                </a:moveTo>
                <a:lnTo>
                  <a:pt x="558" y="219"/>
                </a:lnTo>
                <a:lnTo>
                  <a:pt x="560" y="219"/>
                </a:lnTo>
                <a:lnTo>
                  <a:pt x="562" y="217"/>
                </a:lnTo>
                <a:lnTo>
                  <a:pt x="560" y="217"/>
                </a:lnTo>
                <a:lnTo>
                  <a:pt x="556" y="215"/>
                </a:lnTo>
                <a:close/>
                <a:moveTo>
                  <a:pt x="564" y="184"/>
                </a:moveTo>
                <a:lnTo>
                  <a:pt x="558" y="186"/>
                </a:lnTo>
                <a:lnTo>
                  <a:pt x="558" y="188"/>
                </a:lnTo>
                <a:lnTo>
                  <a:pt x="560" y="190"/>
                </a:lnTo>
                <a:lnTo>
                  <a:pt x="564" y="194"/>
                </a:lnTo>
                <a:lnTo>
                  <a:pt x="564" y="190"/>
                </a:lnTo>
                <a:lnTo>
                  <a:pt x="566" y="188"/>
                </a:lnTo>
                <a:lnTo>
                  <a:pt x="566" y="186"/>
                </a:lnTo>
                <a:lnTo>
                  <a:pt x="566" y="184"/>
                </a:lnTo>
                <a:lnTo>
                  <a:pt x="564" y="184"/>
                </a:lnTo>
                <a:close/>
                <a:moveTo>
                  <a:pt x="537" y="150"/>
                </a:moveTo>
                <a:lnTo>
                  <a:pt x="541" y="150"/>
                </a:lnTo>
                <a:lnTo>
                  <a:pt x="547" y="151"/>
                </a:lnTo>
                <a:lnTo>
                  <a:pt x="547" y="153"/>
                </a:lnTo>
                <a:lnTo>
                  <a:pt x="543" y="153"/>
                </a:lnTo>
                <a:lnTo>
                  <a:pt x="537" y="151"/>
                </a:lnTo>
                <a:lnTo>
                  <a:pt x="537" y="150"/>
                </a:lnTo>
                <a:close/>
                <a:moveTo>
                  <a:pt x="568" y="31"/>
                </a:moveTo>
                <a:lnTo>
                  <a:pt x="570" y="31"/>
                </a:lnTo>
                <a:lnTo>
                  <a:pt x="570" y="32"/>
                </a:lnTo>
                <a:lnTo>
                  <a:pt x="570" y="34"/>
                </a:lnTo>
                <a:lnTo>
                  <a:pt x="568" y="32"/>
                </a:lnTo>
                <a:lnTo>
                  <a:pt x="566" y="32"/>
                </a:lnTo>
                <a:lnTo>
                  <a:pt x="564" y="31"/>
                </a:lnTo>
                <a:lnTo>
                  <a:pt x="568" y="31"/>
                </a:lnTo>
                <a:close/>
                <a:moveTo>
                  <a:pt x="604" y="23"/>
                </a:moveTo>
                <a:lnTo>
                  <a:pt x="606" y="23"/>
                </a:lnTo>
                <a:lnTo>
                  <a:pt x="606" y="25"/>
                </a:lnTo>
                <a:lnTo>
                  <a:pt x="604" y="27"/>
                </a:lnTo>
                <a:lnTo>
                  <a:pt x="602" y="29"/>
                </a:lnTo>
                <a:lnTo>
                  <a:pt x="602" y="25"/>
                </a:lnTo>
                <a:lnTo>
                  <a:pt x="604" y="23"/>
                </a:lnTo>
                <a:close/>
                <a:moveTo>
                  <a:pt x="244" y="366"/>
                </a:moveTo>
                <a:lnTo>
                  <a:pt x="244" y="368"/>
                </a:lnTo>
                <a:lnTo>
                  <a:pt x="251" y="370"/>
                </a:lnTo>
                <a:lnTo>
                  <a:pt x="249" y="368"/>
                </a:lnTo>
                <a:lnTo>
                  <a:pt x="244" y="366"/>
                </a:lnTo>
                <a:close/>
                <a:moveTo>
                  <a:pt x="284" y="361"/>
                </a:moveTo>
                <a:lnTo>
                  <a:pt x="282" y="363"/>
                </a:lnTo>
                <a:lnTo>
                  <a:pt x="282" y="364"/>
                </a:lnTo>
                <a:lnTo>
                  <a:pt x="284" y="366"/>
                </a:lnTo>
                <a:lnTo>
                  <a:pt x="286" y="366"/>
                </a:lnTo>
                <a:lnTo>
                  <a:pt x="288" y="364"/>
                </a:lnTo>
                <a:lnTo>
                  <a:pt x="288" y="363"/>
                </a:lnTo>
                <a:lnTo>
                  <a:pt x="288" y="361"/>
                </a:lnTo>
                <a:lnTo>
                  <a:pt x="284" y="361"/>
                </a:lnTo>
                <a:close/>
                <a:moveTo>
                  <a:pt x="303" y="355"/>
                </a:moveTo>
                <a:lnTo>
                  <a:pt x="299" y="357"/>
                </a:lnTo>
                <a:lnTo>
                  <a:pt x="297" y="359"/>
                </a:lnTo>
                <a:lnTo>
                  <a:pt x="301" y="359"/>
                </a:lnTo>
                <a:lnTo>
                  <a:pt x="305" y="361"/>
                </a:lnTo>
                <a:lnTo>
                  <a:pt x="305" y="359"/>
                </a:lnTo>
                <a:lnTo>
                  <a:pt x="305" y="357"/>
                </a:lnTo>
                <a:lnTo>
                  <a:pt x="305" y="355"/>
                </a:lnTo>
                <a:lnTo>
                  <a:pt x="303" y="355"/>
                </a:lnTo>
                <a:close/>
                <a:moveTo>
                  <a:pt x="332" y="338"/>
                </a:moveTo>
                <a:lnTo>
                  <a:pt x="332" y="340"/>
                </a:lnTo>
                <a:lnTo>
                  <a:pt x="326" y="341"/>
                </a:lnTo>
                <a:lnTo>
                  <a:pt x="324" y="347"/>
                </a:lnTo>
                <a:lnTo>
                  <a:pt x="324" y="349"/>
                </a:lnTo>
                <a:lnTo>
                  <a:pt x="324" y="353"/>
                </a:lnTo>
                <a:lnTo>
                  <a:pt x="320" y="353"/>
                </a:lnTo>
                <a:lnTo>
                  <a:pt x="316" y="355"/>
                </a:lnTo>
                <a:lnTo>
                  <a:pt x="316" y="357"/>
                </a:lnTo>
                <a:lnTo>
                  <a:pt x="316" y="361"/>
                </a:lnTo>
                <a:lnTo>
                  <a:pt x="320" y="361"/>
                </a:lnTo>
                <a:lnTo>
                  <a:pt x="326" y="363"/>
                </a:lnTo>
                <a:lnTo>
                  <a:pt x="326" y="361"/>
                </a:lnTo>
                <a:lnTo>
                  <a:pt x="330" y="359"/>
                </a:lnTo>
                <a:lnTo>
                  <a:pt x="330" y="363"/>
                </a:lnTo>
                <a:lnTo>
                  <a:pt x="330" y="366"/>
                </a:lnTo>
                <a:lnTo>
                  <a:pt x="336" y="370"/>
                </a:lnTo>
                <a:lnTo>
                  <a:pt x="341" y="372"/>
                </a:lnTo>
                <a:lnTo>
                  <a:pt x="343" y="368"/>
                </a:lnTo>
                <a:lnTo>
                  <a:pt x="343" y="366"/>
                </a:lnTo>
                <a:lnTo>
                  <a:pt x="347" y="366"/>
                </a:lnTo>
                <a:lnTo>
                  <a:pt x="349" y="368"/>
                </a:lnTo>
                <a:lnTo>
                  <a:pt x="364" y="364"/>
                </a:lnTo>
                <a:lnTo>
                  <a:pt x="362" y="363"/>
                </a:lnTo>
                <a:lnTo>
                  <a:pt x="359" y="363"/>
                </a:lnTo>
                <a:lnTo>
                  <a:pt x="359" y="355"/>
                </a:lnTo>
                <a:lnTo>
                  <a:pt x="359" y="349"/>
                </a:lnTo>
                <a:lnTo>
                  <a:pt x="355" y="345"/>
                </a:lnTo>
                <a:lnTo>
                  <a:pt x="347" y="341"/>
                </a:lnTo>
                <a:lnTo>
                  <a:pt x="338" y="338"/>
                </a:lnTo>
                <a:lnTo>
                  <a:pt x="332" y="338"/>
                </a:lnTo>
                <a:close/>
                <a:moveTo>
                  <a:pt x="470" y="332"/>
                </a:moveTo>
                <a:lnTo>
                  <a:pt x="470" y="336"/>
                </a:lnTo>
                <a:lnTo>
                  <a:pt x="472" y="340"/>
                </a:lnTo>
                <a:lnTo>
                  <a:pt x="476" y="341"/>
                </a:lnTo>
                <a:lnTo>
                  <a:pt x="481" y="343"/>
                </a:lnTo>
                <a:lnTo>
                  <a:pt x="481" y="341"/>
                </a:lnTo>
                <a:lnTo>
                  <a:pt x="474" y="338"/>
                </a:lnTo>
                <a:lnTo>
                  <a:pt x="470" y="332"/>
                </a:lnTo>
                <a:close/>
                <a:moveTo>
                  <a:pt x="299" y="317"/>
                </a:moveTo>
                <a:lnTo>
                  <a:pt x="297" y="318"/>
                </a:lnTo>
                <a:lnTo>
                  <a:pt x="295" y="320"/>
                </a:lnTo>
                <a:lnTo>
                  <a:pt x="295" y="324"/>
                </a:lnTo>
                <a:lnTo>
                  <a:pt x="299" y="324"/>
                </a:lnTo>
                <a:lnTo>
                  <a:pt x="299" y="322"/>
                </a:lnTo>
                <a:lnTo>
                  <a:pt x="301" y="320"/>
                </a:lnTo>
                <a:lnTo>
                  <a:pt x="301" y="317"/>
                </a:lnTo>
                <a:lnTo>
                  <a:pt x="299" y="317"/>
                </a:lnTo>
                <a:close/>
                <a:moveTo>
                  <a:pt x="345" y="251"/>
                </a:moveTo>
                <a:lnTo>
                  <a:pt x="345" y="255"/>
                </a:lnTo>
                <a:lnTo>
                  <a:pt x="349" y="255"/>
                </a:lnTo>
                <a:lnTo>
                  <a:pt x="347" y="253"/>
                </a:lnTo>
                <a:lnTo>
                  <a:pt x="345" y="251"/>
                </a:lnTo>
                <a:close/>
                <a:moveTo>
                  <a:pt x="126" y="247"/>
                </a:moveTo>
                <a:lnTo>
                  <a:pt x="119" y="255"/>
                </a:lnTo>
                <a:lnTo>
                  <a:pt x="113" y="261"/>
                </a:lnTo>
                <a:lnTo>
                  <a:pt x="105" y="261"/>
                </a:lnTo>
                <a:lnTo>
                  <a:pt x="100" y="261"/>
                </a:lnTo>
                <a:lnTo>
                  <a:pt x="94" y="263"/>
                </a:lnTo>
                <a:lnTo>
                  <a:pt x="92" y="267"/>
                </a:lnTo>
                <a:lnTo>
                  <a:pt x="88" y="267"/>
                </a:lnTo>
                <a:lnTo>
                  <a:pt x="86" y="267"/>
                </a:lnTo>
                <a:lnTo>
                  <a:pt x="82" y="274"/>
                </a:lnTo>
                <a:lnTo>
                  <a:pt x="84" y="280"/>
                </a:lnTo>
                <a:lnTo>
                  <a:pt x="82" y="280"/>
                </a:lnTo>
                <a:lnTo>
                  <a:pt x="75" y="286"/>
                </a:lnTo>
                <a:lnTo>
                  <a:pt x="69" y="293"/>
                </a:lnTo>
                <a:lnTo>
                  <a:pt x="65" y="293"/>
                </a:lnTo>
                <a:lnTo>
                  <a:pt x="67" y="297"/>
                </a:lnTo>
                <a:lnTo>
                  <a:pt x="73" y="299"/>
                </a:lnTo>
                <a:lnTo>
                  <a:pt x="80" y="299"/>
                </a:lnTo>
                <a:lnTo>
                  <a:pt x="80" y="297"/>
                </a:lnTo>
                <a:lnTo>
                  <a:pt x="84" y="295"/>
                </a:lnTo>
                <a:lnTo>
                  <a:pt x="84" y="297"/>
                </a:lnTo>
                <a:lnTo>
                  <a:pt x="88" y="301"/>
                </a:lnTo>
                <a:lnTo>
                  <a:pt x="80" y="303"/>
                </a:lnTo>
                <a:lnTo>
                  <a:pt x="80" y="305"/>
                </a:lnTo>
                <a:lnTo>
                  <a:pt x="86" y="305"/>
                </a:lnTo>
                <a:lnTo>
                  <a:pt x="92" y="305"/>
                </a:lnTo>
                <a:lnTo>
                  <a:pt x="92" y="301"/>
                </a:lnTo>
                <a:lnTo>
                  <a:pt x="92" y="299"/>
                </a:lnTo>
                <a:lnTo>
                  <a:pt x="105" y="299"/>
                </a:lnTo>
                <a:lnTo>
                  <a:pt x="123" y="297"/>
                </a:lnTo>
                <a:lnTo>
                  <a:pt x="125" y="301"/>
                </a:lnTo>
                <a:lnTo>
                  <a:pt x="111" y="301"/>
                </a:lnTo>
                <a:lnTo>
                  <a:pt x="100" y="305"/>
                </a:lnTo>
                <a:lnTo>
                  <a:pt x="98" y="309"/>
                </a:lnTo>
                <a:lnTo>
                  <a:pt x="90" y="311"/>
                </a:lnTo>
                <a:lnTo>
                  <a:pt x="84" y="311"/>
                </a:lnTo>
                <a:lnTo>
                  <a:pt x="84" y="313"/>
                </a:lnTo>
                <a:lnTo>
                  <a:pt x="84" y="317"/>
                </a:lnTo>
                <a:lnTo>
                  <a:pt x="86" y="317"/>
                </a:lnTo>
                <a:lnTo>
                  <a:pt x="88" y="318"/>
                </a:lnTo>
                <a:lnTo>
                  <a:pt x="105" y="318"/>
                </a:lnTo>
                <a:lnTo>
                  <a:pt x="126" y="318"/>
                </a:lnTo>
                <a:lnTo>
                  <a:pt x="130" y="317"/>
                </a:lnTo>
                <a:lnTo>
                  <a:pt x="136" y="315"/>
                </a:lnTo>
                <a:lnTo>
                  <a:pt x="138" y="317"/>
                </a:lnTo>
                <a:lnTo>
                  <a:pt x="142" y="318"/>
                </a:lnTo>
                <a:lnTo>
                  <a:pt x="148" y="313"/>
                </a:lnTo>
                <a:lnTo>
                  <a:pt x="149" y="315"/>
                </a:lnTo>
                <a:lnTo>
                  <a:pt x="153" y="318"/>
                </a:lnTo>
                <a:lnTo>
                  <a:pt x="159" y="318"/>
                </a:lnTo>
                <a:lnTo>
                  <a:pt x="167" y="317"/>
                </a:lnTo>
                <a:lnTo>
                  <a:pt x="161" y="322"/>
                </a:lnTo>
                <a:lnTo>
                  <a:pt x="157" y="328"/>
                </a:lnTo>
                <a:lnTo>
                  <a:pt x="142" y="328"/>
                </a:lnTo>
                <a:lnTo>
                  <a:pt x="126" y="326"/>
                </a:lnTo>
                <a:lnTo>
                  <a:pt x="121" y="328"/>
                </a:lnTo>
                <a:lnTo>
                  <a:pt x="117" y="332"/>
                </a:lnTo>
                <a:lnTo>
                  <a:pt x="107" y="332"/>
                </a:lnTo>
                <a:lnTo>
                  <a:pt x="98" y="332"/>
                </a:lnTo>
                <a:lnTo>
                  <a:pt x="98" y="338"/>
                </a:lnTo>
                <a:lnTo>
                  <a:pt x="98" y="345"/>
                </a:lnTo>
                <a:lnTo>
                  <a:pt x="101" y="345"/>
                </a:lnTo>
                <a:lnTo>
                  <a:pt x="105" y="347"/>
                </a:lnTo>
                <a:lnTo>
                  <a:pt x="105" y="351"/>
                </a:lnTo>
                <a:lnTo>
                  <a:pt x="119" y="353"/>
                </a:lnTo>
                <a:lnTo>
                  <a:pt x="134" y="357"/>
                </a:lnTo>
                <a:lnTo>
                  <a:pt x="134" y="363"/>
                </a:lnTo>
                <a:lnTo>
                  <a:pt x="134" y="368"/>
                </a:lnTo>
                <a:lnTo>
                  <a:pt x="138" y="366"/>
                </a:lnTo>
                <a:lnTo>
                  <a:pt x="142" y="366"/>
                </a:lnTo>
                <a:lnTo>
                  <a:pt x="142" y="370"/>
                </a:lnTo>
                <a:lnTo>
                  <a:pt x="167" y="368"/>
                </a:lnTo>
                <a:lnTo>
                  <a:pt x="190" y="364"/>
                </a:lnTo>
                <a:lnTo>
                  <a:pt x="192" y="361"/>
                </a:lnTo>
                <a:lnTo>
                  <a:pt x="199" y="357"/>
                </a:lnTo>
                <a:lnTo>
                  <a:pt x="207" y="355"/>
                </a:lnTo>
                <a:lnTo>
                  <a:pt x="211" y="355"/>
                </a:lnTo>
                <a:lnTo>
                  <a:pt x="215" y="355"/>
                </a:lnTo>
                <a:lnTo>
                  <a:pt x="222" y="347"/>
                </a:lnTo>
                <a:lnTo>
                  <a:pt x="232" y="340"/>
                </a:lnTo>
                <a:lnTo>
                  <a:pt x="234" y="340"/>
                </a:lnTo>
                <a:lnTo>
                  <a:pt x="238" y="340"/>
                </a:lnTo>
                <a:lnTo>
                  <a:pt x="236" y="345"/>
                </a:lnTo>
                <a:lnTo>
                  <a:pt x="234" y="349"/>
                </a:lnTo>
                <a:lnTo>
                  <a:pt x="240" y="351"/>
                </a:lnTo>
                <a:lnTo>
                  <a:pt x="247" y="353"/>
                </a:lnTo>
                <a:lnTo>
                  <a:pt x="247" y="355"/>
                </a:lnTo>
                <a:lnTo>
                  <a:pt x="247" y="359"/>
                </a:lnTo>
                <a:lnTo>
                  <a:pt x="251" y="357"/>
                </a:lnTo>
                <a:lnTo>
                  <a:pt x="255" y="355"/>
                </a:lnTo>
                <a:lnTo>
                  <a:pt x="257" y="359"/>
                </a:lnTo>
                <a:lnTo>
                  <a:pt x="261" y="359"/>
                </a:lnTo>
                <a:lnTo>
                  <a:pt x="267" y="359"/>
                </a:lnTo>
                <a:lnTo>
                  <a:pt x="267" y="361"/>
                </a:lnTo>
                <a:lnTo>
                  <a:pt x="270" y="359"/>
                </a:lnTo>
                <a:lnTo>
                  <a:pt x="272" y="357"/>
                </a:lnTo>
                <a:lnTo>
                  <a:pt x="278" y="357"/>
                </a:lnTo>
                <a:lnTo>
                  <a:pt x="286" y="357"/>
                </a:lnTo>
                <a:lnTo>
                  <a:pt x="288" y="353"/>
                </a:lnTo>
                <a:lnTo>
                  <a:pt x="290" y="351"/>
                </a:lnTo>
                <a:lnTo>
                  <a:pt x="284" y="347"/>
                </a:lnTo>
                <a:lnTo>
                  <a:pt x="280" y="345"/>
                </a:lnTo>
                <a:lnTo>
                  <a:pt x="278" y="347"/>
                </a:lnTo>
                <a:lnTo>
                  <a:pt x="278" y="349"/>
                </a:lnTo>
                <a:lnTo>
                  <a:pt x="272" y="349"/>
                </a:lnTo>
                <a:lnTo>
                  <a:pt x="270" y="349"/>
                </a:lnTo>
                <a:lnTo>
                  <a:pt x="268" y="345"/>
                </a:lnTo>
                <a:lnTo>
                  <a:pt x="268" y="343"/>
                </a:lnTo>
                <a:lnTo>
                  <a:pt x="265" y="341"/>
                </a:lnTo>
                <a:lnTo>
                  <a:pt x="267" y="341"/>
                </a:lnTo>
                <a:lnTo>
                  <a:pt x="270" y="341"/>
                </a:lnTo>
                <a:lnTo>
                  <a:pt x="278" y="341"/>
                </a:lnTo>
                <a:lnTo>
                  <a:pt x="286" y="343"/>
                </a:lnTo>
                <a:lnTo>
                  <a:pt x="282" y="341"/>
                </a:lnTo>
                <a:lnTo>
                  <a:pt x="282" y="338"/>
                </a:lnTo>
                <a:lnTo>
                  <a:pt x="286" y="336"/>
                </a:lnTo>
                <a:lnTo>
                  <a:pt x="290" y="336"/>
                </a:lnTo>
                <a:lnTo>
                  <a:pt x="290" y="340"/>
                </a:lnTo>
                <a:lnTo>
                  <a:pt x="291" y="340"/>
                </a:lnTo>
                <a:lnTo>
                  <a:pt x="295" y="340"/>
                </a:lnTo>
                <a:lnTo>
                  <a:pt x="295" y="341"/>
                </a:lnTo>
                <a:lnTo>
                  <a:pt x="295" y="345"/>
                </a:lnTo>
                <a:lnTo>
                  <a:pt x="299" y="345"/>
                </a:lnTo>
                <a:lnTo>
                  <a:pt x="301" y="343"/>
                </a:lnTo>
                <a:lnTo>
                  <a:pt x="301" y="340"/>
                </a:lnTo>
                <a:lnTo>
                  <a:pt x="299" y="340"/>
                </a:lnTo>
                <a:lnTo>
                  <a:pt x="301" y="334"/>
                </a:lnTo>
                <a:lnTo>
                  <a:pt x="299" y="328"/>
                </a:lnTo>
                <a:lnTo>
                  <a:pt x="290" y="326"/>
                </a:lnTo>
                <a:lnTo>
                  <a:pt x="282" y="326"/>
                </a:lnTo>
                <a:lnTo>
                  <a:pt x="280" y="326"/>
                </a:lnTo>
                <a:lnTo>
                  <a:pt x="276" y="326"/>
                </a:lnTo>
                <a:lnTo>
                  <a:pt x="274" y="324"/>
                </a:lnTo>
                <a:lnTo>
                  <a:pt x="272" y="320"/>
                </a:lnTo>
                <a:lnTo>
                  <a:pt x="272" y="317"/>
                </a:lnTo>
                <a:lnTo>
                  <a:pt x="272" y="315"/>
                </a:lnTo>
                <a:lnTo>
                  <a:pt x="268" y="315"/>
                </a:lnTo>
                <a:lnTo>
                  <a:pt x="270" y="320"/>
                </a:lnTo>
                <a:lnTo>
                  <a:pt x="270" y="322"/>
                </a:lnTo>
                <a:lnTo>
                  <a:pt x="268" y="322"/>
                </a:lnTo>
                <a:lnTo>
                  <a:pt x="268" y="320"/>
                </a:lnTo>
                <a:lnTo>
                  <a:pt x="263" y="318"/>
                </a:lnTo>
                <a:lnTo>
                  <a:pt x="259" y="318"/>
                </a:lnTo>
                <a:lnTo>
                  <a:pt x="259" y="315"/>
                </a:lnTo>
                <a:lnTo>
                  <a:pt x="253" y="307"/>
                </a:lnTo>
                <a:lnTo>
                  <a:pt x="251" y="299"/>
                </a:lnTo>
                <a:lnTo>
                  <a:pt x="247" y="297"/>
                </a:lnTo>
                <a:lnTo>
                  <a:pt x="245" y="297"/>
                </a:lnTo>
                <a:lnTo>
                  <a:pt x="242" y="290"/>
                </a:lnTo>
                <a:lnTo>
                  <a:pt x="240" y="282"/>
                </a:lnTo>
                <a:lnTo>
                  <a:pt x="240" y="280"/>
                </a:lnTo>
                <a:lnTo>
                  <a:pt x="236" y="280"/>
                </a:lnTo>
                <a:lnTo>
                  <a:pt x="232" y="280"/>
                </a:lnTo>
                <a:lnTo>
                  <a:pt x="232" y="278"/>
                </a:lnTo>
                <a:lnTo>
                  <a:pt x="236" y="276"/>
                </a:lnTo>
                <a:lnTo>
                  <a:pt x="236" y="272"/>
                </a:lnTo>
                <a:lnTo>
                  <a:pt x="236" y="269"/>
                </a:lnTo>
                <a:lnTo>
                  <a:pt x="226" y="259"/>
                </a:lnTo>
                <a:lnTo>
                  <a:pt x="219" y="249"/>
                </a:lnTo>
                <a:lnTo>
                  <a:pt x="213" y="253"/>
                </a:lnTo>
                <a:lnTo>
                  <a:pt x="213" y="265"/>
                </a:lnTo>
                <a:lnTo>
                  <a:pt x="215" y="270"/>
                </a:lnTo>
                <a:lnTo>
                  <a:pt x="220" y="274"/>
                </a:lnTo>
                <a:lnTo>
                  <a:pt x="232" y="276"/>
                </a:lnTo>
                <a:lnTo>
                  <a:pt x="230" y="278"/>
                </a:lnTo>
                <a:lnTo>
                  <a:pt x="230" y="280"/>
                </a:lnTo>
                <a:lnTo>
                  <a:pt x="226" y="278"/>
                </a:lnTo>
                <a:lnTo>
                  <a:pt x="224" y="278"/>
                </a:lnTo>
                <a:lnTo>
                  <a:pt x="222" y="280"/>
                </a:lnTo>
                <a:lnTo>
                  <a:pt x="219" y="282"/>
                </a:lnTo>
                <a:lnTo>
                  <a:pt x="217" y="280"/>
                </a:lnTo>
                <a:lnTo>
                  <a:pt x="215" y="278"/>
                </a:lnTo>
                <a:lnTo>
                  <a:pt x="213" y="280"/>
                </a:lnTo>
                <a:lnTo>
                  <a:pt x="213" y="284"/>
                </a:lnTo>
                <a:lnTo>
                  <a:pt x="209" y="288"/>
                </a:lnTo>
                <a:lnTo>
                  <a:pt x="209" y="292"/>
                </a:lnTo>
                <a:lnTo>
                  <a:pt x="205" y="292"/>
                </a:lnTo>
                <a:lnTo>
                  <a:pt x="201" y="293"/>
                </a:lnTo>
                <a:lnTo>
                  <a:pt x="201" y="290"/>
                </a:lnTo>
                <a:lnTo>
                  <a:pt x="201" y="288"/>
                </a:lnTo>
                <a:lnTo>
                  <a:pt x="203" y="282"/>
                </a:lnTo>
                <a:lnTo>
                  <a:pt x="205" y="278"/>
                </a:lnTo>
                <a:lnTo>
                  <a:pt x="207" y="272"/>
                </a:lnTo>
                <a:lnTo>
                  <a:pt x="201" y="270"/>
                </a:lnTo>
                <a:lnTo>
                  <a:pt x="199" y="265"/>
                </a:lnTo>
                <a:lnTo>
                  <a:pt x="197" y="261"/>
                </a:lnTo>
                <a:lnTo>
                  <a:pt x="196" y="261"/>
                </a:lnTo>
                <a:lnTo>
                  <a:pt x="194" y="263"/>
                </a:lnTo>
                <a:lnTo>
                  <a:pt x="190" y="261"/>
                </a:lnTo>
                <a:lnTo>
                  <a:pt x="188" y="259"/>
                </a:lnTo>
                <a:lnTo>
                  <a:pt x="184" y="265"/>
                </a:lnTo>
                <a:lnTo>
                  <a:pt x="182" y="272"/>
                </a:lnTo>
                <a:lnTo>
                  <a:pt x="178" y="272"/>
                </a:lnTo>
                <a:lnTo>
                  <a:pt x="176" y="272"/>
                </a:lnTo>
                <a:lnTo>
                  <a:pt x="171" y="263"/>
                </a:lnTo>
                <a:lnTo>
                  <a:pt x="163" y="257"/>
                </a:lnTo>
                <a:lnTo>
                  <a:pt x="159" y="257"/>
                </a:lnTo>
                <a:lnTo>
                  <a:pt x="155" y="257"/>
                </a:lnTo>
                <a:lnTo>
                  <a:pt x="155" y="269"/>
                </a:lnTo>
                <a:lnTo>
                  <a:pt x="157" y="280"/>
                </a:lnTo>
                <a:lnTo>
                  <a:pt x="151" y="282"/>
                </a:lnTo>
                <a:lnTo>
                  <a:pt x="144" y="276"/>
                </a:lnTo>
                <a:lnTo>
                  <a:pt x="136" y="272"/>
                </a:lnTo>
                <a:lnTo>
                  <a:pt x="136" y="261"/>
                </a:lnTo>
                <a:lnTo>
                  <a:pt x="136" y="249"/>
                </a:lnTo>
                <a:lnTo>
                  <a:pt x="130" y="247"/>
                </a:lnTo>
                <a:lnTo>
                  <a:pt x="126" y="247"/>
                </a:lnTo>
                <a:close/>
                <a:moveTo>
                  <a:pt x="324" y="240"/>
                </a:moveTo>
                <a:lnTo>
                  <a:pt x="326" y="240"/>
                </a:lnTo>
                <a:lnTo>
                  <a:pt x="324" y="242"/>
                </a:lnTo>
                <a:lnTo>
                  <a:pt x="324" y="244"/>
                </a:lnTo>
                <a:lnTo>
                  <a:pt x="320" y="244"/>
                </a:lnTo>
                <a:lnTo>
                  <a:pt x="320" y="242"/>
                </a:lnTo>
                <a:lnTo>
                  <a:pt x="322" y="240"/>
                </a:lnTo>
                <a:lnTo>
                  <a:pt x="324" y="240"/>
                </a:lnTo>
                <a:close/>
                <a:moveTo>
                  <a:pt x="328" y="230"/>
                </a:moveTo>
                <a:lnTo>
                  <a:pt x="328" y="234"/>
                </a:lnTo>
                <a:lnTo>
                  <a:pt x="318" y="236"/>
                </a:lnTo>
                <a:lnTo>
                  <a:pt x="311" y="240"/>
                </a:lnTo>
                <a:lnTo>
                  <a:pt x="313" y="242"/>
                </a:lnTo>
                <a:lnTo>
                  <a:pt x="315" y="244"/>
                </a:lnTo>
                <a:lnTo>
                  <a:pt x="303" y="242"/>
                </a:lnTo>
                <a:lnTo>
                  <a:pt x="299" y="242"/>
                </a:lnTo>
                <a:lnTo>
                  <a:pt x="295" y="244"/>
                </a:lnTo>
                <a:lnTo>
                  <a:pt x="291" y="246"/>
                </a:lnTo>
                <a:lnTo>
                  <a:pt x="291" y="249"/>
                </a:lnTo>
                <a:lnTo>
                  <a:pt x="290" y="251"/>
                </a:lnTo>
                <a:lnTo>
                  <a:pt x="291" y="255"/>
                </a:lnTo>
                <a:lnTo>
                  <a:pt x="297" y="257"/>
                </a:lnTo>
                <a:lnTo>
                  <a:pt x="305" y="257"/>
                </a:lnTo>
                <a:lnTo>
                  <a:pt x="305" y="261"/>
                </a:lnTo>
                <a:lnTo>
                  <a:pt x="305" y="265"/>
                </a:lnTo>
                <a:lnTo>
                  <a:pt x="303" y="267"/>
                </a:lnTo>
                <a:lnTo>
                  <a:pt x="301" y="270"/>
                </a:lnTo>
                <a:lnTo>
                  <a:pt x="291" y="269"/>
                </a:lnTo>
                <a:lnTo>
                  <a:pt x="282" y="267"/>
                </a:lnTo>
                <a:lnTo>
                  <a:pt x="280" y="261"/>
                </a:lnTo>
                <a:lnTo>
                  <a:pt x="276" y="263"/>
                </a:lnTo>
                <a:lnTo>
                  <a:pt x="272" y="263"/>
                </a:lnTo>
                <a:lnTo>
                  <a:pt x="272" y="269"/>
                </a:lnTo>
                <a:lnTo>
                  <a:pt x="274" y="272"/>
                </a:lnTo>
                <a:lnTo>
                  <a:pt x="276" y="274"/>
                </a:lnTo>
                <a:lnTo>
                  <a:pt x="280" y="278"/>
                </a:lnTo>
                <a:lnTo>
                  <a:pt x="286" y="282"/>
                </a:lnTo>
                <a:lnTo>
                  <a:pt x="288" y="282"/>
                </a:lnTo>
                <a:lnTo>
                  <a:pt x="290" y="280"/>
                </a:lnTo>
                <a:lnTo>
                  <a:pt x="295" y="278"/>
                </a:lnTo>
                <a:lnTo>
                  <a:pt x="297" y="282"/>
                </a:lnTo>
                <a:lnTo>
                  <a:pt x="301" y="288"/>
                </a:lnTo>
                <a:lnTo>
                  <a:pt x="305" y="288"/>
                </a:lnTo>
                <a:lnTo>
                  <a:pt x="311" y="290"/>
                </a:lnTo>
                <a:lnTo>
                  <a:pt x="313" y="297"/>
                </a:lnTo>
                <a:lnTo>
                  <a:pt x="316" y="305"/>
                </a:lnTo>
                <a:lnTo>
                  <a:pt x="318" y="305"/>
                </a:lnTo>
                <a:lnTo>
                  <a:pt x="322" y="307"/>
                </a:lnTo>
                <a:lnTo>
                  <a:pt x="328" y="301"/>
                </a:lnTo>
                <a:lnTo>
                  <a:pt x="338" y="297"/>
                </a:lnTo>
                <a:lnTo>
                  <a:pt x="339" y="293"/>
                </a:lnTo>
                <a:lnTo>
                  <a:pt x="345" y="292"/>
                </a:lnTo>
                <a:lnTo>
                  <a:pt x="351" y="292"/>
                </a:lnTo>
                <a:lnTo>
                  <a:pt x="353" y="288"/>
                </a:lnTo>
                <a:lnTo>
                  <a:pt x="355" y="286"/>
                </a:lnTo>
                <a:lnTo>
                  <a:pt x="353" y="276"/>
                </a:lnTo>
                <a:lnTo>
                  <a:pt x="353" y="270"/>
                </a:lnTo>
                <a:lnTo>
                  <a:pt x="355" y="269"/>
                </a:lnTo>
                <a:lnTo>
                  <a:pt x="353" y="269"/>
                </a:lnTo>
                <a:lnTo>
                  <a:pt x="351" y="267"/>
                </a:lnTo>
                <a:lnTo>
                  <a:pt x="349" y="267"/>
                </a:lnTo>
                <a:lnTo>
                  <a:pt x="345" y="269"/>
                </a:lnTo>
                <a:lnTo>
                  <a:pt x="343" y="272"/>
                </a:lnTo>
                <a:lnTo>
                  <a:pt x="339" y="265"/>
                </a:lnTo>
                <a:lnTo>
                  <a:pt x="339" y="263"/>
                </a:lnTo>
                <a:lnTo>
                  <a:pt x="338" y="261"/>
                </a:lnTo>
                <a:lnTo>
                  <a:pt x="332" y="261"/>
                </a:lnTo>
                <a:lnTo>
                  <a:pt x="330" y="257"/>
                </a:lnTo>
                <a:lnTo>
                  <a:pt x="330" y="253"/>
                </a:lnTo>
                <a:lnTo>
                  <a:pt x="339" y="251"/>
                </a:lnTo>
                <a:lnTo>
                  <a:pt x="341" y="249"/>
                </a:lnTo>
                <a:lnTo>
                  <a:pt x="339" y="246"/>
                </a:lnTo>
                <a:lnTo>
                  <a:pt x="336" y="240"/>
                </a:lnTo>
                <a:lnTo>
                  <a:pt x="330" y="240"/>
                </a:lnTo>
                <a:lnTo>
                  <a:pt x="328" y="238"/>
                </a:lnTo>
                <a:lnTo>
                  <a:pt x="330" y="236"/>
                </a:lnTo>
                <a:lnTo>
                  <a:pt x="332" y="234"/>
                </a:lnTo>
                <a:lnTo>
                  <a:pt x="334" y="232"/>
                </a:lnTo>
                <a:lnTo>
                  <a:pt x="334" y="230"/>
                </a:lnTo>
                <a:lnTo>
                  <a:pt x="332" y="228"/>
                </a:lnTo>
                <a:lnTo>
                  <a:pt x="328" y="230"/>
                </a:lnTo>
                <a:close/>
                <a:moveTo>
                  <a:pt x="42" y="222"/>
                </a:moveTo>
                <a:lnTo>
                  <a:pt x="36" y="224"/>
                </a:lnTo>
                <a:lnTo>
                  <a:pt x="32" y="228"/>
                </a:lnTo>
                <a:lnTo>
                  <a:pt x="17" y="232"/>
                </a:lnTo>
                <a:lnTo>
                  <a:pt x="6" y="236"/>
                </a:lnTo>
                <a:lnTo>
                  <a:pt x="6" y="251"/>
                </a:lnTo>
                <a:lnTo>
                  <a:pt x="9" y="263"/>
                </a:lnTo>
                <a:lnTo>
                  <a:pt x="6" y="265"/>
                </a:lnTo>
                <a:lnTo>
                  <a:pt x="4" y="265"/>
                </a:lnTo>
                <a:lnTo>
                  <a:pt x="4" y="269"/>
                </a:lnTo>
                <a:lnTo>
                  <a:pt x="7" y="272"/>
                </a:lnTo>
                <a:lnTo>
                  <a:pt x="4" y="278"/>
                </a:lnTo>
                <a:lnTo>
                  <a:pt x="0" y="290"/>
                </a:lnTo>
                <a:lnTo>
                  <a:pt x="6" y="293"/>
                </a:lnTo>
                <a:lnTo>
                  <a:pt x="11" y="297"/>
                </a:lnTo>
                <a:lnTo>
                  <a:pt x="13" y="303"/>
                </a:lnTo>
                <a:lnTo>
                  <a:pt x="17" y="309"/>
                </a:lnTo>
                <a:lnTo>
                  <a:pt x="21" y="309"/>
                </a:lnTo>
                <a:lnTo>
                  <a:pt x="27" y="309"/>
                </a:lnTo>
                <a:lnTo>
                  <a:pt x="30" y="301"/>
                </a:lnTo>
                <a:lnTo>
                  <a:pt x="36" y="295"/>
                </a:lnTo>
                <a:lnTo>
                  <a:pt x="38" y="295"/>
                </a:lnTo>
                <a:lnTo>
                  <a:pt x="38" y="297"/>
                </a:lnTo>
                <a:lnTo>
                  <a:pt x="40" y="297"/>
                </a:lnTo>
                <a:lnTo>
                  <a:pt x="40" y="299"/>
                </a:lnTo>
                <a:lnTo>
                  <a:pt x="46" y="297"/>
                </a:lnTo>
                <a:lnTo>
                  <a:pt x="52" y="297"/>
                </a:lnTo>
                <a:lnTo>
                  <a:pt x="54" y="297"/>
                </a:lnTo>
                <a:lnTo>
                  <a:pt x="57" y="297"/>
                </a:lnTo>
                <a:lnTo>
                  <a:pt x="61" y="290"/>
                </a:lnTo>
                <a:lnTo>
                  <a:pt x="63" y="280"/>
                </a:lnTo>
                <a:lnTo>
                  <a:pt x="69" y="272"/>
                </a:lnTo>
                <a:lnTo>
                  <a:pt x="82" y="263"/>
                </a:lnTo>
                <a:lnTo>
                  <a:pt x="98" y="255"/>
                </a:lnTo>
                <a:lnTo>
                  <a:pt x="109" y="251"/>
                </a:lnTo>
                <a:lnTo>
                  <a:pt x="111" y="253"/>
                </a:lnTo>
                <a:lnTo>
                  <a:pt x="115" y="253"/>
                </a:lnTo>
                <a:lnTo>
                  <a:pt x="115" y="251"/>
                </a:lnTo>
                <a:lnTo>
                  <a:pt x="119" y="249"/>
                </a:lnTo>
                <a:lnTo>
                  <a:pt x="119" y="246"/>
                </a:lnTo>
                <a:lnTo>
                  <a:pt x="115" y="244"/>
                </a:lnTo>
                <a:lnTo>
                  <a:pt x="111" y="244"/>
                </a:lnTo>
                <a:lnTo>
                  <a:pt x="107" y="240"/>
                </a:lnTo>
                <a:lnTo>
                  <a:pt x="105" y="236"/>
                </a:lnTo>
                <a:lnTo>
                  <a:pt x="84" y="234"/>
                </a:lnTo>
                <a:lnTo>
                  <a:pt x="71" y="236"/>
                </a:lnTo>
                <a:lnTo>
                  <a:pt x="67" y="232"/>
                </a:lnTo>
                <a:lnTo>
                  <a:pt x="55" y="228"/>
                </a:lnTo>
                <a:lnTo>
                  <a:pt x="46" y="226"/>
                </a:lnTo>
                <a:lnTo>
                  <a:pt x="44" y="224"/>
                </a:lnTo>
                <a:lnTo>
                  <a:pt x="44" y="222"/>
                </a:lnTo>
                <a:lnTo>
                  <a:pt x="42" y="222"/>
                </a:lnTo>
                <a:close/>
                <a:moveTo>
                  <a:pt x="338" y="221"/>
                </a:moveTo>
                <a:lnTo>
                  <a:pt x="336" y="221"/>
                </a:lnTo>
                <a:lnTo>
                  <a:pt x="336" y="222"/>
                </a:lnTo>
                <a:lnTo>
                  <a:pt x="339" y="224"/>
                </a:lnTo>
                <a:lnTo>
                  <a:pt x="339" y="221"/>
                </a:lnTo>
                <a:lnTo>
                  <a:pt x="338" y="221"/>
                </a:lnTo>
                <a:close/>
                <a:moveTo>
                  <a:pt x="257" y="203"/>
                </a:moveTo>
                <a:lnTo>
                  <a:pt x="257" y="207"/>
                </a:lnTo>
                <a:lnTo>
                  <a:pt x="257" y="213"/>
                </a:lnTo>
                <a:lnTo>
                  <a:pt x="259" y="213"/>
                </a:lnTo>
                <a:lnTo>
                  <a:pt x="259" y="209"/>
                </a:lnTo>
                <a:lnTo>
                  <a:pt x="259" y="205"/>
                </a:lnTo>
                <a:lnTo>
                  <a:pt x="257" y="203"/>
                </a:lnTo>
                <a:close/>
                <a:moveTo>
                  <a:pt x="364" y="196"/>
                </a:moveTo>
                <a:lnTo>
                  <a:pt x="361" y="199"/>
                </a:lnTo>
                <a:lnTo>
                  <a:pt x="361" y="205"/>
                </a:lnTo>
                <a:lnTo>
                  <a:pt x="357" y="205"/>
                </a:lnTo>
                <a:lnTo>
                  <a:pt x="355" y="211"/>
                </a:lnTo>
                <a:lnTo>
                  <a:pt x="353" y="217"/>
                </a:lnTo>
                <a:lnTo>
                  <a:pt x="357" y="217"/>
                </a:lnTo>
                <a:lnTo>
                  <a:pt x="361" y="217"/>
                </a:lnTo>
                <a:lnTo>
                  <a:pt x="362" y="221"/>
                </a:lnTo>
                <a:lnTo>
                  <a:pt x="368" y="222"/>
                </a:lnTo>
                <a:lnTo>
                  <a:pt x="376" y="222"/>
                </a:lnTo>
                <a:lnTo>
                  <a:pt x="376" y="224"/>
                </a:lnTo>
                <a:lnTo>
                  <a:pt x="380" y="226"/>
                </a:lnTo>
                <a:lnTo>
                  <a:pt x="382" y="221"/>
                </a:lnTo>
                <a:lnTo>
                  <a:pt x="386" y="217"/>
                </a:lnTo>
                <a:lnTo>
                  <a:pt x="386" y="209"/>
                </a:lnTo>
                <a:lnTo>
                  <a:pt x="384" y="205"/>
                </a:lnTo>
                <a:lnTo>
                  <a:pt x="380" y="199"/>
                </a:lnTo>
                <a:lnTo>
                  <a:pt x="378" y="196"/>
                </a:lnTo>
                <a:lnTo>
                  <a:pt x="370" y="196"/>
                </a:lnTo>
                <a:lnTo>
                  <a:pt x="368" y="198"/>
                </a:lnTo>
                <a:lnTo>
                  <a:pt x="366" y="196"/>
                </a:lnTo>
                <a:lnTo>
                  <a:pt x="364" y="196"/>
                </a:lnTo>
                <a:close/>
                <a:moveTo>
                  <a:pt x="357" y="194"/>
                </a:moveTo>
                <a:lnTo>
                  <a:pt x="355" y="196"/>
                </a:lnTo>
                <a:lnTo>
                  <a:pt x="355" y="198"/>
                </a:lnTo>
                <a:lnTo>
                  <a:pt x="351" y="198"/>
                </a:lnTo>
                <a:lnTo>
                  <a:pt x="349" y="198"/>
                </a:lnTo>
                <a:lnTo>
                  <a:pt x="347" y="199"/>
                </a:lnTo>
                <a:lnTo>
                  <a:pt x="349" y="201"/>
                </a:lnTo>
                <a:lnTo>
                  <a:pt x="349" y="203"/>
                </a:lnTo>
                <a:lnTo>
                  <a:pt x="351" y="203"/>
                </a:lnTo>
                <a:lnTo>
                  <a:pt x="353" y="201"/>
                </a:lnTo>
                <a:lnTo>
                  <a:pt x="357" y="198"/>
                </a:lnTo>
                <a:lnTo>
                  <a:pt x="359" y="196"/>
                </a:lnTo>
                <a:lnTo>
                  <a:pt x="359" y="194"/>
                </a:lnTo>
                <a:lnTo>
                  <a:pt x="357" y="194"/>
                </a:lnTo>
                <a:close/>
                <a:moveTo>
                  <a:pt x="84" y="184"/>
                </a:moveTo>
                <a:lnTo>
                  <a:pt x="82" y="188"/>
                </a:lnTo>
                <a:lnTo>
                  <a:pt x="82" y="192"/>
                </a:lnTo>
                <a:lnTo>
                  <a:pt x="77" y="194"/>
                </a:lnTo>
                <a:lnTo>
                  <a:pt x="73" y="198"/>
                </a:lnTo>
                <a:lnTo>
                  <a:pt x="71" y="201"/>
                </a:lnTo>
                <a:lnTo>
                  <a:pt x="73" y="205"/>
                </a:lnTo>
                <a:lnTo>
                  <a:pt x="77" y="205"/>
                </a:lnTo>
                <a:lnTo>
                  <a:pt x="82" y="205"/>
                </a:lnTo>
                <a:lnTo>
                  <a:pt x="82" y="201"/>
                </a:lnTo>
                <a:lnTo>
                  <a:pt x="86" y="194"/>
                </a:lnTo>
                <a:lnTo>
                  <a:pt x="86" y="188"/>
                </a:lnTo>
                <a:lnTo>
                  <a:pt x="88" y="186"/>
                </a:lnTo>
                <a:lnTo>
                  <a:pt x="86" y="184"/>
                </a:lnTo>
                <a:lnTo>
                  <a:pt x="84" y="184"/>
                </a:lnTo>
                <a:close/>
                <a:moveTo>
                  <a:pt x="109" y="174"/>
                </a:moveTo>
                <a:lnTo>
                  <a:pt x="109" y="180"/>
                </a:lnTo>
                <a:lnTo>
                  <a:pt x="113" y="180"/>
                </a:lnTo>
                <a:lnTo>
                  <a:pt x="111" y="176"/>
                </a:lnTo>
                <a:lnTo>
                  <a:pt x="109" y="174"/>
                </a:lnTo>
                <a:close/>
                <a:moveTo>
                  <a:pt x="516" y="167"/>
                </a:moveTo>
                <a:lnTo>
                  <a:pt x="518" y="169"/>
                </a:lnTo>
                <a:lnTo>
                  <a:pt x="520" y="173"/>
                </a:lnTo>
                <a:lnTo>
                  <a:pt x="520" y="174"/>
                </a:lnTo>
                <a:lnTo>
                  <a:pt x="518" y="174"/>
                </a:lnTo>
                <a:lnTo>
                  <a:pt x="514" y="169"/>
                </a:lnTo>
                <a:lnTo>
                  <a:pt x="516" y="167"/>
                </a:lnTo>
                <a:close/>
                <a:moveTo>
                  <a:pt x="424" y="165"/>
                </a:moveTo>
                <a:lnTo>
                  <a:pt x="422" y="167"/>
                </a:lnTo>
                <a:lnTo>
                  <a:pt x="420" y="167"/>
                </a:lnTo>
                <a:lnTo>
                  <a:pt x="422" y="171"/>
                </a:lnTo>
                <a:lnTo>
                  <a:pt x="426" y="174"/>
                </a:lnTo>
                <a:lnTo>
                  <a:pt x="428" y="174"/>
                </a:lnTo>
                <a:lnTo>
                  <a:pt x="430" y="171"/>
                </a:lnTo>
                <a:lnTo>
                  <a:pt x="430" y="169"/>
                </a:lnTo>
                <a:lnTo>
                  <a:pt x="430" y="165"/>
                </a:lnTo>
                <a:lnTo>
                  <a:pt x="426" y="165"/>
                </a:lnTo>
                <a:lnTo>
                  <a:pt x="424" y="165"/>
                </a:lnTo>
                <a:close/>
                <a:moveTo>
                  <a:pt x="257" y="165"/>
                </a:moveTo>
                <a:lnTo>
                  <a:pt x="253" y="169"/>
                </a:lnTo>
                <a:lnTo>
                  <a:pt x="253" y="173"/>
                </a:lnTo>
                <a:lnTo>
                  <a:pt x="255" y="174"/>
                </a:lnTo>
                <a:lnTo>
                  <a:pt x="255" y="176"/>
                </a:lnTo>
                <a:lnTo>
                  <a:pt x="257" y="174"/>
                </a:lnTo>
                <a:lnTo>
                  <a:pt x="255" y="176"/>
                </a:lnTo>
                <a:lnTo>
                  <a:pt x="253" y="178"/>
                </a:lnTo>
                <a:lnTo>
                  <a:pt x="255" y="184"/>
                </a:lnTo>
                <a:lnTo>
                  <a:pt x="261" y="182"/>
                </a:lnTo>
                <a:lnTo>
                  <a:pt x="265" y="182"/>
                </a:lnTo>
                <a:lnTo>
                  <a:pt x="268" y="182"/>
                </a:lnTo>
                <a:lnTo>
                  <a:pt x="270" y="184"/>
                </a:lnTo>
                <a:lnTo>
                  <a:pt x="265" y="186"/>
                </a:lnTo>
                <a:lnTo>
                  <a:pt x="261" y="188"/>
                </a:lnTo>
                <a:lnTo>
                  <a:pt x="261" y="190"/>
                </a:lnTo>
                <a:lnTo>
                  <a:pt x="265" y="192"/>
                </a:lnTo>
                <a:lnTo>
                  <a:pt x="265" y="196"/>
                </a:lnTo>
                <a:lnTo>
                  <a:pt x="261" y="196"/>
                </a:lnTo>
                <a:lnTo>
                  <a:pt x="259" y="198"/>
                </a:lnTo>
                <a:lnTo>
                  <a:pt x="259" y="199"/>
                </a:lnTo>
                <a:lnTo>
                  <a:pt x="263" y="201"/>
                </a:lnTo>
                <a:lnTo>
                  <a:pt x="272" y="198"/>
                </a:lnTo>
                <a:lnTo>
                  <a:pt x="282" y="192"/>
                </a:lnTo>
                <a:lnTo>
                  <a:pt x="280" y="188"/>
                </a:lnTo>
                <a:lnTo>
                  <a:pt x="282" y="186"/>
                </a:lnTo>
                <a:lnTo>
                  <a:pt x="280" y="180"/>
                </a:lnTo>
                <a:lnTo>
                  <a:pt x="276" y="180"/>
                </a:lnTo>
                <a:lnTo>
                  <a:pt x="274" y="180"/>
                </a:lnTo>
                <a:lnTo>
                  <a:pt x="274" y="176"/>
                </a:lnTo>
                <a:lnTo>
                  <a:pt x="274" y="173"/>
                </a:lnTo>
                <a:lnTo>
                  <a:pt x="270" y="173"/>
                </a:lnTo>
                <a:lnTo>
                  <a:pt x="267" y="173"/>
                </a:lnTo>
                <a:lnTo>
                  <a:pt x="265" y="173"/>
                </a:lnTo>
                <a:lnTo>
                  <a:pt x="265" y="171"/>
                </a:lnTo>
                <a:lnTo>
                  <a:pt x="267" y="167"/>
                </a:lnTo>
                <a:lnTo>
                  <a:pt x="261" y="165"/>
                </a:lnTo>
                <a:lnTo>
                  <a:pt x="257" y="165"/>
                </a:lnTo>
                <a:close/>
                <a:moveTo>
                  <a:pt x="309" y="163"/>
                </a:moveTo>
                <a:lnTo>
                  <a:pt x="303" y="165"/>
                </a:lnTo>
                <a:lnTo>
                  <a:pt x="301" y="167"/>
                </a:lnTo>
                <a:lnTo>
                  <a:pt x="303" y="169"/>
                </a:lnTo>
                <a:lnTo>
                  <a:pt x="311" y="171"/>
                </a:lnTo>
                <a:lnTo>
                  <a:pt x="311" y="174"/>
                </a:lnTo>
                <a:lnTo>
                  <a:pt x="305" y="174"/>
                </a:lnTo>
                <a:lnTo>
                  <a:pt x="301" y="174"/>
                </a:lnTo>
                <a:lnTo>
                  <a:pt x="303" y="178"/>
                </a:lnTo>
                <a:lnTo>
                  <a:pt x="307" y="182"/>
                </a:lnTo>
                <a:lnTo>
                  <a:pt x="309" y="182"/>
                </a:lnTo>
                <a:lnTo>
                  <a:pt x="307" y="184"/>
                </a:lnTo>
                <a:lnTo>
                  <a:pt x="305" y="184"/>
                </a:lnTo>
                <a:lnTo>
                  <a:pt x="305" y="186"/>
                </a:lnTo>
                <a:lnTo>
                  <a:pt x="311" y="190"/>
                </a:lnTo>
                <a:lnTo>
                  <a:pt x="309" y="192"/>
                </a:lnTo>
                <a:lnTo>
                  <a:pt x="309" y="194"/>
                </a:lnTo>
                <a:lnTo>
                  <a:pt x="305" y="194"/>
                </a:lnTo>
                <a:lnTo>
                  <a:pt x="303" y="194"/>
                </a:lnTo>
                <a:lnTo>
                  <a:pt x="303" y="192"/>
                </a:lnTo>
                <a:lnTo>
                  <a:pt x="305" y="188"/>
                </a:lnTo>
                <a:lnTo>
                  <a:pt x="299" y="184"/>
                </a:lnTo>
                <a:lnTo>
                  <a:pt x="297" y="180"/>
                </a:lnTo>
                <a:lnTo>
                  <a:pt x="293" y="178"/>
                </a:lnTo>
                <a:lnTo>
                  <a:pt x="291" y="173"/>
                </a:lnTo>
                <a:lnTo>
                  <a:pt x="288" y="173"/>
                </a:lnTo>
                <a:lnTo>
                  <a:pt x="286" y="173"/>
                </a:lnTo>
                <a:lnTo>
                  <a:pt x="284" y="178"/>
                </a:lnTo>
                <a:lnTo>
                  <a:pt x="288" y="178"/>
                </a:lnTo>
                <a:lnTo>
                  <a:pt x="286" y="182"/>
                </a:lnTo>
                <a:lnTo>
                  <a:pt x="286" y="186"/>
                </a:lnTo>
                <a:lnTo>
                  <a:pt x="288" y="188"/>
                </a:lnTo>
                <a:lnTo>
                  <a:pt x="291" y="190"/>
                </a:lnTo>
                <a:lnTo>
                  <a:pt x="291" y="194"/>
                </a:lnTo>
                <a:lnTo>
                  <a:pt x="291" y="198"/>
                </a:lnTo>
                <a:lnTo>
                  <a:pt x="284" y="198"/>
                </a:lnTo>
                <a:lnTo>
                  <a:pt x="278" y="198"/>
                </a:lnTo>
                <a:lnTo>
                  <a:pt x="278" y="199"/>
                </a:lnTo>
                <a:lnTo>
                  <a:pt x="276" y="201"/>
                </a:lnTo>
                <a:lnTo>
                  <a:pt x="276" y="205"/>
                </a:lnTo>
                <a:lnTo>
                  <a:pt x="278" y="209"/>
                </a:lnTo>
                <a:lnTo>
                  <a:pt x="291" y="203"/>
                </a:lnTo>
                <a:lnTo>
                  <a:pt x="307" y="199"/>
                </a:lnTo>
                <a:lnTo>
                  <a:pt x="309" y="199"/>
                </a:lnTo>
                <a:lnTo>
                  <a:pt x="311" y="201"/>
                </a:lnTo>
                <a:lnTo>
                  <a:pt x="305" y="203"/>
                </a:lnTo>
                <a:lnTo>
                  <a:pt x="301" y="207"/>
                </a:lnTo>
                <a:lnTo>
                  <a:pt x="303" y="217"/>
                </a:lnTo>
                <a:lnTo>
                  <a:pt x="309" y="217"/>
                </a:lnTo>
                <a:lnTo>
                  <a:pt x="315" y="217"/>
                </a:lnTo>
                <a:lnTo>
                  <a:pt x="318" y="215"/>
                </a:lnTo>
                <a:lnTo>
                  <a:pt x="326" y="215"/>
                </a:lnTo>
                <a:lnTo>
                  <a:pt x="334" y="215"/>
                </a:lnTo>
                <a:lnTo>
                  <a:pt x="341" y="215"/>
                </a:lnTo>
                <a:lnTo>
                  <a:pt x="341" y="211"/>
                </a:lnTo>
                <a:lnTo>
                  <a:pt x="343" y="209"/>
                </a:lnTo>
                <a:lnTo>
                  <a:pt x="341" y="205"/>
                </a:lnTo>
                <a:lnTo>
                  <a:pt x="339" y="205"/>
                </a:lnTo>
                <a:lnTo>
                  <a:pt x="339" y="199"/>
                </a:lnTo>
                <a:lnTo>
                  <a:pt x="341" y="196"/>
                </a:lnTo>
                <a:lnTo>
                  <a:pt x="338" y="196"/>
                </a:lnTo>
                <a:lnTo>
                  <a:pt x="336" y="196"/>
                </a:lnTo>
                <a:lnTo>
                  <a:pt x="334" y="184"/>
                </a:lnTo>
                <a:lnTo>
                  <a:pt x="334" y="174"/>
                </a:lnTo>
                <a:lnTo>
                  <a:pt x="326" y="173"/>
                </a:lnTo>
                <a:lnTo>
                  <a:pt x="326" y="171"/>
                </a:lnTo>
                <a:lnTo>
                  <a:pt x="324" y="167"/>
                </a:lnTo>
                <a:lnTo>
                  <a:pt x="324" y="165"/>
                </a:lnTo>
                <a:lnTo>
                  <a:pt x="320" y="165"/>
                </a:lnTo>
                <a:lnTo>
                  <a:pt x="320" y="169"/>
                </a:lnTo>
                <a:lnTo>
                  <a:pt x="318" y="171"/>
                </a:lnTo>
                <a:lnTo>
                  <a:pt x="320" y="173"/>
                </a:lnTo>
                <a:lnTo>
                  <a:pt x="322" y="173"/>
                </a:lnTo>
                <a:lnTo>
                  <a:pt x="322" y="174"/>
                </a:lnTo>
                <a:lnTo>
                  <a:pt x="316" y="174"/>
                </a:lnTo>
                <a:lnTo>
                  <a:pt x="315" y="174"/>
                </a:lnTo>
                <a:lnTo>
                  <a:pt x="313" y="173"/>
                </a:lnTo>
                <a:lnTo>
                  <a:pt x="315" y="173"/>
                </a:lnTo>
                <a:lnTo>
                  <a:pt x="311" y="167"/>
                </a:lnTo>
                <a:lnTo>
                  <a:pt x="309" y="163"/>
                </a:lnTo>
                <a:close/>
                <a:moveTo>
                  <a:pt x="121" y="163"/>
                </a:moveTo>
                <a:lnTo>
                  <a:pt x="119" y="165"/>
                </a:lnTo>
                <a:lnTo>
                  <a:pt x="119" y="169"/>
                </a:lnTo>
                <a:lnTo>
                  <a:pt x="121" y="169"/>
                </a:lnTo>
                <a:lnTo>
                  <a:pt x="125" y="169"/>
                </a:lnTo>
                <a:lnTo>
                  <a:pt x="123" y="167"/>
                </a:lnTo>
                <a:lnTo>
                  <a:pt x="123" y="165"/>
                </a:lnTo>
                <a:lnTo>
                  <a:pt x="123" y="163"/>
                </a:lnTo>
                <a:lnTo>
                  <a:pt x="121" y="163"/>
                </a:lnTo>
                <a:close/>
                <a:moveTo>
                  <a:pt x="359" y="161"/>
                </a:moveTo>
                <a:lnTo>
                  <a:pt x="355" y="165"/>
                </a:lnTo>
                <a:lnTo>
                  <a:pt x="353" y="167"/>
                </a:lnTo>
                <a:lnTo>
                  <a:pt x="359" y="174"/>
                </a:lnTo>
                <a:lnTo>
                  <a:pt x="364" y="180"/>
                </a:lnTo>
                <a:lnTo>
                  <a:pt x="370" y="180"/>
                </a:lnTo>
                <a:lnTo>
                  <a:pt x="376" y="180"/>
                </a:lnTo>
                <a:lnTo>
                  <a:pt x="380" y="184"/>
                </a:lnTo>
                <a:lnTo>
                  <a:pt x="386" y="182"/>
                </a:lnTo>
                <a:lnTo>
                  <a:pt x="391" y="180"/>
                </a:lnTo>
                <a:lnTo>
                  <a:pt x="393" y="184"/>
                </a:lnTo>
                <a:lnTo>
                  <a:pt x="395" y="184"/>
                </a:lnTo>
                <a:lnTo>
                  <a:pt x="401" y="186"/>
                </a:lnTo>
                <a:lnTo>
                  <a:pt x="407" y="192"/>
                </a:lnTo>
                <a:lnTo>
                  <a:pt x="410" y="198"/>
                </a:lnTo>
                <a:lnTo>
                  <a:pt x="409" y="205"/>
                </a:lnTo>
                <a:lnTo>
                  <a:pt x="407" y="213"/>
                </a:lnTo>
                <a:lnTo>
                  <a:pt x="407" y="221"/>
                </a:lnTo>
                <a:lnTo>
                  <a:pt x="410" y="230"/>
                </a:lnTo>
                <a:lnTo>
                  <a:pt x="412" y="228"/>
                </a:lnTo>
                <a:lnTo>
                  <a:pt x="416" y="228"/>
                </a:lnTo>
                <a:lnTo>
                  <a:pt x="416" y="224"/>
                </a:lnTo>
                <a:lnTo>
                  <a:pt x="420" y="226"/>
                </a:lnTo>
                <a:lnTo>
                  <a:pt x="422" y="230"/>
                </a:lnTo>
                <a:lnTo>
                  <a:pt x="424" y="228"/>
                </a:lnTo>
                <a:lnTo>
                  <a:pt x="428" y="226"/>
                </a:lnTo>
                <a:lnTo>
                  <a:pt x="433" y="224"/>
                </a:lnTo>
                <a:lnTo>
                  <a:pt x="437" y="222"/>
                </a:lnTo>
                <a:lnTo>
                  <a:pt x="439" y="221"/>
                </a:lnTo>
                <a:lnTo>
                  <a:pt x="443" y="217"/>
                </a:lnTo>
                <a:lnTo>
                  <a:pt x="445" y="222"/>
                </a:lnTo>
                <a:lnTo>
                  <a:pt x="447" y="228"/>
                </a:lnTo>
                <a:lnTo>
                  <a:pt x="457" y="228"/>
                </a:lnTo>
                <a:lnTo>
                  <a:pt x="466" y="228"/>
                </a:lnTo>
                <a:lnTo>
                  <a:pt x="468" y="224"/>
                </a:lnTo>
                <a:lnTo>
                  <a:pt x="470" y="222"/>
                </a:lnTo>
                <a:lnTo>
                  <a:pt x="472" y="224"/>
                </a:lnTo>
                <a:lnTo>
                  <a:pt x="474" y="228"/>
                </a:lnTo>
                <a:lnTo>
                  <a:pt x="480" y="226"/>
                </a:lnTo>
                <a:lnTo>
                  <a:pt x="485" y="224"/>
                </a:lnTo>
                <a:lnTo>
                  <a:pt x="485" y="226"/>
                </a:lnTo>
                <a:lnTo>
                  <a:pt x="487" y="228"/>
                </a:lnTo>
                <a:lnTo>
                  <a:pt x="493" y="226"/>
                </a:lnTo>
                <a:lnTo>
                  <a:pt x="501" y="224"/>
                </a:lnTo>
                <a:lnTo>
                  <a:pt x="505" y="226"/>
                </a:lnTo>
                <a:lnTo>
                  <a:pt x="510" y="226"/>
                </a:lnTo>
                <a:lnTo>
                  <a:pt x="514" y="222"/>
                </a:lnTo>
                <a:lnTo>
                  <a:pt x="512" y="221"/>
                </a:lnTo>
                <a:lnTo>
                  <a:pt x="514" y="219"/>
                </a:lnTo>
                <a:lnTo>
                  <a:pt x="516" y="219"/>
                </a:lnTo>
                <a:lnTo>
                  <a:pt x="516" y="222"/>
                </a:lnTo>
                <a:lnTo>
                  <a:pt x="520" y="226"/>
                </a:lnTo>
                <a:lnTo>
                  <a:pt x="522" y="224"/>
                </a:lnTo>
                <a:lnTo>
                  <a:pt x="526" y="222"/>
                </a:lnTo>
                <a:lnTo>
                  <a:pt x="526" y="224"/>
                </a:lnTo>
                <a:lnTo>
                  <a:pt x="537" y="224"/>
                </a:lnTo>
                <a:lnTo>
                  <a:pt x="552" y="224"/>
                </a:lnTo>
                <a:lnTo>
                  <a:pt x="552" y="219"/>
                </a:lnTo>
                <a:lnTo>
                  <a:pt x="554" y="213"/>
                </a:lnTo>
                <a:lnTo>
                  <a:pt x="558" y="211"/>
                </a:lnTo>
                <a:lnTo>
                  <a:pt x="562" y="209"/>
                </a:lnTo>
                <a:lnTo>
                  <a:pt x="562" y="205"/>
                </a:lnTo>
                <a:lnTo>
                  <a:pt x="562" y="203"/>
                </a:lnTo>
                <a:lnTo>
                  <a:pt x="554" y="199"/>
                </a:lnTo>
                <a:lnTo>
                  <a:pt x="549" y="196"/>
                </a:lnTo>
                <a:lnTo>
                  <a:pt x="543" y="196"/>
                </a:lnTo>
                <a:lnTo>
                  <a:pt x="537" y="198"/>
                </a:lnTo>
                <a:lnTo>
                  <a:pt x="533" y="194"/>
                </a:lnTo>
                <a:lnTo>
                  <a:pt x="533" y="192"/>
                </a:lnTo>
                <a:lnTo>
                  <a:pt x="526" y="190"/>
                </a:lnTo>
                <a:lnTo>
                  <a:pt x="520" y="190"/>
                </a:lnTo>
                <a:lnTo>
                  <a:pt x="518" y="194"/>
                </a:lnTo>
                <a:lnTo>
                  <a:pt x="514" y="192"/>
                </a:lnTo>
                <a:lnTo>
                  <a:pt x="510" y="192"/>
                </a:lnTo>
                <a:lnTo>
                  <a:pt x="508" y="190"/>
                </a:lnTo>
                <a:lnTo>
                  <a:pt x="505" y="190"/>
                </a:lnTo>
                <a:lnTo>
                  <a:pt x="497" y="194"/>
                </a:lnTo>
                <a:lnTo>
                  <a:pt x="485" y="196"/>
                </a:lnTo>
                <a:lnTo>
                  <a:pt x="478" y="198"/>
                </a:lnTo>
                <a:lnTo>
                  <a:pt x="470" y="198"/>
                </a:lnTo>
                <a:lnTo>
                  <a:pt x="462" y="196"/>
                </a:lnTo>
                <a:lnTo>
                  <a:pt x="462" y="201"/>
                </a:lnTo>
                <a:lnTo>
                  <a:pt x="458" y="199"/>
                </a:lnTo>
                <a:lnTo>
                  <a:pt x="458" y="198"/>
                </a:lnTo>
                <a:lnTo>
                  <a:pt x="455" y="198"/>
                </a:lnTo>
                <a:lnTo>
                  <a:pt x="453" y="199"/>
                </a:lnTo>
                <a:lnTo>
                  <a:pt x="445" y="198"/>
                </a:lnTo>
                <a:lnTo>
                  <a:pt x="439" y="194"/>
                </a:lnTo>
                <a:lnTo>
                  <a:pt x="439" y="196"/>
                </a:lnTo>
                <a:lnTo>
                  <a:pt x="437" y="198"/>
                </a:lnTo>
                <a:lnTo>
                  <a:pt x="437" y="194"/>
                </a:lnTo>
                <a:lnTo>
                  <a:pt x="437" y="190"/>
                </a:lnTo>
                <a:lnTo>
                  <a:pt x="432" y="190"/>
                </a:lnTo>
                <a:lnTo>
                  <a:pt x="426" y="192"/>
                </a:lnTo>
                <a:lnTo>
                  <a:pt x="426" y="188"/>
                </a:lnTo>
                <a:lnTo>
                  <a:pt x="422" y="186"/>
                </a:lnTo>
                <a:lnTo>
                  <a:pt x="420" y="186"/>
                </a:lnTo>
                <a:lnTo>
                  <a:pt x="426" y="186"/>
                </a:lnTo>
                <a:lnTo>
                  <a:pt x="430" y="188"/>
                </a:lnTo>
                <a:lnTo>
                  <a:pt x="432" y="186"/>
                </a:lnTo>
                <a:lnTo>
                  <a:pt x="435" y="184"/>
                </a:lnTo>
                <a:lnTo>
                  <a:pt x="435" y="180"/>
                </a:lnTo>
                <a:lnTo>
                  <a:pt x="432" y="180"/>
                </a:lnTo>
                <a:lnTo>
                  <a:pt x="430" y="180"/>
                </a:lnTo>
                <a:lnTo>
                  <a:pt x="424" y="178"/>
                </a:lnTo>
                <a:lnTo>
                  <a:pt x="418" y="176"/>
                </a:lnTo>
                <a:lnTo>
                  <a:pt x="416" y="173"/>
                </a:lnTo>
                <a:lnTo>
                  <a:pt x="414" y="169"/>
                </a:lnTo>
                <a:lnTo>
                  <a:pt x="405" y="171"/>
                </a:lnTo>
                <a:lnTo>
                  <a:pt x="393" y="173"/>
                </a:lnTo>
                <a:lnTo>
                  <a:pt x="389" y="169"/>
                </a:lnTo>
                <a:lnTo>
                  <a:pt x="387" y="165"/>
                </a:lnTo>
                <a:lnTo>
                  <a:pt x="372" y="163"/>
                </a:lnTo>
                <a:lnTo>
                  <a:pt x="359" y="161"/>
                </a:lnTo>
                <a:close/>
                <a:moveTo>
                  <a:pt x="186" y="161"/>
                </a:moveTo>
                <a:lnTo>
                  <a:pt x="184" y="163"/>
                </a:lnTo>
                <a:lnTo>
                  <a:pt x="182" y="163"/>
                </a:lnTo>
                <a:lnTo>
                  <a:pt x="182" y="173"/>
                </a:lnTo>
                <a:lnTo>
                  <a:pt x="182" y="182"/>
                </a:lnTo>
                <a:lnTo>
                  <a:pt x="186" y="184"/>
                </a:lnTo>
                <a:lnTo>
                  <a:pt x="190" y="186"/>
                </a:lnTo>
                <a:lnTo>
                  <a:pt x="188" y="188"/>
                </a:lnTo>
                <a:lnTo>
                  <a:pt x="186" y="192"/>
                </a:lnTo>
                <a:lnTo>
                  <a:pt x="186" y="194"/>
                </a:lnTo>
                <a:lnTo>
                  <a:pt x="188" y="194"/>
                </a:lnTo>
                <a:lnTo>
                  <a:pt x="192" y="194"/>
                </a:lnTo>
                <a:lnTo>
                  <a:pt x="194" y="199"/>
                </a:lnTo>
                <a:lnTo>
                  <a:pt x="178" y="199"/>
                </a:lnTo>
                <a:lnTo>
                  <a:pt x="165" y="198"/>
                </a:lnTo>
                <a:lnTo>
                  <a:pt x="159" y="192"/>
                </a:lnTo>
                <a:lnTo>
                  <a:pt x="153" y="188"/>
                </a:lnTo>
                <a:lnTo>
                  <a:pt x="148" y="188"/>
                </a:lnTo>
                <a:lnTo>
                  <a:pt x="144" y="188"/>
                </a:lnTo>
                <a:lnTo>
                  <a:pt x="138" y="184"/>
                </a:lnTo>
                <a:lnTo>
                  <a:pt x="134" y="182"/>
                </a:lnTo>
                <a:lnTo>
                  <a:pt x="125" y="180"/>
                </a:lnTo>
                <a:lnTo>
                  <a:pt x="117" y="180"/>
                </a:lnTo>
                <a:lnTo>
                  <a:pt x="115" y="184"/>
                </a:lnTo>
                <a:lnTo>
                  <a:pt x="111" y="182"/>
                </a:lnTo>
                <a:lnTo>
                  <a:pt x="105" y="182"/>
                </a:lnTo>
                <a:lnTo>
                  <a:pt x="105" y="186"/>
                </a:lnTo>
                <a:lnTo>
                  <a:pt x="105" y="192"/>
                </a:lnTo>
                <a:lnTo>
                  <a:pt x="113" y="190"/>
                </a:lnTo>
                <a:lnTo>
                  <a:pt x="111" y="192"/>
                </a:lnTo>
                <a:lnTo>
                  <a:pt x="103" y="194"/>
                </a:lnTo>
                <a:lnTo>
                  <a:pt x="100" y="196"/>
                </a:lnTo>
                <a:lnTo>
                  <a:pt x="100" y="201"/>
                </a:lnTo>
                <a:lnTo>
                  <a:pt x="109" y="199"/>
                </a:lnTo>
                <a:lnTo>
                  <a:pt x="109" y="201"/>
                </a:lnTo>
                <a:lnTo>
                  <a:pt x="103" y="203"/>
                </a:lnTo>
                <a:lnTo>
                  <a:pt x="98" y="205"/>
                </a:lnTo>
                <a:lnTo>
                  <a:pt x="98" y="211"/>
                </a:lnTo>
                <a:lnTo>
                  <a:pt x="105" y="209"/>
                </a:lnTo>
                <a:lnTo>
                  <a:pt x="113" y="209"/>
                </a:lnTo>
                <a:lnTo>
                  <a:pt x="113" y="211"/>
                </a:lnTo>
                <a:lnTo>
                  <a:pt x="117" y="213"/>
                </a:lnTo>
                <a:lnTo>
                  <a:pt x="117" y="207"/>
                </a:lnTo>
                <a:lnTo>
                  <a:pt x="119" y="207"/>
                </a:lnTo>
                <a:lnTo>
                  <a:pt x="121" y="209"/>
                </a:lnTo>
                <a:lnTo>
                  <a:pt x="119" y="209"/>
                </a:lnTo>
                <a:lnTo>
                  <a:pt x="121" y="215"/>
                </a:lnTo>
                <a:lnTo>
                  <a:pt x="123" y="213"/>
                </a:lnTo>
                <a:lnTo>
                  <a:pt x="123" y="211"/>
                </a:lnTo>
                <a:lnTo>
                  <a:pt x="126" y="211"/>
                </a:lnTo>
                <a:lnTo>
                  <a:pt x="125" y="203"/>
                </a:lnTo>
                <a:lnTo>
                  <a:pt x="126" y="196"/>
                </a:lnTo>
                <a:lnTo>
                  <a:pt x="128" y="194"/>
                </a:lnTo>
                <a:lnTo>
                  <a:pt x="130" y="196"/>
                </a:lnTo>
                <a:lnTo>
                  <a:pt x="130" y="198"/>
                </a:lnTo>
                <a:lnTo>
                  <a:pt x="130" y="199"/>
                </a:lnTo>
                <a:lnTo>
                  <a:pt x="130" y="205"/>
                </a:lnTo>
                <a:lnTo>
                  <a:pt x="130" y="209"/>
                </a:lnTo>
                <a:lnTo>
                  <a:pt x="138" y="207"/>
                </a:lnTo>
                <a:lnTo>
                  <a:pt x="149" y="207"/>
                </a:lnTo>
                <a:lnTo>
                  <a:pt x="149" y="203"/>
                </a:lnTo>
                <a:lnTo>
                  <a:pt x="157" y="205"/>
                </a:lnTo>
                <a:lnTo>
                  <a:pt x="169" y="207"/>
                </a:lnTo>
                <a:lnTo>
                  <a:pt x="171" y="203"/>
                </a:lnTo>
                <a:lnTo>
                  <a:pt x="174" y="201"/>
                </a:lnTo>
                <a:lnTo>
                  <a:pt x="172" y="205"/>
                </a:lnTo>
                <a:lnTo>
                  <a:pt x="171" y="209"/>
                </a:lnTo>
                <a:lnTo>
                  <a:pt x="159" y="213"/>
                </a:lnTo>
                <a:lnTo>
                  <a:pt x="146" y="215"/>
                </a:lnTo>
                <a:lnTo>
                  <a:pt x="140" y="219"/>
                </a:lnTo>
                <a:lnTo>
                  <a:pt x="132" y="222"/>
                </a:lnTo>
                <a:lnTo>
                  <a:pt x="132" y="226"/>
                </a:lnTo>
                <a:lnTo>
                  <a:pt x="134" y="230"/>
                </a:lnTo>
                <a:lnTo>
                  <a:pt x="142" y="230"/>
                </a:lnTo>
                <a:lnTo>
                  <a:pt x="153" y="230"/>
                </a:lnTo>
                <a:lnTo>
                  <a:pt x="161" y="222"/>
                </a:lnTo>
                <a:lnTo>
                  <a:pt x="169" y="215"/>
                </a:lnTo>
                <a:lnTo>
                  <a:pt x="172" y="215"/>
                </a:lnTo>
                <a:lnTo>
                  <a:pt x="178" y="217"/>
                </a:lnTo>
                <a:lnTo>
                  <a:pt x="184" y="213"/>
                </a:lnTo>
                <a:lnTo>
                  <a:pt x="192" y="211"/>
                </a:lnTo>
                <a:lnTo>
                  <a:pt x="199" y="213"/>
                </a:lnTo>
                <a:lnTo>
                  <a:pt x="209" y="215"/>
                </a:lnTo>
                <a:lnTo>
                  <a:pt x="209" y="211"/>
                </a:lnTo>
                <a:lnTo>
                  <a:pt x="209" y="209"/>
                </a:lnTo>
                <a:lnTo>
                  <a:pt x="211" y="209"/>
                </a:lnTo>
                <a:lnTo>
                  <a:pt x="213" y="211"/>
                </a:lnTo>
                <a:lnTo>
                  <a:pt x="224" y="209"/>
                </a:lnTo>
                <a:lnTo>
                  <a:pt x="232" y="207"/>
                </a:lnTo>
                <a:lnTo>
                  <a:pt x="234" y="205"/>
                </a:lnTo>
                <a:lnTo>
                  <a:pt x="234" y="201"/>
                </a:lnTo>
                <a:lnTo>
                  <a:pt x="234" y="196"/>
                </a:lnTo>
                <a:lnTo>
                  <a:pt x="234" y="190"/>
                </a:lnTo>
                <a:lnTo>
                  <a:pt x="230" y="184"/>
                </a:lnTo>
                <a:lnTo>
                  <a:pt x="228" y="182"/>
                </a:lnTo>
                <a:lnTo>
                  <a:pt x="226" y="182"/>
                </a:lnTo>
                <a:lnTo>
                  <a:pt x="222" y="180"/>
                </a:lnTo>
                <a:lnTo>
                  <a:pt x="222" y="186"/>
                </a:lnTo>
                <a:lnTo>
                  <a:pt x="222" y="194"/>
                </a:lnTo>
                <a:lnTo>
                  <a:pt x="222" y="196"/>
                </a:lnTo>
                <a:lnTo>
                  <a:pt x="219" y="196"/>
                </a:lnTo>
                <a:lnTo>
                  <a:pt x="219" y="194"/>
                </a:lnTo>
                <a:lnTo>
                  <a:pt x="219" y="190"/>
                </a:lnTo>
                <a:lnTo>
                  <a:pt x="219" y="188"/>
                </a:lnTo>
                <a:lnTo>
                  <a:pt x="215" y="188"/>
                </a:lnTo>
                <a:lnTo>
                  <a:pt x="213" y="190"/>
                </a:lnTo>
                <a:lnTo>
                  <a:pt x="211" y="184"/>
                </a:lnTo>
                <a:lnTo>
                  <a:pt x="213" y="180"/>
                </a:lnTo>
                <a:lnTo>
                  <a:pt x="205" y="180"/>
                </a:lnTo>
                <a:lnTo>
                  <a:pt x="199" y="178"/>
                </a:lnTo>
                <a:lnTo>
                  <a:pt x="196" y="174"/>
                </a:lnTo>
                <a:lnTo>
                  <a:pt x="190" y="171"/>
                </a:lnTo>
                <a:lnTo>
                  <a:pt x="192" y="169"/>
                </a:lnTo>
                <a:lnTo>
                  <a:pt x="192" y="165"/>
                </a:lnTo>
                <a:lnTo>
                  <a:pt x="188" y="163"/>
                </a:lnTo>
                <a:lnTo>
                  <a:pt x="186" y="161"/>
                </a:lnTo>
                <a:close/>
                <a:moveTo>
                  <a:pt x="382" y="144"/>
                </a:moveTo>
                <a:lnTo>
                  <a:pt x="374" y="146"/>
                </a:lnTo>
                <a:lnTo>
                  <a:pt x="368" y="150"/>
                </a:lnTo>
                <a:lnTo>
                  <a:pt x="366" y="150"/>
                </a:lnTo>
                <a:lnTo>
                  <a:pt x="364" y="150"/>
                </a:lnTo>
                <a:lnTo>
                  <a:pt x="361" y="148"/>
                </a:lnTo>
                <a:lnTo>
                  <a:pt x="359" y="148"/>
                </a:lnTo>
                <a:lnTo>
                  <a:pt x="357" y="153"/>
                </a:lnTo>
                <a:lnTo>
                  <a:pt x="361" y="151"/>
                </a:lnTo>
                <a:lnTo>
                  <a:pt x="364" y="151"/>
                </a:lnTo>
                <a:lnTo>
                  <a:pt x="372" y="153"/>
                </a:lnTo>
                <a:lnTo>
                  <a:pt x="382" y="157"/>
                </a:lnTo>
                <a:lnTo>
                  <a:pt x="387" y="155"/>
                </a:lnTo>
                <a:lnTo>
                  <a:pt x="393" y="155"/>
                </a:lnTo>
                <a:lnTo>
                  <a:pt x="397" y="151"/>
                </a:lnTo>
                <a:lnTo>
                  <a:pt x="397" y="150"/>
                </a:lnTo>
                <a:lnTo>
                  <a:pt x="397" y="146"/>
                </a:lnTo>
                <a:lnTo>
                  <a:pt x="393" y="144"/>
                </a:lnTo>
                <a:lnTo>
                  <a:pt x="387" y="144"/>
                </a:lnTo>
                <a:lnTo>
                  <a:pt x="382" y="144"/>
                </a:lnTo>
                <a:close/>
                <a:moveTo>
                  <a:pt x="426" y="140"/>
                </a:moveTo>
                <a:lnTo>
                  <a:pt x="422" y="144"/>
                </a:lnTo>
                <a:lnTo>
                  <a:pt x="420" y="148"/>
                </a:lnTo>
                <a:lnTo>
                  <a:pt x="420" y="150"/>
                </a:lnTo>
                <a:lnTo>
                  <a:pt x="422" y="153"/>
                </a:lnTo>
                <a:lnTo>
                  <a:pt x="428" y="153"/>
                </a:lnTo>
                <a:lnTo>
                  <a:pt x="430" y="153"/>
                </a:lnTo>
                <a:lnTo>
                  <a:pt x="432" y="148"/>
                </a:lnTo>
                <a:lnTo>
                  <a:pt x="433" y="144"/>
                </a:lnTo>
                <a:lnTo>
                  <a:pt x="430" y="142"/>
                </a:lnTo>
                <a:lnTo>
                  <a:pt x="426" y="140"/>
                </a:lnTo>
                <a:close/>
                <a:moveTo>
                  <a:pt x="288" y="140"/>
                </a:moveTo>
                <a:lnTo>
                  <a:pt x="286" y="142"/>
                </a:lnTo>
                <a:lnTo>
                  <a:pt x="284" y="146"/>
                </a:lnTo>
                <a:lnTo>
                  <a:pt x="286" y="146"/>
                </a:lnTo>
                <a:lnTo>
                  <a:pt x="288" y="148"/>
                </a:lnTo>
                <a:lnTo>
                  <a:pt x="291" y="150"/>
                </a:lnTo>
                <a:lnTo>
                  <a:pt x="291" y="148"/>
                </a:lnTo>
                <a:lnTo>
                  <a:pt x="293" y="148"/>
                </a:lnTo>
                <a:lnTo>
                  <a:pt x="293" y="144"/>
                </a:lnTo>
                <a:lnTo>
                  <a:pt x="295" y="144"/>
                </a:lnTo>
                <a:lnTo>
                  <a:pt x="291" y="142"/>
                </a:lnTo>
                <a:lnTo>
                  <a:pt x="288" y="140"/>
                </a:lnTo>
                <a:close/>
                <a:moveTo>
                  <a:pt x="244" y="140"/>
                </a:moveTo>
                <a:lnTo>
                  <a:pt x="245" y="148"/>
                </a:lnTo>
                <a:lnTo>
                  <a:pt x="247" y="155"/>
                </a:lnTo>
                <a:lnTo>
                  <a:pt x="251" y="155"/>
                </a:lnTo>
                <a:lnTo>
                  <a:pt x="251" y="151"/>
                </a:lnTo>
                <a:lnTo>
                  <a:pt x="251" y="148"/>
                </a:lnTo>
                <a:lnTo>
                  <a:pt x="249" y="144"/>
                </a:lnTo>
                <a:lnTo>
                  <a:pt x="247" y="140"/>
                </a:lnTo>
                <a:lnTo>
                  <a:pt x="244" y="140"/>
                </a:lnTo>
                <a:close/>
                <a:moveTo>
                  <a:pt x="96" y="138"/>
                </a:moveTo>
                <a:lnTo>
                  <a:pt x="92" y="142"/>
                </a:lnTo>
                <a:lnTo>
                  <a:pt x="92" y="144"/>
                </a:lnTo>
                <a:lnTo>
                  <a:pt x="88" y="148"/>
                </a:lnTo>
                <a:lnTo>
                  <a:pt x="82" y="150"/>
                </a:lnTo>
                <a:lnTo>
                  <a:pt x="77" y="146"/>
                </a:lnTo>
                <a:lnTo>
                  <a:pt x="65" y="146"/>
                </a:lnTo>
                <a:lnTo>
                  <a:pt x="55" y="150"/>
                </a:lnTo>
                <a:lnTo>
                  <a:pt x="48" y="155"/>
                </a:lnTo>
                <a:lnTo>
                  <a:pt x="40" y="163"/>
                </a:lnTo>
                <a:lnTo>
                  <a:pt x="36" y="161"/>
                </a:lnTo>
                <a:lnTo>
                  <a:pt x="34" y="161"/>
                </a:lnTo>
                <a:lnTo>
                  <a:pt x="30" y="165"/>
                </a:lnTo>
                <a:lnTo>
                  <a:pt x="29" y="169"/>
                </a:lnTo>
                <a:lnTo>
                  <a:pt x="27" y="169"/>
                </a:lnTo>
                <a:lnTo>
                  <a:pt x="27" y="171"/>
                </a:lnTo>
                <a:lnTo>
                  <a:pt x="27" y="174"/>
                </a:lnTo>
                <a:lnTo>
                  <a:pt x="21" y="174"/>
                </a:lnTo>
                <a:lnTo>
                  <a:pt x="17" y="174"/>
                </a:lnTo>
                <a:lnTo>
                  <a:pt x="11" y="176"/>
                </a:lnTo>
                <a:lnTo>
                  <a:pt x="7" y="180"/>
                </a:lnTo>
                <a:lnTo>
                  <a:pt x="15" y="186"/>
                </a:lnTo>
                <a:lnTo>
                  <a:pt x="21" y="196"/>
                </a:lnTo>
                <a:lnTo>
                  <a:pt x="25" y="192"/>
                </a:lnTo>
                <a:lnTo>
                  <a:pt x="32" y="190"/>
                </a:lnTo>
                <a:lnTo>
                  <a:pt x="32" y="192"/>
                </a:lnTo>
                <a:lnTo>
                  <a:pt x="36" y="194"/>
                </a:lnTo>
                <a:lnTo>
                  <a:pt x="38" y="192"/>
                </a:lnTo>
                <a:lnTo>
                  <a:pt x="40" y="190"/>
                </a:lnTo>
                <a:lnTo>
                  <a:pt x="42" y="190"/>
                </a:lnTo>
                <a:lnTo>
                  <a:pt x="44" y="192"/>
                </a:lnTo>
                <a:lnTo>
                  <a:pt x="44" y="188"/>
                </a:lnTo>
                <a:lnTo>
                  <a:pt x="44" y="184"/>
                </a:lnTo>
                <a:lnTo>
                  <a:pt x="44" y="188"/>
                </a:lnTo>
                <a:lnTo>
                  <a:pt x="48" y="192"/>
                </a:lnTo>
                <a:lnTo>
                  <a:pt x="50" y="192"/>
                </a:lnTo>
                <a:lnTo>
                  <a:pt x="54" y="194"/>
                </a:lnTo>
                <a:lnTo>
                  <a:pt x="55" y="190"/>
                </a:lnTo>
                <a:lnTo>
                  <a:pt x="59" y="188"/>
                </a:lnTo>
                <a:lnTo>
                  <a:pt x="59" y="182"/>
                </a:lnTo>
                <a:lnTo>
                  <a:pt x="59" y="180"/>
                </a:lnTo>
                <a:lnTo>
                  <a:pt x="59" y="182"/>
                </a:lnTo>
                <a:lnTo>
                  <a:pt x="65" y="184"/>
                </a:lnTo>
                <a:lnTo>
                  <a:pt x="65" y="180"/>
                </a:lnTo>
                <a:lnTo>
                  <a:pt x="69" y="180"/>
                </a:lnTo>
                <a:lnTo>
                  <a:pt x="69" y="174"/>
                </a:lnTo>
                <a:lnTo>
                  <a:pt x="69" y="169"/>
                </a:lnTo>
                <a:lnTo>
                  <a:pt x="71" y="169"/>
                </a:lnTo>
                <a:lnTo>
                  <a:pt x="75" y="171"/>
                </a:lnTo>
                <a:lnTo>
                  <a:pt x="75" y="167"/>
                </a:lnTo>
                <a:lnTo>
                  <a:pt x="77" y="163"/>
                </a:lnTo>
                <a:lnTo>
                  <a:pt x="78" y="163"/>
                </a:lnTo>
                <a:lnTo>
                  <a:pt x="82" y="163"/>
                </a:lnTo>
                <a:lnTo>
                  <a:pt x="78" y="169"/>
                </a:lnTo>
                <a:lnTo>
                  <a:pt x="77" y="176"/>
                </a:lnTo>
                <a:lnTo>
                  <a:pt x="80" y="176"/>
                </a:lnTo>
                <a:lnTo>
                  <a:pt x="84" y="178"/>
                </a:lnTo>
                <a:lnTo>
                  <a:pt x="88" y="174"/>
                </a:lnTo>
                <a:lnTo>
                  <a:pt x="94" y="169"/>
                </a:lnTo>
                <a:lnTo>
                  <a:pt x="96" y="165"/>
                </a:lnTo>
                <a:lnTo>
                  <a:pt x="98" y="163"/>
                </a:lnTo>
                <a:lnTo>
                  <a:pt x="98" y="161"/>
                </a:lnTo>
                <a:lnTo>
                  <a:pt x="96" y="159"/>
                </a:lnTo>
                <a:lnTo>
                  <a:pt x="100" y="159"/>
                </a:lnTo>
                <a:lnTo>
                  <a:pt x="107" y="161"/>
                </a:lnTo>
                <a:lnTo>
                  <a:pt x="105" y="159"/>
                </a:lnTo>
                <a:lnTo>
                  <a:pt x="105" y="155"/>
                </a:lnTo>
                <a:lnTo>
                  <a:pt x="109" y="155"/>
                </a:lnTo>
                <a:lnTo>
                  <a:pt x="109" y="151"/>
                </a:lnTo>
                <a:lnTo>
                  <a:pt x="111" y="150"/>
                </a:lnTo>
                <a:lnTo>
                  <a:pt x="109" y="144"/>
                </a:lnTo>
                <a:lnTo>
                  <a:pt x="105" y="142"/>
                </a:lnTo>
                <a:lnTo>
                  <a:pt x="100" y="140"/>
                </a:lnTo>
                <a:lnTo>
                  <a:pt x="96" y="138"/>
                </a:lnTo>
                <a:close/>
                <a:moveTo>
                  <a:pt x="524" y="136"/>
                </a:moveTo>
                <a:lnTo>
                  <a:pt x="524" y="138"/>
                </a:lnTo>
                <a:lnTo>
                  <a:pt x="522" y="140"/>
                </a:lnTo>
                <a:lnTo>
                  <a:pt x="522" y="136"/>
                </a:lnTo>
                <a:lnTo>
                  <a:pt x="524" y="136"/>
                </a:lnTo>
                <a:close/>
                <a:moveTo>
                  <a:pt x="174" y="134"/>
                </a:moveTo>
                <a:lnTo>
                  <a:pt x="172" y="138"/>
                </a:lnTo>
                <a:lnTo>
                  <a:pt x="169" y="136"/>
                </a:lnTo>
                <a:lnTo>
                  <a:pt x="165" y="136"/>
                </a:lnTo>
                <a:lnTo>
                  <a:pt x="155" y="140"/>
                </a:lnTo>
                <a:lnTo>
                  <a:pt x="148" y="146"/>
                </a:lnTo>
                <a:lnTo>
                  <a:pt x="144" y="144"/>
                </a:lnTo>
                <a:lnTo>
                  <a:pt x="142" y="144"/>
                </a:lnTo>
                <a:lnTo>
                  <a:pt x="140" y="151"/>
                </a:lnTo>
                <a:lnTo>
                  <a:pt x="142" y="161"/>
                </a:lnTo>
                <a:lnTo>
                  <a:pt x="151" y="165"/>
                </a:lnTo>
                <a:lnTo>
                  <a:pt x="163" y="163"/>
                </a:lnTo>
                <a:lnTo>
                  <a:pt x="174" y="161"/>
                </a:lnTo>
                <a:lnTo>
                  <a:pt x="176" y="155"/>
                </a:lnTo>
                <a:lnTo>
                  <a:pt x="180" y="151"/>
                </a:lnTo>
                <a:lnTo>
                  <a:pt x="176" y="150"/>
                </a:lnTo>
                <a:lnTo>
                  <a:pt x="174" y="146"/>
                </a:lnTo>
                <a:lnTo>
                  <a:pt x="178" y="146"/>
                </a:lnTo>
                <a:lnTo>
                  <a:pt x="182" y="146"/>
                </a:lnTo>
                <a:lnTo>
                  <a:pt x="184" y="144"/>
                </a:lnTo>
                <a:lnTo>
                  <a:pt x="186" y="142"/>
                </a:lnTo>
                <a:lnTo>
                  <a:pt x="186" y="140"/>
                </a:lnTo>
                <a:lnTo>
                  <a:pt x="184" y="138"/>
                </a:lnTo>
                <a:lnTo>
                  <a:pt x="180" y="136"/>
                </a:lnTo>
                <a:lnTo>
                  <a:pt x="174" y="134"/>
                </a:lnTo>
                <a:close/>
                <a:moveTo>
                  <a:pt x="123" y="130"/>
                </a:moveTo>
                <a:lnTo>
                  <a:pt x="119" y="132"/>
                </a:lnTo>
                <a:lnTo>
                  <a:pt x="115" y="134"/>
                </a:lnTo>
                <a:lnTo>
                  <a:pt x="115" y="138"/>
                </a:lnTo>
                <a:lnTo>
                  <a:pt x="115" y="142"/>
                </a:lnTo>
                <a:lnTo>
                  <a:pt x="117" y="144"/>
                </a:lnTo>
                <a:lnTo>
                  <a:pt x="119" y="146"/>
                </a:lnTo>
                <a:lnTo>
                  <a:pt x="123" y="146"/>
                </a:lnTo>
                <a:lnTo>
                  <a:pt x="126" y="146"/>
                </a:lnTo>
                <a:lnTo>
                  <a:pt x="128" y="142"/>
                </a:lnTo>
                <a:lnTo>
                  <a:pt x="130" y="138"/>
                </a:lnTo>
                <a:lnTo>
                  <a:pt x="126" y="134"/>
                </a:lnTo>
                <a:lnTo>
                  <a:pt x="123" y="130"/>
                </a:lnTo>
                <a:close/>
                <a:moveTo>
                  <a:pt x="140" y="123"/>
                </a:moveTo>
                <a:lnTo>
                  <a:pt x="138" y="127"/>
                </a:lnTo>
                <a:lnTo>
                  <a:pt x="136" y="130"/>
                </a:lnTo>
                <a:lnTo>
                  <a:pt x="144" y="128"/>
                </a:lnTo>
                <a:lnTo>
                  <a:pt x="151" y="128"/>
                </a:lnTo>
                <a:lnTo>
                  <a:pt x="153" y="130"/>
                </a:lnTo>
                <a:lnTo>
                  <a:pt x="157" y="132"/>
                </a:lnTo>
                <a:lnTo>
                  <a:pt x="157" y="134"/>
                </a:lnTo>
                <a:lnTo>
                  <a:pt x="165" y="128"/>
                </a:lnTo>
                <a:lnTo>
                  <a:pt x="163" y="127"/>
                </a:lnTo>
                <a:lnTo>
                  <a:pt x="163" y="123"/>
                </a:lnTo>
                <a:lnTo>
                  <a:pt x="153" y="123"/>
                </a:lnTo>
                <a:lnTo>
                  <a:pt x="140" y="123"/>
                </a:lnTo>
                <a:close/>
                <a:moveTo>
                  <a:pt x="182" y="117"/>
                </a:moveTo>
                <a:lnTo>
                  <a:pt x="176" y="119"/>
                </a:lnTo>
                <a:lnTo>
                  <a:pt x="172" y="123"/>
                </a:lnTo>
                <a:lnTo>
                  <a:pt x="169" y="123"/>
                </a:lnTo>
                <a:lnTo>
                  <a:pt x="167" y="123"/>
                </a:lnTo>
                <a:lnTo>
                  <a:pt x="167" y="125"/>
                </a:lnTo>
                <a:lnTo>
                  <a:pt x="167" y="127"/>
                </a:lnTo>
                <a:lnTo>
                  <a:pt x="169" y="128"/>
                </a:lnTo>
                <a:lnTo>
                  <a:pt x="176" y="130"/>
                </a:lnTo>
                <a:lnTo>
                  <a:pt x="180" y="132"/>
                </a:lnTo>
                <a:lnTo>
                  <a:pt x="186" y="132"/>
                </a:lnTo>
                <a:lnTo>
                  <a:pt x="188" y="130"/>
                </a:lnTo>
                <a:lnTo>
                  <a:pt x="192" y="128"/>
                </a:lnTo>
                <a:lnTo>
                  <a:pt x="192" y="127"/>
                </a:lnTo>
                <a:lnTo>
                  <a:pt x="192" y="123"/>
                </a:lnTo>
                <a:lnTo>
                  <a:pt x="192" y="121"/>
                </a:lnTo>
                <a:lnTo>
                  <a:pt x="190" y="119"/>
                </a:lnTo>
                <a:lnTo>
                  <a:pt x="186" y="117"/>
                </a:lnTo>
                <a:lnTo>
                  <a:pt x="182" y="117"/>
                </a:lnTo>
                <a:close/>
                <a:moveTo>
                  <a:pt x="483" y="115"/>
                </a:moveTo>
                <a:lnTo>
                  <a:pt x="483" y="117"/>
                </a:lnTo>
                <a:lnTo>
                  <a:pt x="481" y="119"/>
                </a:lnTo>
                <a:lnTo>
                  <a:pt x="481" y="115"/>
                </a:lnTo>
                <a:lnTo>
                  <a:pt x="483" y="115"/>
                </a:lnTo>
                <a:close/>
                <a:moveTo>
                  <a:pt x="330" y="115"/>
                </a:moveTo>
                <a:lnTo>
                  <a:pt x="330" y="130"/>
                </a:lnTo>
                <a:lnTo>
                  <a:pt x="338" y="132"/>
                </a:lnTo>
                <a:lnTo>
                  <a:pt x="343" y="134"/>
                </a:lnTo>
                <a:lnTo>
                  <a:pt x="341" y="136"/>
                </a:lnTo>
                <a:lnTo>
                  <a:pt x="339" y="136"/>
                </a:lnTo>
                <a:lnTo>
                  <a:pt x="343" y="144"/>
                </a:lnTo>
                <a:lnTo>
                  <a:pt x="347" y="148"/>
                </a:lnTo>
                <a:lnTo>
                  <a:pt x="351" y="148"/>
                </a:lnTo>
                <a:lnTo>
                  <a:pt x="361" y="146"/>
                </a:lnTo>
                <a:lnTo>
                  <a:pt x="364" y="144"/>
                </a:lnTo>
                <a:lnTo>
                  <a:pt x="372" y="144"/>
                </a:lnTo>
                <a:lnTo>
                  <a:pt x="368" y="130"/>
                </a:lnTo>
                <a:lnTo>
                  <a:pt x="362" y="128"/>
                </a:lnTo>
                <a:lnTo>
                  <a:pt x="357" y="128"/>
                </a:lnTo>
                <a:lnTo>
                  <a:pt x="353" y="125"/>
                </a:lnTo>
                <a:lnTo>
                  <a:pt x="351" y="123"/>
                </a:lnTo>
                <a:lnTo>
                  <a:pt x="339" y="119"/>
                </a:lnTo>
                <a:lnTo>
                  <a:pt x="330" y="115"/>
                </a:lnTo>
                <a:close/>
                <a:moveTo>
                  <a:pt x="236" y="105"/>
                </a:moveTo>
                <a:lnTo>
                  <a:pt x="232" y="109"/>
                </a:lnTo>
                <a:lnTo>
                  <a:pt x="232" y="117"/>
                </a:lnTo>
                <a:lnTo>
                  <a:pt x="234" y="115"/>
                </a:lnTo>
                <a:lnTo>
                  <a:pt x="238" y="115"/>
                </a:lnTo>
                <a:lnTo>
                  <a:pt x="238" y="117"/>
                </a:lnTo>
                <a:lnTo>
                  <a:pt x="238" y="121"/>
                </a:lnTo>
                <a:lnTo>
                  <a:pt x="240" y="119"/>
                </a:lnTo>
                <a:lnTo>
                  <a:pt x="244" y="119"/>
                </a:lnTo>
                <a:lnTo>
                  <a:pt x="242" y="123"/>
                </a:lnTo>
                <a:lnTo>
                  <a:pt x="242" y="125"/>
                </a:lnTo>
                <a:lnTo>
                  <a:pt x="245" y="125"/>
                </a:lnTo>
                <a:lnTo>
                  <a:pt x="249" y="123"/>
                </a:lnTo>
                <a:lnTo>
                  <a:pt x="249" y="125"/>
                </a:lnTo>
                <a:lnTo>
                  <a:pt x="247" y="127"/>
                </a:lnTo>
                <a:lnTo>
                  <a:pt x="247" y="128"/>
                </a:lnTo>
                <a:lnTo>
                  <a:pt x="251" y="130"/>
                </a:lnTo>
                <a:lnTo>
                  <a:pt x="244" y="132"/>
                </a:lnTo>
                <a:lnTo>
                  <a:pt x="245" y="134"/>
                </a:lnTo>
                <a:lnTo>
                  <a:pt x="257" y="130"/>
                </a:lnTo>
                <a:lnTo>
                  <a:pt x="268" y="128"/>
                </a:lnTo>
                <a:lnTo>
                  <a:pt x="274" y="128"/>
                </a:lnTo>
                <a:lnTo>
                  <a:pt x="280" y="128"/>
                </a:lnTo>
                <a:lnTo>
                  <a:pt x="286" y="130"/>
                </a:lnTo>
                <a:lnTo>
                  <a:pt x="291" y="134"/>
                </a:lnTo>
                <a:lnTo>
                  <a:pt x="293" y="136"/>
                </a:lnTo>
                <a:lnTo>
                  <a:pt x="295" y="140"/>
                </a:lnTo>
                <a:lnTo>
                  <a:pt x="299" y="140"/>
                </a:lnTo>
                <a:lnTo>
                  <a:pt x="303" y="142"/>
                </a:lnTo>
                <a:lnTo>
                  <a:pt x="305" y="146"/>
                </a:lnTo>
                <a:lnTo>
                  <a:pt x="309" y="150"/>
                </a:lnTo>
                <a:lnTo>
                  <a:pt x="313" y="150"/>
                </a:lnTo>
                <a:lnTo>
                  <a:pt x="316" y="150"/>
                </a:lnTo>
                <a:lnTo>
                  <a:pt x="318" y="144"/>
                </a:lnTo>
                <a:lnTo>
                  <a:pt x="320" y="138"/>
                </a:lnTo>
                <a:lnTo>
                  <a:pt x="316" y="136"/>
                </a:lnTo>
                <a:lnTo>
                  <a:pt x="311" y="127"/>
                </a:lnTo>
                <a:lnTo>
                  <a:pt x="307" y="127"/>
                </a:lnTo>
                <a:lnTo>
                  <a:pt x="305" y="128"/>
                </a:lnTo>
                <a:lnTo>
                  <a:pt x="297" y="127"/>
                </a:lnTo>
                <a:lnTo>
                  <a:pt x="293" y="121"/>
                </a:lnTo>
                <a:lnTo>
                  <a:pt x="290" y="117"/>
                </a:lnTo>
                <a:lnTo>
                  <a:pt x="288" y="117"/>
                </a:lnTo>
                <a:lnTo>
                  <a:pt x="286" y="119"/>
                </a:lnTo>
                <a:lnTo>
                  <a:pt x="282" y="115"/>
                </a:lnTo>
                <a:lnTo>
                  <a:pt x="276" y="113"/>
                </a:lnTo>
                <a:lnTo>
                  <a:pt x="274" y="115"/>
                </a:lnTo>
                <a:lnTo>
                  <a:pt x="270" y="117"/>
                </a:lnTo>
                <a:lnTo>
                  <a:pt x="270" y="113"/>
                </a:lnTo>
                <a:lnTo>
                  <a:pt x="265" y="111"/>
                </a:lnTo>
                <a:lnTo>
                  <a:pt x="259" y="109"/>
                </a:lnTo>
                <a:lnTo>
                  <a:pt x="259" y="111"/>
                </a:lnTo>
                <a:lnTo>
                  <a:pt x="259" y="115"/>
                </a:lnTo>
                <a:lnTo>
                  <a:pt x="255" y="115"/>
                </a:lnTo>
                <a:lnTo>
                  <a:pt x="253" y="117"/>
                </a:lnTo>
                <a:lnTo>
                  <a:pt x="251" y="113"/>
                </a:lnTo>
                <a:lnTo>
                  <a:pt x="251" y="109"/>
                </a:lnTo>
                <a:lnTo>
                  <a:pt x="242" y="107"/>
                </a:lnTo>
                <a:lnTo>
                  <a:pt x="236" y="105"/>
                </a:lnTo>
                <a:close/>
                <a:moveTo>
                  <a:pt x="497" y="96"/>
                </a:moveTo>
                <a:lnTo>
                  <a:pt x="499" y="102"/>
                </a:lnTo>
                <a:lnTo>
                  <a:pt x="501" y="103"/>
                </a:lnTo>
                <a:lnTo>
                  <a:pt x="505" y="105"/>
                </a:lnTo>
                <a:lnTo>
                  <a:pt x="510" y="107"/>
                </a:lnTo>
                <a:lnTo>
                  <a:pt x="510" y="109"/>
                </a:lnTo>
                <a:lnTo>
                  <a:pt x="512" y="111"/>
                </a:lnTo>
                <a:lnTo>
                  <a:pt x="505" y="111"/>
                </a:lnTo>
                <a:lnTo>
                  <a:pt x="501" y="113"/>
                </a:lnTo>
                <a:lnTo>
                  <a:pt x="503" y="113"/>
                </a:lnTo>
                <a:lnTo>
                  <a:pt x="505" y="113"/>
                </a:lnTo>
                <a:lnTo>
                  <a:pt x="516" y="115"/>
                </a:lnTo>
                <a:lnTo>
                  <a:pt x="528" y="115"/>
                </a:lnTo>
                <a:lnTo>
                  <a:pt x="528" y="117"/>
                </a:lnTo>
                <a:lnTo>
                  <a:pt x="528" y="121"/>
                </a:lnTo>
                <a:lnTo>
                  <a:pt x="506" y="119"/>
                </a:lnTo>
                <a:lnTo>
                  <a:pt x="485" y="117"/>
                </a:lnTo>
                <a:lnTo>
                  <a:pt x="485" y="113"/>
                </a:lnTo>
                <a:lnTo>
                  <a:pt x="491" y="111"/>
                </a:lnTo>
                <a:lnTo>
                  <a:pt x="499" y="109"/>
                </a:lnTo>
                <a:lnTo>
                  <a:pt x="499" y="105"/>
                </a:lnTo>
                <a:lnTo>
                  <a:pt x="499" y="103"/>
                </a:lnTo>
                <a:lnTo>
                  <a:pt x="497" y="102"/>
                </a:lnTo>
                <a:lnTo>
                  <a:pt x="495" y="100"/>
                </a:lnTo>
                <a:lnTo>
                  <a:pt x="495" y="96"/>
                </a:lnTo>
                <a:lnTo>
                  <a:pt x="497" y="96"/>
                </a:lnTo>
                <a:close/>
                <a:moveTo>
                  <a:pt x="558" y="73"/>
                </a:moveTo>
                <a:lnTo>
                  <a:pt x="545" y="75"/>
                </a:lnTo>
                <a:lnTo>
                  <a:pt x="531" y="79"/>
                </a:lnTo>
                <a:lnTo>
                  <a:pt x="533" y="80"/>
                </a:lnTo>
                <a:lnTo>
                  <a:pt x="535" y="80"/>
                </a:lnTo>
                <a:lnTo>
                  <a:pt x="535" y="86"/>
                </a:lnTo>
                <a:lnTo>
                  <a:pt x="535" y="90"/>
                </a:lnTo>
                <a:lnTo>
                  <a:pt x="537" y="92"/>
                </a:lnTo>
                <a:lnTo>
                  <a:pt x="545" y="94"/>
                </a:lnTo>
                <a:lnTo>
                  <a:pt x="549" y="92"/>
                </a:lnTo>
                <a:lnTo>
                  <a:pt x="551" y="92"/>
                </a:lnTo>
                <a:lnTo>
                  <a:pt x="552" y="90"/>
                </a:lnTo>
                <a:lnTo>
                  <a:pt x="554" y="90"/>
                </a:lnTo>
                <a:lnTo>
                  <a:pt x="554" y="92"/>
                </a:lnTo>
                <a:lnTo>
                  <a:pt x="552" y="96"/>
                </a:lnTo>
                <a:lnTo>
                  <a:pt x="551" y="98"/>
                </a:lnTo>
                <a:lnTo>
                  <a:pt x="543" y="98"/>
                </a:lnTo>
                <a:lnTo>
                  <a:pt x="537" y="96"/>
                </a:lnTo>
                <a:lnTo>
                  <a:pt x="535" y="92"/>
                </a:lnTo>
                <a:lnTo>
                  <a:pt x="531" y="90"/>
                </a:lnTo>
                <a:lnTo>
                  <a:pt x="529" y="82"/>
                </a:lnTo>
                <a:lnTo>
                  <a:pt x="524" y="77"/>
                </a:lnTo>
                <a:lnTo>
                  <a:pt x="505" y="75"/>
                </a:lnTo>
                <a:lnTo>
                  <a:pt x="487" y="75"/>
                </a:lnTo>
                <a:lnTo>
                  <a:pt x="485" y="77"/>
                </a:lnTo>
                <a:lnTo>
                  <a:pt x="483" y="79"/>
                </a:lnTo>
                <a:lnTo>
                  <a:pt x="483" y="82"/>
                </a:lnTo>
                <a:lnTo>
                  <a:pt x="485" y="84"/>
                </a:lnTo>
                <a:lnTo>
                  <a:pt x="480" y="88"/>
                </a:lnTo>
                <a:lnTo>
                  <a:pt x="474" y="94"/>
                </a:lnTo>
                <a:lnTo>
                  <a:pt x="474" y="88"/>
                </a:lnTo>
                <a:lnTo>
                  <a:pt x="476" y="84"/>
                </a:lnTo>
                <a:lnTo>
                  <a:pt x="472" y="82"/>
                </a:lnTo>
                <a:lnTo>
                  <a:pt x="470" y="80"/>
                </a:lnTo>
                <a:lnTo>
                  <a:pt x="470" y="77"/>
                </a:lnTo>
                <a:lnTo>
                  <a:pt x="470" y="75"/>
                </a:lnTo>
                <a:lnTo>
                  <a:pt x="468" y="75"/>
                </a:lnTo>
                <a:lnTo>
                  <a:pt x="468" y="79"/>
                </a:lnTo>
                <a:lnTo>
                  <a:pt x="460" y="77"/>
                </a:lnTo>
                <a:lnTo>
                  <a:pt x="457" y="75"/>
                </a:lnTo>
                <a:lnTo>
                  <a:pt x="457" y="79"/>
                </a:lnTo>
                <a:lnTo>
                  <a:pt x="441" y="79"/>
                </a:lnTo>
                <a:lnTo>
                  <a:pt x="428" y="79"/>
                </a:lnTo>
                <a:lnTo>
                  <a:pt x="424" y="75"/>
                </a:lnTo>
                <a:lnTo>
                  <a:pt x="420" y="75"/>
                </a:lnTo>
                <a:lnTo>
                  <a:pt x="418" y="75"/>
                </a:lnTo>
                <a:lnTo>
                  <a:pt x="414" y="63"/>
                </a:lnTo>
                <a:lnTo>
                  <a:pt x="410" y="56"/>
                </a:lnTo>
                <a:lnTo>
                  <a:pt x="387" y="50"/>
                </a:lnTo>
                <a:lnTo>
                  <a:pt x="361" y="48"/>
                </a:lnTo>
                <a:lnTo>
                  <a:pt x="361" y="52"/>
                </a:lnTo>
                <a:lnTo>
                  <a:pt x="372" y="52"/>
                </a:lnTo>
                <a:lnTo>
                  <a:pt x="382" y="54"/>
                </a:lnTo>
                <a:lnTo>
                  <a:pt x="380" y="63"/>
                </a:lnTo>
                <a:lnTo>
                  <a:pt x="370" y="59"/>
                </a:lnTo>
                <a:lnTo>
                  <a:pt x="361" y="57"/>
                </a:lnTo>
                <a:lnTo>
                  <a:pt x="361" y="61"/>
                </a:lnTo>
                <a:lnTo>
                  <a:pt x="361" y="65"/>
                </a:lnTo>
                <a:lnTo>
                  <a:pt x="368" y="65"/>
                </a:lnTo>
                <a:lnTo>
                  <a:pt x="376" y="65"/>
                </a:lnTo>
                <a:lnTo>
                  <a:pt x="380" y="69"/>
                </a:lnTo>
                <a:lnTo>
                  <a:pt x="384" y="67"/>
                </a:lnTo>
                <a:lnTo>
                  <a:pt x="387" y="67"/>
                </a:lnTo>
                <a:lnTo>
                  <a:pt x="389" y="67"/>
                </a:lnTo>
                <a:lnTo>
                  <a:pt x="393" y="73"/>
                </a:lnTo>
                <a:lnTo>
                  <a:pt x="382" y="73"/>
                </a:lnTo>
                <a:lnTo>
                  <a:pt x="372" y="75"/>
                </a:lnTo>
                <a:lnTo>
                  <a:pt x="372" y="79"/>
                </a:lnTo>
                <a:lnTo>
                  <a:pt x="374" y="82"/>
                </a:lnTo>
                <a:lnTo>
                  <a:pt x="370" y="82"/>
                </a:lnTo>
                <a:lnTo>
                  <a:pt x="366" y="82"/>
                </a:lnTo>
                <a:lnTo>
                  <a:pt x="372" y="84"/>
                </a:lnTo>
                <a:lnTo>
                  <a:pt x="384" y="86"/>
                </a:lnTo>
                <a:lnTo>
                  <a:pt x="384" y="82"/>
                </a:lnTo>
                <a:lnTo>
                  <a:pt x="386" y="84"/>
                </a:lnTo>
                <a:lnTo>
                  <a:pt x="386" y="88"/>
                </a:lnTo>
                <a:lnTo>
                  <a:pt x="391" y="86"/>
                </a:lnTo>
                <a:lnTo>
                  <a:pt x="395" y="86"/>
                </a:lnTo>
                <a:lnTo>
                  <a:pt x="395" y="88"/>
                </a:lnTo>
                <a:lnTo>
                  <a:pt x="397" y="90"/>
                </a:lnTo>
                <a:lnTo>
                  <a:pt x="384" y="90"/>
                </a:lnTo>
                <a:lnTo>
                  <a:pt x="378" y="90"/>
                </a:lnTo>
                <a:lnTo>
                  <a:pt x="372" y="88"/>
                </a:lnTo>
                <a:lnTo>
                  <a:pt x="374" y="94"/>
                </a:lnTo>
                <a:lnTo>
                  <a:pt x="374" y="100"/>
                </a:lnTo>
                <a:lnTo>
                  <a:pt x="378" y="102"/>
                </a:lnTo>
                <a:lnTo>
                  <a:pt x="384" y="105"/>
                </a:lnTo>
                <a:lnTo>
                  <a:pt x="387" y="105"/>
                </a:lnTo>
                <a:lnTo>
                  <a:pt x="393" y="105"/>
                </a:lnTo>
                <a:lnTo>
                  <a:pt x="395" y="105"/>
                </a:lnTo>
                <a:lnTo>
                  <a:pt x="391" y="107"/>
                </a:lnTo>
                <a:lnTo>
                  <a:pt x="386" y="107"/>
                </a:lnTo>
                <a:lnTo>
                  <a:pt x="384" y="109"/>
                </a:lnTo>
                <a:lnTo>
                  <a:pt x="384" y="111"/>
                </a:lnTo>
                <a:lnTo>
                  <a:pt x="393" y="115"/>
                </a:lnTo>
                <a:lnTo>
                  <a:pt x="399" y="111"/>
                </a:lnTo>
                <a:lnTo>
                  <a:pt x="403" y="109"/>
                </a:lnTo>
                <a:lnTo>
                  <a:pt x="409" y="109"/>
                </a:lnTo>
                <a:lnTo>
                  <a:pt x="416" y="109"/>
                </a:lnTo>
                <a:lnTo>
                  <a:pt x="416" y="113"/>
                </a:lnTo>
                <a:lnTo>
                  <a:pt x="405" y="115"/>
                </a:lnTo>
                <a:lnTo>
                  <a:pt x="397" y="117"/>
                </a:lnTo>
                <a:lnTo>
                  <a:pt x="399" y="123"/>
                </a:lnTo>
                <a:lnTo>
                  <a:pt x="403" y="130"/>
                </a:lnTo>
                <a:lnTo>
                  <a:pt x="407" y="130"/>
                </a:lnTo>
                <a:lnTo>
                  <a:pt x="405" y="132"/>
                </a:lnTo>
                <a:lnTo>
                  <a:pt x="403" y="134"/>
                </a:lnTo>
                <a:lnTo>
                  <a:pt x="403" y="136"/>
                </a:lnTo>
                <a:lnTo>
                  <a:pt x="405" y="138"/>
                </a:lnTo>
                <a:lnTo>
                  <a:pt x="412" y="138"/>
                </a:lnTo>
                <a:lnTo>
                  <a:pt x="422" y="138"/>
                </a:lnTo>
                <a:lnTo>
                  <a:pt x="424" y="132"/>
                </a:lnTo>
                <a:lnTo>
                  <a:pt x="428" y="134"/>
                </a:lnTo>
                <a:lnTo>
                  <a:pt x="432" y="138"/>
                </a:lnTo>
                <a:lnTo>
                  <a:pt x="435" y="136"/>
                </a:lnTo>
                <a:lnTo>
                  <a:pt x="439" y="136"/>
                </a:lnTo>
                <a:lnTo>
                  <a:pt x="439" y="132"/>
                </a:lnTo>
                <a:lnTo>
                  <a:pt x="443" y="128"/>
                </a:lnTo>
                <a:lnTo>
                  <a:pt x="449" y="127"/>
                </a:lnTo>
                <a:lnTo>
                  <a:pt x="455" y="127"/>
                </a:lnTo>
                <a:lnTo>
                  <a:pt x="453" y="121"/>
                </a:lnTo>
                <a:lnTo>
                  <a:pt x="455" y="117"/>
                </a:lnTo>
                <a:lnTo>
                  <a:pt x="457" y="119"/>
                </a:lnTo>
                <a:lnTo>
                  <a:pt x="457" y="123"/>
                </a:lnTo>
                <a:lnTo>
                  <a:pt x="460" y="123"/>
                </a:lnTo>
                <a:lnTo>
                  <a:pt x="464" y="119"/>
                </a:lnTo>
                <a:lnTo>
                  <a:pt x="468" y="117"/>
                </a:lnTo>
                <a:lnTo>
                  <a:pt x="470" y="115"/>
                </a:lnTo>
                <a:lnTo>
                  <a:pt x="478" y="115"/>
                </a:lnTo>
                <a:lnTo>
                  <a:pt x="478" y="119"/>
                </a:lnTo>
                <a:lnTo>
                  <a:pt x="476" y="123"/>
                </a:lnTo>
                <a:lnTo>
                  <a:pt x="468" y="123"/>
                </a:lnTo>
                <a:lnTo>
                  <a:pt x="462" y="125"/>
                </a:lnTo>
                <a:lnTo>
                  <a:pt x="462" y="127"/>
                </a:lnTo>
                <a:lnTo>
                  <a:pt x="462" y="130"/>
                </a:lnTo>
                <a:lnTo>
                  <a:pt x="460" y="132"/>
                </a:lnTo>
                <a:lnTo>
                  <a:pt x="460" y="138"/>
                </a:lnTo>
                <a:lnTo>
                  <a:pt x="472" y="136"/>
                </a:lnTo>
                <a:lnTo>
                  <a:pt x="481" y="136"/>
                </a:lnTo>
                <a:lnTo>
                  <a:pt x="487" y="134"/>
                </a:lnTo>
                <a:lnTo>
                  <a:pt x="491" y="132"/>
                </a:lnTo>
                <a:lnTo>
                  <a:pt x="495" y="130"/>
                </a:lnTo>
                <a:lnTo>
                  <a:pt x="501" y="127"/>
                </a:lnTo>
                <a:lnTo>
                  <a:pt x="499" y="134"/>
                </a:lnTo>
                <a:lnTo>
                  <a:pt x="499" y="140"/>
                </a:lnTo>
                <a:lnTo>
                  <a:pt x="499" y="144"/>
                </a:lnTo>
                <a:lnTo>
                  <a:pt x="501" y="144"/>
                </a:lnTo>
                <a:lnTo>
                  <a:pt x="508" y="146"/>
                </a:lnTo>
                <a:lnTo>
                  <a:pt x="520" y="146"/>
                </a:lnTo>
                <a:lnTo>
                  <a:pt x="518" y="150"/>
                </a:lnTo>
                <a:lnTo>
                  <a:pt x="518" y="153"/>
                </a:lnTo>
                <a:lnTo>
                  <a:pt x="514" y="155"/>
                </a:lnTo>
                <a:lnTo>
                  <a:pt x="514" y="157"/>
                </a:lnTo>
                <a:lnTo>
                  <a:pt x="505" y="157"/>
                </a:lnTo>
                <a:lnTo>
                  <a:pt x="495" y="155"/>
                </a:lnTo>
                <a:lnTo>
                  <a:pt x="493" y="151"/>
                </a:lnTo>
                <a:lnTo>
                  <a:pt x="493" y="148"/>
                </a:lnTo>
                <a:lnTo>
                  <a:pt x="489" y="148"/>
                </a:lnTo>
                <a:lnTo>
                  <a:pt x="485" y="148"/>
                </a:lnTo>
                <a:lnTo>
                  <a:pt x="483" y="144"/>
                </a:lnTo>
                <a:lnTo>
                  <a:pt x="481" y="142"/>
                </a:lnTo>
                <a:lnTo>
                  <a:pt x="468" y="142"/>
                </a:lnTo>
                <a:lnTo>
                  <a:pt x="457" y="144"/>
                </a:lnTo>
                <a:lnTo>
                  <a:pt x="458" y="151"/>
                </a:lnTo>
                <a:lnTo>
                  <a:pt x="462" y="151"/>
                </a:lnTo>
                <a:lnTo>
                  <a:pt x="464" y="151"/>
                </a:lnTo>
                <a:lnTo>
                  <a:pt x="466" y="157"/>
                </a:lnTo>
                <a:lnTo>
                  <a:pt x="458" y="159"/>
                </a:lnTo>
                <a:lnTo>
                  <a:pt x="449" y="163"/>
                </a:lnTo>
                <a:lnTo>
                  <a:pt x="439" y="167"/>
                </a:lnTo>
                <a:lnTo>
                  <a:pt x="437" y="169"/>
                </a:lnTo>
                <a:lnTo>
                  <a:pt x="437" y="174"/>
                </a:lnTo>
                <a:lnTo>
                  <a:pt x="439" y="182"/>
                </a:lnTo>
                <a:lnTo>
                  <a:pt x="441" y="180"/>
                </a:lnTo>
                <a:lnTo>
                  <a:pt x="443" y="178"/>
                </a:lnTo>
                <a:lnTo>
                  <a:pt x="451" y="180"/>
                </a:lnTo>
                <a:lnTo>
                  <a:pt x="460" y="182"/>
                </a:lnTo>
                <a:lnTo>
                  <a:pt x="458" y="180"/>
                </a:lnTo>
                <a:lnTo>
                  <a:pt x="458" y="178"/>
                </a:lnTo>
                <a:lnTo>
                  <a:pt x="460" y="176"/>
                </a:lnTo>
                <a:lnTo>
                  <a:pt x="464" y="176"/>
                </a:lnTo>
                <a:lnTo>
                  <a:pt x="466" y="178"/>
                </a:lnTo>
                <a:lnTo>
                  <a:pt x="470" y="182"/>
                </a:lnTo>
                <a:lnTo>
                  <a:pt x="470" y="178"/>
                </a:lnTo>
                <a:lnTo>
                  <a:pt x="472" y="176"/>
                </a:lnTo>
                <a:lnTo>
                  <a:pt x="472" y="180"/>
                </a:lnTo>
                <a:lnTo>
                  <a:pt x="481" y="182"/>
                </a:lnTo>
                <a:lnTo>
                  <a:pt x="493" y="186"/>
                </a:lnTo>
                <a:lnTo>
                  <a:pt x="495" y="182"/>
                </a:lnTo>
                <a:lnTo>
                  <a:pt x="499" y="180"/>
                </a:lnTo>
                <a:lnTo>
                  <a:pt x="497" y="176"/>
                </a:lnTo>
                <a:lnTo>
                  <a:pt x="495" y="173"/>
                </a:lnTo>
                <a:lnTo>
                  <a:pt x="499" y="173"/>
                </a:lnTo>
                <a:lnTo>
                  <a:pt x="503" y="174"/>
                </a:lnTo>
                <a:lnTo>
                  <a:pt x="505" y="171"/>
                </a:lnTo>
                <a:lnTo>
                  <a:pt x="508" y="167"/>
                </a:lnTo>
                <a:lnTo>
                  <a:pt x="508" y="178"/>
                </a:lnTo>
                <a:lnTo>
                  <a:pt x="518" y="176"/>
                </a:lnTo>
                <a:lnTo>
                  <a:pt x="531" y="176"/>
                </a:lnTo>
                <a:lnTo>
                  <a:pt x="531" y="171"/>
                </a:lnTo>
                <a:lnTo>
                  <a:pt x="535" y="169"/>
                </a:lnTo>
                <a:lnTo>
                  <a:pt x="537" y="176"/>
                </a:lnTo>
                <a:lnTo>
                  <a:pt x="539" y="174"/>
                </a:lnTo>
                <a:lnTo>
                  <a:pt x="541" y="173"/>
                </a:lnTo>
                <a:lnTo>
                  <a:pt x="543" y="173"/>
                </a:lnTo>
                <a:lnTo>
                  <a:pt x="549" y="174"/>
                </a:lnTo>
                <a:lnTo>
                  <a:pt x="549" y="180"/>
                </a:lnTo>
                <a:lnTo>
                  <a:pt x="549" y="188"/>
                </a:lnTo>
                <a:lnTo>
                  <a:pt x="556" y="180"/>
                </a:lnTo>
                <a:lnTo>
                  <a:pt x="566" y="174"/>
                </a:lnTo>
                <a:lnTo>
                  <a:pt x="568" y="176"/>
                </a:lnTo>
                <a:lnTo>
                  <a:pt x="574" y="178"/>
                </a:lnTo>
                <a:lnTo>
                  <a:pt x="577" y="174"/>
                </a:lnTo>
                <a:lnTo>
                  <a:pt x="583" y="169"/>
                </a:lnTo>
                <a:lnTo>
                  <a:pt x="585" y="169"/>
                </a:lnTo>
                <a:lnTo>
                  <a:pt x="585" y="167"/>
                </a:lnTo>
                <a:lnTo>
                  <a:pt x="583" y="165"/>
                </a:lnTo>
                <a:lnTo>
                  <a:pt x="579" y="165"/>
                </a:lnTo>
                <a:lnTo>
                  <a:pt x="576" y="165"/>
                </a:lnTo>
                <a:lnTo>
                  <a:pt x="572" y="161"/>
                </a:lnTo>
                <a:lnTo>
                  <a:pt x="570" y="157"/>
                </a:lnTo>
                <a:lnTo>
                  <a:pt x="562" y="155"/>
                </a:lnTo>
                <a:lnTo>
                  <a:pt x="556" y="153"/>
                </a:lnTo>
                <a:lnTo>
                  <a:pt x="572" y="153"/>
                </a:lnTo>
                <a:lnTo>
                  <a:pt x="585" y="151"/>
                </a:lnTo>
                <a:lnTo>
                  <a:pt x="583" y="146"/>
                </a:lnTo>
                <a:lnTo>
                  <a:pt x="583" y="140"/>
                </a:lnTo>
                <a:lnTo>
                  <a:pt x="597" y="142"/>
                </a:lnTo>
                <a:lnTo>
                  <a:pt x="610" y="140"/>
                </a:lnTo>
                <a:lnTo>
                  <a:pt x="612" y="136"/>
                </a:lnTo>
                <a:lnTo>
                  <a:pt x="608" y="134"/>
                </a:lnTo>
                <a:lnTo>
                  <a:pt x="608" y="132"/>
                </a:lnTo>
                <a:lnTo>
                  <a:pt x="614" y="132"/>
                </a:lnTo>
                <a:lnTo>
                  <a:pt x="620" y="132"/>
                </a:lnTo>
                <a:lnTo>
                  <a:pt x="618" y="130"/>
                </a:lnTo>
                <a:lnTo>
                  <a:pt x="616" y="128"/>
                </a:lnTo>
                <a:lnTo>
                  <a:pt x="614" y="127"/>
                </a:lnTo>
                <a:lnTo>
                  <a:pt x="620" y="127"/>
                </a:lnTo>
                <a:lnTo>
                  <a:pt x="627" y="127"/>
                </a:lnTo>
                <a:lnTo>
                  <a:pt x="627" y="125"/>
                </a:lnTo>
                <a:lnTo>
                  <a:pt x="631" y="123"/>
                </a:lnTo>
                <a:lnTo>
                  <a:pt x="629" y="121"/>
                </a:lnTo>
                <a:lnTo>
                  <a:pt x="629" y="117"/>
                </a:lnTo>
                <a:lnTo>
                  <a:pt x="623" y="117"/>
                </a:lnTo>
                <a:lnTo>
                  <a:pt x="620" y="119"/>
                </a:lnTo>
                <a:lnTo>
                  <a:pt x="620" y="115"/>
                </a:lnTo>
                <a:lnTo>
                  <a:pt x="614" y="113"/>
                </a:lnTo>
                <a:lnTo>
                  <a:pt x="612" y="113"/>
                </a:lnTo>
                <a:lnTo>
                  <a:pt x="599" y="115"/>
                </a:lnTo>
                <a:lnTo>
                  <a:pt x="587" y="121"/>
                </a:lnTo>
                <a:lnTo>
                  <a:pt x="587" y="117"/>
                </a:lnTo>
                <a:lnTo>
                  <a:pt x="589" y="117"/>
                </a:lnTo>
                <a:lnTo>
                  <a:pt x="591" y="117"/>
                </a:lnTo>
                <a:lnTo>
                  <a:pt x="591" y="115"/>
                </a:lnTo>
                <a:lnTo>
                  <a:pt x="591" y="113"/>
                </a:lnTo>
                <a:lnTo>
                  <a:pt x="587" y="111"/>
                </a:lnTo>
                <a:lnTo>
                  <a:pt x="585" y="109"/>
                </a:lnTo>
                <a:lnTo>
                  <a:pt x="591" y="109"/>
                </a:lnTo>
                <a:lnTo>
                  <a:pt x="602" y="111"/>
                </a:lnTo>
                <a:lnTo>
                  <a:pt x="608" y="111"/>
                </a:lnTo>
                <a:lnTo>
                  <a:pt x="612" y="111"/>
                </a:lnTo>
                <a:lnTo>
                  <a:pt x="612" y="109"/>
                </a:lnTo>
                <a:lnTo>
                  <a:pt x="610" y="107"/>
                </a:lnTo>
                <a:lnTo>
                  <a:pt x="606" y="105"/>
                </a:lnTo>
                <a:lnTo>
                  <a:pt x="602" y="105"/>
                </a:lnTo>
                <a:lnTo>
                  <a:pt x="606" y="105"/>
                </a:lnTo>
                <a:lnTo>
                  <a:pt x="620" y="105"/>
                </a:lnTo>
                <a:lnTo>
                  <a:pt x="618" y="102"/>
                </a:lnTo>
                <a:lnTo>
                  <a:pt x="606" y="100"/>
                </a:lnTo>
                <a:lnTo>
                  <a:pt x="597" y="100"/>
                </a:lnTo>
                <a:lnTo>
                  <a:pt x="597" y="96"/>
                </a:lnTo>
                <a:lnTo>
                  <a:pt x="600" y="96"/>
                </a:lnTo>
                <a:lnTo>
                  <a:pt x="606" y="98"/>
                </a:lnTo>
                <a:lnTo>
                  <a:pt x="606" y="96"/>
                </a:lnTo>
                <a:lnTo>
                  <a:pt x="610" y="94"/>
                </a:lnTo>
                <a:lnTo>
                  <a:pt x="614" y="98"/>
                </a:lnTo>
                <a:lnTo>
                  <a:pt x="620" y="102"/>
                </a:lnTo>
                <a:lnTo>
                  <a:pt x="622" y="100"/>
                </a:lnTo>
                <a:lnTo>
                  <a:pt x="622" y="98"/>
                </a:lnTo>
                <a:lnTo>
                  <a:pt x="631" y="98"/>
                </a:lnTo>
                <a:lnTo>
                  <a:pt x="641" y="98"/>
                </a:lnTo>
                <a:lnTo>
                  <a:pt x="647" y="98"/>
                </a:lnTo>
                <a:lnTo>
                  <a:pt x="656" y="98"/>
                </a:lnTo>
                <a:lnTo>
                  <a:pt x="656" y="94"/>
                </a:lnTo>
                <a:lnTo>
                  <a:pt x="654" y="92"/>
                </a:lnTo>
                <a:lnTo>
                  <a:pt x="660" y="90"/>
                </a:lnTo>
                <a:lnTo>
                  <a:pt x="668" y="88"/>
                </a:lnTo>
                <a:lnTo>
                  <a:pt x="670" y="86"/>
                </a:lnTo>
                <a:lnTo>
                  <a:pt x="668" y="84"/>
                </a:lnTo>
                <a:lnTo>
                  <a:pt x="664" y="82"/>
                </a:lnTo>
                <a:lnTo>
                  <a:pt x="666" y="82"/>
                </a:lnTo>
                <a:lnTo>
                  <a:pt x="666" y="80"/>
                </a:lnTo>
                <a:lnTo>
                  <a:pt x="673" y="82"/>
                </a:lnTo>
                <a:lnTo>
                  <a:pt x="677" y="82"/>
                </a:lnTo>
                <a:lnTo>
                  <a:pt x="681" y="80"/>
                </a:lnTo>
                <a:lnTo>
                  <a:pt x="687" y="77"/>
                </a:lnTo>
                <a:lnTo>
                  <a:pt x="685" y="75"/>
                </a:lnTo>
                <a:lnTo>
                  <a:pt x="687" y="71"/>
                </a:lnTo>
                <a:lnTo>
                  <a:pt x="689" y="73"/>
                </a:lnTo>
                <a:lnTo>
                  <a:pt x="693" y="77"/>
                </a:lnTo>
                <a:lnTo>
                  <a:pt x="702" y="69"/>
                </a:lnTo>
                <a:lnTo>
                  <a:pt x="714" y="61"/>
                </a:lnTo>
                <a:lnTo>
                  <a:pt x="733" y="59"/>
                </a:lnTo>
                <a:lnTo>
                  <a:pt x="752" y="56"/>
                </a:lnTo>
                <a:lnTo>
                  <a:pt x="754" y="52"/>
                </a:lnTo>
                <a:lnTo>
                  <a:pt x="756" y="50"/>
                </a:lnTo>
                <a:lnTo>
                  <a:pt x="756" y="46"/>
                </a:lnTo>
                <a:lnTo>
                  <a:pt x="752" y="44"/>
                </a:lnTo>
                <a:lnTo>
                  <a:pt x="762" y="40"/>
                </a:lnTo>
                <a:lnTo>
                  <a:pt x="773" y="36"/>
                </a:lnTo>
                <a:lnTo>
                  <a:pt x="775" y="34"/>
                </a:lnTo>
                <a:lnTo>
                  <a:pt x="779" y="34"/>
                </a:lnTo>
                <a:lnTo>
                  <a:pt x="779" y="31"/>
                </a:lnTo>
                <a:lnTo>
                  <a:pt x="785" y="29"/>
                </a:lnTo>
                <a:lnTo>
                  <a:pt x="790" y="29"/>
                </a:lnTo>
                <a:lnTo>
                  <a:pt x="790" y="27"/>
                </a:lnTo>
                <a:lnTo>
                  <a:pt x="794" y="25"/>
                </a:lnTo>
                <a:lnTo>
                  <a:pt x="792" y="23"/>
                </a:lnTo>
                <a:lnTo>
                  <a:pt x="792" y="21"/>
                </a:lnTo>
                <a:lnTo>
                  <a:pt x="785" y="21"/>
                </a:lnTo>
                <a:lnTo>
                  <a:pt x="781" y="21"/>
                </a:lnTo>
                <a:lnTo>
                  <a:pt x="777" y="19"/>
                </a:lnTo>
                <a:lnTo>
                  <a:pt x="775" y="17"/>
                </a:lnTo>
                <a:lnTo>
                  <a:pt x="773" y="19"/>
                </a:lnTo>
                <a:lnTo>
                  <a:pt x="769" y="19"/>
                </a:lnTo>
                <a:lnTo>
                  <a:pt x="767" y="15"/>
                </a:lnTo>
                <a:lnTo>
                  <a:pt x="767" y="13"/>
                </a:lnTo>
                <a:lnTo>
                  <a:pt x="752" y="8"/>
                </a:lnTo>
                <a:lnTo>
                  <a:pt x="737" y="8"/>
                </a:lnTo>
                <a:lnTo>
                  <a:pt x="735" y="8"/>
                </a:lnTo>
                <a:lnTo>
                  <a:pt x="731" y="8"/>
                </a:lnTo>
                <a:lnTo>
                  <a:pt x="729" y="6"/>
                </a:lnTo>
                <a:lnTo>
                  <a:pt x="727" y="6"/>
                </a:lnTo>
                <a:lnTo>
                  <a:pt x="725" y="8"/>
                </a:lnTo>
                <a:lnTo>
                  <a:pt x="725" y="11"/>
                </a:lnTo>
                <a:lnTo>
                  <a:pt x="716" y="15"/>
                </a:lnTo>
                <a:lnTo>
                  <a:pt x="708" y="21"/>
                </a:lnTo>
                <a:lnTo>
                  <a:pt x="706" y="19"/>
                </a:lnTo>
                <a:lnTo>
                  <a:pt x="704" y="19"/>
                </a:lnTo>
                <a:lnTo>
                  <a:pt x="710" y="15"/>
                </a:lnTo>
                <a:lnTo>
                  <a:pt x="718" y="11"/>
                </a:lnTo>
                <a:lnTo>
                  <a:pt x="718" y="8"/>
                </a:lnTo>
                <a:lnTo>
                  <a:pt x="716" y="4"/>
                </a:lnTo>
                <a:lnTo>
                  <a:pt x="704" y="4"/>
                </a:lnTo>
                <a:lnTo>
                  <a:pt x="695" y="6"/>
                </a:lnTo>
                <a:lnTo>
                  <a:pt x="681" y="2"/>
                </a:lnTo>
                <a:lnTo>
                  <a:pt x="670" y="0"/>
                </a:lnTo>
                <a:lnTo>
                  <a:pt x="666" y="2"/>
                </a:lnTo>
                <a:lnTo>
                  <a:pt x="662" y="6"/>
                </a:lnTo>
                <a:lnTo>
                  <a:pt x="662" y="8"/>
                </a:lnTo>
                <a:lnTo>
                  <a:pt x="664" y="9"/>
                </a:lnTo>
                <a:lnTo>
                  <a:pt x="660" y="9"/>
                </a:lnTo>
                <a:lnTo>
                  <a:pt x="658" y="8"/>
                </a:lnTo>
                <a:lnTo>
                  <a:pt x="654" y="8"/>
                </a:lnTo>
                <a:lnTo>
                  <a:pt x="647" y="11"/>
                </a:lnTo>
                <a:lnTo>
                  <a:pt x="643" y="15"/>
                </a:lnTo>
                <a:lnTo>
                  <a:pt x="637" y="13"/>
                </a:lnTo>
                <a:lnTo>
                  <a:pt x="635" y="9"/>
                </a:lnTo>
                <a:lnTo>
                  <a:pt x="602" y="9"/>
                </a:lnTo>
                <a:lnTo>
                  <a:pt x="600" y="11"/>
                </a:lnTo>
                <a:lnTo>
                  <a:pt x="599" y="11"/>
                </a:lnTo>
                <a:lnTo>
                  <a:pt x="599" y="9"/>
                </a:lnTo>
                <a:lnTo>
                  <a:pt x="597" y="9"/>
                </a:lnTo>
                <a:lnTo>
                  <a:pt x="593" y="11"/>
                </a:lnTo>
                <a:lnTo>
                  <a:pt x="591" y="13"/>
                </a:lnTo>
                <a:lnTo>
                  <a:pt x="591" y="15"/>
                </a:lnTo>
                <a:lnTo>
                  <a:pt x="593" y="15"/>
                </a:lnTo>
                <a:lnTo>
                  <a:pt x="593" y="19"/>
                </a:lnTo>
                <a:lnTo>
                  <a:pt x="597" y="19"/>
                </a:lnTo>
                <a:lnTo>
                  <a:pt x="600" y="19"/>
                </a:lnTo>
                <a:lnTo>
                  <a:pt x="600" y="21"/>
                </a:lnTo>
                <a:lnTo>
                  <a:pt x="602" y="23"/>
                </a:lnTo>
                <a:lnTo>
                  <a:pt x="597" y="21"/>
                </a:lnTo>
                <a:lnTo>
                  <a:pt x="591" y="21"/>
                </a:lnTo>
                <a:lnTo>
                  <a:pt x="591" y="17"/>
                </a:lnTo>
                <a:lnTo>
                  <a:pt x="583" y="17"/>
                </a:lnTo>
                <a:lnTo>
                  <a:pt x="574" y="19"/>
                </a:lnTo>
                <a:lnTo>
                  <a:pt x="574" y="15"/>
                </a:lnTo>
                <a:lnTo>
                  <a:pt x="572" y="15"/>
                </a:lnTo>
                <a:lnTo>
                  <a:pt x="568" y="25"/>
                </a:lnTo>
                <a:lnTo>
                  <a:pt x="564" y="25"/>
                </a:lnTo>
                <a:lnTo>
                  <a:pt x="560" y="25"/>
                </a:lnTo>
                <a:lnTo>
                  <a:pt x="558" y="23"/>
                </a:lnTo>
                <a:lnTo>
                  <a:pt x="554" y="21"/>
                </a:lnTo>
                <a:lnTo>
                  <a:pt x="554" y="23"/>
                </a:lnTo>
                <a:lnTo>
                  <a:pt x="554" y="27"/>
                </a:lnTo>
                <a:lnTo>
                  <a:pt x="543" y="23"/>
                </a:lnTo>
                <a:lnTo>
                  <a:pt x="533" y="21"/>
                </a:lnTo>
                <a:lnTo>
                  <a:pt x="533" y="27"/>
                </a:lnTo>
                <a:lnTo>
                  <a:pt x="535" y="34"/>
                </a:lnTo>
                <a:lnTo>
                  <a:pt x="531" y="32"/>
                </a:lnTo>
                <a:lnTo>
                  <a:pt x="529" y="32"/>
                </a:lnTo>
                <a:lnTo>
                  <a:pt x="529" y="34"/>
                </a:lnTo>
                <a:lnTo>
                  <a:pt x="529" y="38"/>
                </a:lnTo>
                <a:lnTo>
                  <a:pt x="524" y="32"/>
                </a:lnTo>
                <a:lnTo>
                  <a:pt x="520" y="27"/>
                </a:lnTo>
                <a:lnTo>
                  <a:pt x="512" y="25"/>
                </a:lnTo>
                <a:lnTo>
                  <a:pt x="505" y="25"/>
                </a:lnTo>
                <a:lnTo>
                  <a:pt x="497" y="21"/>
                </a:lnTo>
                <a:lnTo>
                  <a:pt x="493" y="17"/>
                </a:lnTo>
                <a:lnTo>
                  <a:pt x="489" y="17"/>
                </a:lnTo>
                <a:lnTo>
                  <a:pt x="483" y="17"/>
                </a:lnTo>
                <a:lnTo>
                  <a:pt x="483" y="21"/>
                </a:lnTo>
                <a:lnTo>
                  <a:pt x="485" y="23"/>
                </a:lnTo>
                <a:lnTo>
                  <a:pt x="487" y="27"/>
                </a:lnTo>
                <a:lnTo>
                  <a:pt x="466" y="27"/>
                </a:lnTo>
                <a:lnTo>
                  <a:pt x="466" y="31"/>
                </a:lnTo>
                <a:lnTo>
                  <a:pt x="468" y="34"/>
                </a:lnTo>
                <a:lnTo>
                  <a:pt x="470" y="32"/>
                </a:lnTo>
                <a:lnTo>
                  <a:pt x="474" y="32"/>
                </a:lnTo>
                <a:lnTo>
                  <a:pt x="478" y="36"/>
                </a:lnTo>
                <a:lnTo>
                  <a:pt x="487" y="36"/>
                </a:lnTo>
                <a:lnTo>
                  <a:pt x="501" y="34"/>
                </a:lnTo>
                <a:lnTo>
                  <a:pt x="497" y="40"/>
                </a:lnTo>
                <a:lnTo>
                  <a:pt x="495" y="46"/>
                </a:lnTo>
                <a:lnTo>
                  <a:pt x="493" y="38"/>
                </a:lnTo>
                <a:lnTo>
                  <a:pt x="487" y="40"/>
                </a:lnTo>
                <a:lnTo>
                  <a:pt x="483" y="42"/>
                </a:lnTo>
                <a:lnTo>
                  <a:pt x="478" y="38"/>
                </a:lnTo>
                <a:lnTo>
                  <a:pt x="472" y="36"/>
                </a:lnTo>
                <a:lnTo>
                  <a:pt x="470" y="38"/>
                </a:lnTo>
                <a:lnTo>
                  <a:pt x="470" y="44"/>
                </a:lnTo>
                <a:lnTo>
                  <a:pt x="466" y="38"/>
                </a:lnTo>
                <a:lnTo>
                  <a:pt x="460" y="34"/>
                </a:lnTo>
                <a:lnTo>
                  <a:pt x="458" y="32"/>
                </a:lnTo>
                <a:lnTo>
                  <a:pt x="457" y="32"/>
                </a:lnTo>
                <a:lnTo>
                  <a:pt x="453" y="32"/>
                </a:lnTo>
                <a:lnTo>
                  <a:pt x="449" y="34"/>
                </a:lnTo>
                <a:lnTo>
                  <a:pt x="443" y="40"/>
                </a:lnTo>
                <a:lnTo>
                  <a:pt x="439" y="46"/>
                </a:lnTo>
                <a:lnTo>
                  <a:pt x="432" y="44"/>
                </a:lnTo>
                <a:lnTo>
                  <a:pt x="418" y="42"/>
                </a:lnTo>
                <a:lnTo>
                  <a:pt x="416" y="42"/>
                </a:lnTo>
                <a:lnTo>
                  <a:pt x="412" y="44"/>
                </a:lnTo>
                <a:lnTo>
                  <a:pt x="412" y="48"/>
                </a:lnTo>
                <a:lnTo>
                  <a:pt x="420" y="46"/>
                </a:lnTo>
                <a:lnTo>
                  <a:pt x="430" y="46"/>
                </a:lnTo>
                <a:lnTo>
                  <a:pt x="420" y="48"/>
                </a:lnTo>
                <a:lnTo>
                  <a:pt x="418" y="50"/>
                </a:lnTo>
                <a:lnTo>
                  <a:pt x="418" y="52"/>
                </a:lnTo>
                <a:lnTo>
                  <a:pt x="422" y="52"/>
                </a:lnTo>
                <a:lnTo>
                  <a:pt x="435" y="50"/>
                </a:lnTo>
                <a:lnTo>
                  <a:pt x="447" y="50"/>
                </a:lnTo>
                <a:lnTo>
                  <a:pt x="435" y="52"/>
                </a:lnTo>
                <a:lnTo>
                  <a:pt x="422" y="56"/>
                </a:lnTo>
                <a:lnTo>
                  <a:pt x="420" y="61"/>
                </a:lnTo>
                <a:lnTo>
                  <a:pt x="435" y="56"/>
                </a:lnTo>
                <a:lnTo>
                  <a:pt x="455" y="54"/>
                </a:lnTo>
                <a:lnTo>
                  <a:pt x="451" y="57"/>
                </a:lnTo>
                <a:lnTo>
                  <a:pt x="441" y="57"/>
                </a:lnTo>
                <a:lnTo>
                  <a:pt x="433" y="59"/>
                </a:lnTo>
                <a:lnTo>
                  <a:pt x="428" y="63"/>
                </a:lnTo>
                <a:lnTo>
                  <a:pt x="426" y="67"/>
                </a:lnTo>
                <a:lnTo>
                  <a:pt x="443" y="65"/>
                </a:lnTo>
                <a:lnTo>
                  <a:pt x="464" y="65"/>
                </a:lnTo>
                <a:lnTo>
                  <a:pt x="466" y="67"/>
                </a:lnTo>
                <a:lnTo>
                  <a:pt x="472" y="69"/>
                </a:lnTo>
                <a:lnTo>
                  <a:pt x="474" y="65"/>
                </a:lnTo>
                <a:lnTo>
                  <a:pt x="480" y="63"/>
                </a:lnTo>
                <a:lnTo>
                  <a:pt x="480" y="67"/>
                </a:lnTo>
                <a:lnTo>
                  <a:pt x="480" y="71"/>
                </a:lnTo>
                <a:lnTo>
                  <a:pt x="489" y="71"/>
                </a:lnTo>
                <a:lnTo>
                  <a:pt x="497" y="73"/>
                </a:lnTo>
                <a:lnTo>
                  <a:pt x="499" y="73"/>
                </a:lnTo>
                <a:lnTo>
                  <a:pt x="501" y="67"/>
                </a:lnTo>
                <a:lnTo>
                  <a:pt x="505" y="67"/>
                </a:lnTo>
                <a:lnTo>
                  <a:pt x="505" y="63"/>
                </a:lnTo>
                <a:lnTo>
                  <a:pt x="505" y="61"/>
                </a:lnTo>
                <a:lnTo>
                  <a:pt x="506" y="65"/>
                </a:lnTo>
                <a:lnTo>
                  <a:pt x="508" y="67"/>
                </a:lnTo>
                <a:lnTo>
                  <a:pt x="520" y="67"/>
                </a:lnTo>
                <a:lnTo>
                  <a:pt x="531" y="63"/>
                </a:lnTo>
                <a:lnTo>
                  <a:pt x="549" y="61"/>
                </a:lnTo>
                <a:lnTo>
                  <a:pt x="568" y="61"/>
                </a:lnTo>
                <a:lnTo>
                  <a:pt x="581" y="57"/>
                </a:lnTo>
                <a:lnTo>
                  <a:pt x="599" y="54"/>
                </a:lnTo>
                <a:lnTo>
                  <a:pt x="595" y="56"/>
                </a:lnTo>
                <a:lnTo>
                  <a:pt x="591" y="56"/>
                </a:lnTo>
                <a:lnTo>
                  <a:pt x="591" y="59"/>
                </a:lnTo>
                <a:lnTo>
                  <a:pt x="597" y="59"/>
                </a:lnTo>
                <a:lnTo>
                  <a:pt x="604" y="59"/>
                </a:lnTo>
                <a:lnTo>
                  <a:pt x="589" y="61"/>
                </a:lnTo>
                <a:lnTo>
                  <a:pt x="574" y="65"/>
                </a:lnTo>
                <a:lnTo>
                  <a:pt x="572" y="67"/>
                </a:lnTo>
                <a:lnTo>
                  <a:pt x="572" y="69"/>
                </a:lnTo>
                <a:lnTo>
                  <a:pt x="577" y="69"/>
                </a:lnTo>
                <a:lnTo>
                  <a:pt x="585" y="69"/>
                </a:lnTo>
                <a:lnTo>
                  <a:pt x="587" y="67"/>
                </a:lnTo>
                <a:lnTo>
                  <a:pt x="593" y="67"/>
                </a:lnTo>
                <a:lnTo>
                  <a:pt x="589" y="69"/>
                </a:lnTo>
                <a:lnTo>
                  <a:pt x="585" y="73"/>
                </a:lnTo>
                <a:lnTo>
                  <a:pt x="570" y="73"/>
                </a:lnTo>
                <a:lnTo>
                  <a:pt x="558" y="73"/>
                </a:lnTo>
                <a:close/>
                <a:moveTo>
                  <a:pt x="777" y="422"/>
                </a:moveTo>
                <a:lnTo>
                  <a:pt x="779" y="422"/>
                </a:lnTo>
                <a:lnTo>
                  <a:pt x="783" y="422"/>
                </a:lnTo>
                <a:lnTo>
                  <a:pt x="781" y="418"/>
                </a:lnTo>
                <a:lnTo>
                  <a:pt x="781" y="416"/>
                </a:lnTo>
                <a:lnTo>
                  <a:pt x="785" y="418"/>
                </a:lnTo>
                <a:lnTo>
                  <a:pt x="790" y="420"/>
                </a:lnTo>
                <a:lnTo>
                  <a:pt x="792" y="412"/>
                </a:lnTo>
                <a:lnTo>
                  <a:pt x="794" y="407"/>
                </a:lnTo>
                <a:lnTo>
                  <a:pt x="790" y="403"/>
                </a:lnTo>
                <a:lnTo>
                  <a:pt x="787" y="401"/>
                </a:lnTo>
                <a:lnTo>
                  <a:pt x="789" y="401"/>
                </a:lnTo>
                <a:lnTo>
                  <a:pt x="789" y="399"/>
                </a:lnTo>
                <a:lnTo>
                  <a:pt x="785" y="399"/>
                </a:lnTo>
                <a:lnTo>
                  <a:pt x="783" y="397"/>
                </a:lnTo>
                <a:lnTo>
                  <a:pt x="783" y="403"/>
                </a:lnTo>
                <a:lnTo>
                  <a:pt x="777" y="403"/>
                </a:lnTo>
                <a:lnTo>
                  <a:pt x="773" y="403"/>
                </a:lnTo>
                <a:lnTo>
                  <a:pt x="773" y="405"/>
                </a:lnTo>
                <a:lnTo>
                  <a:pt x="769" y="409"/>
                </a:lnTo>
                <a:lnTo>
                  <a:pt x="771" y="403"/>
                </a:lnTo>
                <a:lnTo>
                  <a:pt x="773" y="399"/>
                </a:lnTo>
                <a:lnTo>
                  <a:pt x="769" y="399"/>
                </a:lnTo>
                <a:lnTo>
                  <a:pt x="767" y="399"/>
                </a:lnTo>
                <a:lnTo>
                  <a:pt x="767" y="401"/>
                </a:lnTo>
                <a:lnTo>
                  <a:pt x="767" y="405"/>
                </a:lnTo>
                <a:lnTo>
                  <a:pt x="764" y="403"/>
                </a:lnTo>
                <a:lnTo>
                  <a:pt x="764" y="401"/>
                </a:lnTo>
                <a:lnTo>
                  <a:pt x="758" y="401"/>
                </a:lnTo>
                <a:lnTo>
                  <a:pt x="752" y="401"/>
                </a:lnTo>
                <a:lnTo>
                  <a:pt x="754" y="395"/>
                </a:lnTo>
                <a:lnTo>
                  <a:pt x="754" y="389"/>
                </a:lnTo>
                <a:lnTo>
                  <a:pt x="750" y="389"/>
                </a:lnTo>
                <a:lnTo>
                  <a:pt x="748" y="388"/>
                </a:lnTo>
                <a:lnTo>
                  <a:pt x="748" y="389"/>
                </a:lnTo>
                <a:lnTo>
                  <a:pt x="748" y="393"/>
                </a:lnTo>
                <a:lnTo>
                  <a:pt x="744" y="393"/>
                </a:lnTo>
                <a:lnTo>
                  <a:pt x="744" y="389"/>
                </a:lnTo>
                <a:lnTo>
                  <a:pt x="746" y="384"/>
                </a:lnTo>
                <a:lnTo>
                  <a:pt x="742" y="384"/>
                </a:lnTo>
                <a:lnTo>
                  <a:pt x="741" y="384"/>
                </a:lnTo>
                <a:lnTo>
                  <a:pt x="741" y="386"/>
                </a:lnTo>
                <a:lnTo>
                  <a:pt x="741" y="389"/>
                </a:lnTo>
                <a:lnTo>
                  <a:pt x="739" y="389"/>
                </a:lnTo>
                <a:lnTo>
                  <a:pt x="739" y="388"/>
                </a:lnTo>
                <a:lnTo>
                  <a:pt x="737" y="386"/>
                </a:lnTo>
                <a:lnTo>
                  <a:pt x="735" y="386"/>
                </a:lnTo>
                <a:lnTo>
                  <a:pt x="735" y="389"/>
                </a:lnTo>
                <a:lnTo>
                  <a:pt x="729" y="391"/>
                </a:lnTo>
                <a:lnTo>
                  <a:pt x="725" y="393"/>
                </a:lnTo>
                <a:lnTo>
                  <a:pt x="725" y="389"/>
                </a:lnTo>
                <a:lnTo>
                  <a:pt x="727" y="384"/>
                </a:lnTo>
                <a:lnTo>
                  <a:pt x="723" y="384"/>
                </a:lnTo>
                <a:lnTo>
                  <a:pt x="721" y="384"/>
                </a:lnTo>
                <a:lnTo>
                  <a:pt x="719" y="380"/>
                </a:lnTo>
                <a:lnTo>
                  <a:pt x="719" y="376"/>
                </a:lnTo>
                <a:lnTo>
                  <a:pt x="712" y="374"/>
                </a:lnTo>
                <a:lnTo>
                  <a:pt x="702" y="372"/>
                </a:lnTo>
                <a:lnTo>
                  <a:pt x="700" y="368"/>
                </a:lnTo>
                <a:lnTo>
                  <a:pt x="698" y="366"/>
                </a:lnTo>
                <a:lnTo>
                  <a:pt x="704" y="364"/>
                </a:lnTo>
                <a:lnTo>
                  <a:pt x="708" y="364"/>
                </a:lnTo>
                <a:lnTo>
                  <a:pt x="708" y="361"/>
                </a:lnTo>
                <a:lnTo>
                  <a:pt x="710" y="359"/>
                </a:lnTo>
                <a:lnTo>
                  <a:pt x="706" y="355"/>
                </a:lnTo>
                <a:lnTo>
                  <a:pt x="704" y="353"/>
                </a:lnTo>
                <a:lnTo>
                  <a:pt x="704" y="351"/>
                </a:lnTo>
                <a:lnTo>
                  <a:pt x="710" y="351"/>
                </a:lnTo>
                <a:lnTo>
                  <a:pt x="719" y="353"/>
                </a:lnTo>
                <a:lnTo>
                  <a:pt x="714" y="349"/>
                </a:lnTo>
                <a:lnTo>
                  <a:pt x="708" y="345"/>
                </a:lnTo>
                <a:lnTo>
                  <a:pt x="704" y="345"/>
                </a:lnTo>
                <a:lnTo>
                  <a:pt x="702" y="347"/>
                </a:lnTo>
                <a:lnTo>
                  <a:pt x="700" y="343"/>
                </a:lnTo>
                <a:lnTo>
                  <a:pt x="698" y="341"/>
                </a:lnTo>
                <a:lnTo>
                  <a:pt x="702" y="341"/>
                </a:lnTo>
                <a:lnTo>
                  <a:pt x="706" y="340"/>
                </a:lnTo>
                <a:lnTo>
                  <a:pt x="708" y="338"/>
                </a:lnTo>
                <a:lnTo>
                  <a:pt x="712" y="338"/>
                </a:lnTo>
                <a:lnTo>
                  <a:pt x="712" y="332"/>
                </a:lnTo>
                <a:lnTo>
                  <a:pt x="710" y="330"/>
                </a:lnTo>
                <a:lnTo>
                  <a:pt x="710" y="326"/>
                </a:lnTo>
                <a:lnTo>
                  <a:pt x="706" y="326"/>
                </a:lnTo>
                <a:lnTo>
                  <a:pt x="704" y="324"/>
                </a:lnTo>
                <a:lnTo>
                  <a:pt x="702" y="328"/>
                </a:lnTo>
                <a:lnTo>
                  <a:pt x="702" y="332"/>
                </a:lnTo>
                <a:lnTo>
                  <a:pt x="698" y="332"/>
                </a:lnTo>
                <a:lnTo>
                  <a:pt x="696" y="334"/>
                </a:lnTo>
                <a:lnTo>
                  <a:pt x="696" y="330"/>
                </a:lnTo>
                <a:lnTo>
                  <a:pt x="696" y="328"/>
                </a:lnTo>
                <a:lnTo>
                  <a:pt x="693" y="328"/>
                </a:lnTo>
                <a:lnTo>
                  <a:pt x="693" y="326"/>
                </a:lnTo>
                <a:lnTo>
                  <a:pt x="695" y="324"/>
                </a:lnTo>
                <a:lnTo>
                  <a:pt x="696" y="322"/>
                </a:lnTo>
                <a:lnTo>
                  <a:pt x="698" y="324"/>
                </a:lnTo>
                <a:lnTo>
                  <a:pt x="700" y="324"/>
                </a:lnTo>
                <a:lnTo>
                  <a:pt x="700" y="320"/>
                </a:lnTo>
                <a:lnTo>
                  <a:pt x="696" y="320"/>
                </a:lnTo>
                <a:lnTo>
                  <a:pt x="695" y="320"/>
                </a:lnTo>
                <a:lnTo>
                  <a:pt x="693" y="317"/>
                </a:lnTo>
                <a:lnTo>
                  <a:pt x="687" y="315"/>
                </a:lnTo>
                <a:lnTo>
                  <a:pt x="685" y="317"/>
                </a:lnTo>
                <a:lnTo>
                  <a:pt x="681" y="318"/>
                </a:lnTo>
                <a:lnTo>
                  <a:pt x="681" y="317"/>
                </a:lnTo>
                <a:lnTo>
                  <a:pt x="683" y="315"/>
                </a:lnTo>
                <a:lnTo>
                  <a:pt x="677" y="313"/>
                </a:lnTo>
                <a:lnTo>
                  <a:pt x="675" y="311"/>
                </a:lnTo>
                <a:lnTo>
                  <a:pt x="671" y="309"/>
                </a:lnTo>
                <a:lnTo>
                  <a:pt x="670" y="307"/>
                </a:lnTo>
                <a:lnTo>
                  <a:pt x="670" y="309"/>
                </a:lnTo>
                <a:lnTo>
                  <a:pt x="670" y="313"/>
                </a:lnTo>
                <a:lnTo>
                  <a:pt x="666" y="313"/>
                </a:lnTo>
                <a:lnTo>
                  <a:pt x="662" y="313"/>
                </a:lnTo>
                <a:lnTo>
                  <a:pt x="662" y="311"/>
                </a:lnTo>
                <a:lnTo>
                  <a:pt x="664" y="309"/>
                </a:lnTo>
                <a:lnTo>
                  <a:pt x="666" y="307"/>
                </a:lnTo>
                <a:lnTo>
                  <a:pt x="668" y="305"/>
                </a:lnTo>
                <a:lnTo>
                  <a:pt x="662" y="303"/>
                </a:lnTo>
                <a:lnTo>
                  <a:pt x="660" y="303"/>
                </a:lnTo>
                <a:lnTo>
                  <a:pt x="658" y="301"/>
                </a:lnTo>
                <a:lnTo>
                  <a:pt x="656" y="299"/>
                </a:lnTo>
                <a:lnTo>
                  <a:pt x="652" y="299"/>
                </a:lnTo>
                <a:lnTo>
                  <a:pt x="650" y="303"/>
                </a:lnTo>
                <a:lnTo>
                  <a:pt x="650" y="307"/>
                </a:lnTo>
                <a:lnTo>
                  <a:pt x="647" y="305"/>
                </a:lnTo>
                <a:lnTo>
                  <a:pt x="645" y="307"/>
                </a:lnTo>
                <a:lnTo>
                  <a:pt x="643" y="303"/>
                </a:lnTo>
                <a:lnTo>
                  <a:pt x="643" y="299"/>
                </a:lnTo>
                <a:lnTo>
                  <a:pt x="643" y="297"/>
                </a:lnTo>
                <a:lnTo>
                  <a:pt x="641" y="299"/>
                </a:lnTo>
                <a:lnTo>
                  <a:pt x="637" y="303"/>
                </a:lnTo>
                <a:lnTo>
                  <a:pt x="635" y="307"/>
                </a:lnTo>
                <a:lnTo>
                  <a:pt x="633" y="303"/>
                </a:lnTo>
                <a:lnTo>
                  <a:pt x="631" y="299"/>
                </a:lnTo>
                <a:lnTo>
                  <a:pt x="633" y="297"/>
                </a:lnTo>
                <a:lnTo>
                  <a:pt x="637" y="295"/>
                </a:lnTo>
                <a:lnTo>
                  <a:pt x="637" y="292"/>
                </a:lnTo>
                <a:lnTo>
                  <a:pt x="639" y="288"/>
                </a:lnTo>
                <a:lnTo>
                  <a:pt x="633" y="286"/>
                </a:lnTo>
                <a:lnTo>
                  <a:pt x="629" y="284"/>
                </a:lnTo>
                <a:lnTo>
                  <a:pt x="631" y="282"/>
                </a:lnTo>
                <a:lnTo>
                  <a:pt x="631" y="280"/>
                </a:lnTo>
                <a:lnTo>
                  <a:pt x="631" y="278"/>
                </a:lnTo>
                <a:lnTo>
                  <a:pt x="629" y="276"/>
                </a:lnTo>
                <a:lnTo>
                  <a:pt x="629" y="272"/>
                </a:lnTo>
                <a:lnTo>
                  <a:pt x="618" y="272"/>
                </a:lnTo>
                <a:lnTo>
                  <a:pt x="610" y="276"/>
                </a:lnTo>
                <a:lnTo>
                  <a:pt x="606" y="272"/>
                </a:lnTo>
                <a:lnTo>
                  <a:pt x="591" y="269"/>
                </a:lnTo>
                <a:lnTo>
                  <a:pt x="576" y="267"/>
                </a:lnTo>
                <a:lnTo>
                  <a:pt x="577" y="263"/>
                </a:lnTo>
                <a:lnTo>
                  <a:pt x="587" y="259"/>
                </a:lnTo>
                <a:lnTo>
                  <a:pt x="593" y="257"/>
                </a:lnTo>
                <a:lnTo>
                  <a:pt x="595" y="255"/>
                </a:lnTo>
                <a:lnTo>
                  <a:pt x="593" y="253"/>
                </a:lnTo>
                <a:lnTo>
                  <a:pt x="591" y="249"/>
                </a:lnTo>
                <a:lnTo>
                  <a:pt x="587" y="244"/>
                </a:lnTo>
                <a:lnTo>
                  <a:pt x="583" y="240"/>
                </a:lnTo>
                <a:lnTo>
                  <a:pt x="579" y="238"/>
                </a:lnTo>
                <a:lnTo>
                  <a:pt x="574" y="240"/>
                </a:lnTo>
                <a:lnTo>
                  <a:pt x="570" y="244"/>
                </a:lnTo>
                <a:lnTo>
                  <a:pt x="564" y="242"/>
                </a:lnTo>
                <a:lnTo>
                  <a:pt x="562" y="240"/>
                </a:lnTo>
                <a:lnTo>
                  <a:pt x="554" y="240"/>
                </a:lnTo>
                <a:lnTo>
                  <a:pt x="551" y="240"/>
                </a:lnTo>
                <a:lnTo>
                  <a:pt x="547" y="244"/>
                </a:lnTo>
                <a:lnTo>
                  <a:pt x="543" y="246"/>
                </a:lnTo>
                <a:lnTo>
                  <a:pt x="543" y="249"/>
                </a:lnTo>
                <a:lnTo>
                  <a:pt x="541" y="247"/>
                </a:lnTo>
                <a:lnTo>
                  <a:pt x="541" y="244"/>
                </a:lnTo>
                <a:lnTo>
                  <a:pt x="533" y="242"/>
                </a:lnTo>
                <a:lnTo>
                  <a:pt x="528" y="242"/>
                </a:lnTo>
                <a:lnTo>
                  <a:pt x="522" y="242"/>
                </a:lnTo>
                <a:lnTo>
                  <a:pt x="518" y="244"/>
                </a:lnTo>
                <a:lnTo>
                  <a:pt x="508" y="247"/>
                </a:lnTo>
                <a:lnTo>
                  <a:pt x="499" y="253"/>
                </a:lnTo>
                <a:lnTo>
                  <a:pt x="501" y="255"/>
                </a:lnTo>
                <a:lnTo>
                  <a:pt x="501" y="257"/>
                </a:lnTo>
                <a:lnTo>
                  <a:pt x="499" y="257"/>
                </a:lnTo>
                <a:lnTo>
                  <a:pt x="499" y="259"/>
                </a:lnTo>
                <a:lnTo>
                  <a:pt x="501" y="261"/>
                </a:lnTo>
                <a:lnTo>
                  <a:pt x="497" y="261"/>
                </a:lnTo>
                <a:lnTo>
                  <a:pt x="497" y="259"/>
                </a:lnTo>
                <a:lnTo>
                  <a:pt x="493" y="261"/>
                </a:lnTo>
                <a:lnTo>
                  <a:pt x="489" y="263"/>
                </a:lnTo>
                <a:lnTo>
                  <a:pt x="489" y="267"/>
                </a:lnTo>
                <a:lnTo>
                  <a:pt x="489" y="270"/>
                </a:lnTo>
                <a:lnTo>
                  <a:pt x="491" y="270"/>
                </a:lnTo>
                <a:lnTo>
                  <a:pt x="491" y="274"/>
                </a:lnTo>
                <a:lnTo>
                  <a:pt x="497" y="274"/>
                </a:lnTo>
                <a:lnTo>
                  <a:pt x="503" y="274"/>
                </a:lnTo>
                <a:lnTo>
                  <a:pt x="503" y="278"/>
                </a:lnTo>
                <a:lnTo>
                  <a:pt x="503" y="282"/>
                </a:lnTo>
                <a:lnTo>
                  <a:pt x="499" y="280"/>
                </a:lnTo>
                <a:lnTo>
                  <a:pt x="499" y="278"/>
                </a:lnTo>
                <a:lnTo>
                  <a:pt x="493" y="278"/>
                </a:lnTo>
                <a:lnTo>
                  <a:pt x="489" y="278"/>
                </a:lnTo>
                <a:lnTo>
                  <a:pt x="489" y="280"/>
                </a:lnTo>
                <a:lnTo>
                  <a:pt x="487" y="282"/>
                </a:lnTo>
                <a:lnTo>
                  <a:pt x="487" y="284"/>
                </a:lnTo>
                <a:lnTo>
                  <a:pt x="489" y="286"/>
                </a:lnTo>
                <a:lnTo>
                  <a:pt x="493" y="286"/>
                </a:lnTo>
                <a:lnTo>
                  <a:pt x="499" y="288"/>
                </a:lnTo>
                <a:lnTo>
                  <a:pt x="499" y="292"/>
                </a:lnTo>
                <a:lnTo>
                  <a:pt x="495" y="292"/>
                </a:lnTo>
                <a:lnTo>
                  <a:pt x="495" y="293"/>
                </a:lnTo>
                <a:lnTo>
                  <a:pt x="495" y="295"/>
                </a:lnTo>
                <a:lnTo>
                  <a:pt x="495" y="297"/>
                </a:lnTo>
                <a:lnTo>
                  <a:pt x="497" y="303"/>
                </a:lnTo>
                <a:lnTo>
                  <a:pt x="497" y="305"/>
                </a:lnTo>
                <a:lnTo>
                  <a:pt x="493" y="303"/>
                </a:lnTo>
                <a:lnTo>
                  <a:pt x="491" y="301"/>
                </a:lnTo>
                <a:lnTo>
                  <a:pt x="485" y="301"/>
                </a:lnTo>
                <a:lnTo>
                  <a:pt x="480" y="303"/>
                </a:lnTo>
                <a:lnTo>
                  <a:pt x="483" y="299"/>
                </a:lnTo>
                <a:lnTo>
                  <a:pt x="489" y="297"/>
                </a:lnTo>
                <a:lnTo>
                  <a:pt x="487" y="293"/>
                </a:lnTo>
                <a:lnTo>
                  <a:pt x="487" y="292"/>
                </a:lnTo>
                <a:lnTo>
                  <a:pt x="481" y="290"/>
                </a:lnTo>
                <a:lnTo>
                  <a:pt x="480" y="288"/>
                </a:lnTo>
                <a:lnTo>
                  <a:pt x="478" y="280"/>
                </a:lnTo>
                <a:lnTo>
                  <a:pt x="478" y="269"/>
                </a:lnTo>
                <a:lnTo>
                  <a:pt x="481" y="257"/>
                </a:lnTo>
                <a:lnTo>
                  <a:pt x="485" y="251"/>
                </a:lnTo>
                <a:lnTo>
                  <a:pt x="497" y="247"/>
                </a:lnTo>
                <a:lnTo>
                  <a:pt x="510" y="246"/>
                </a:lnTo>
                <a:lnTo>
                  <a:pt x="510" y="242"/>
                </a:lnTo>
                <a:lnTo>
                  <a:pt x="506" y="240"/>
                </a:lnTo>
                <a:lnTo>
                  <a:pt x="505" y="240"/>
                </a:lnTo>
                <a:lnTo>
                  <a:pt x="489" y="240"/>
                </a:lnTo>
                <a:lnTo>
                  <a:pt x="478" y="242"/>
                </a:lnTo>
                <a:lnTo>
                  <a:pt x="462" y="244"/>
                </a:lnTo>
                <a:lnTo>
                  <a:pt x="451" y="247"/>
                </a:lnTo>
                <a:lnTo>
                  <a:pt x="451" y="251"/>
                </a:lnTo>
                <a:lnTo>
                  <a:pt x="451" y="255"/>
                </a:lnTo>
                <a:lnTo>
                  <a:pt x="447" y="255"/>
                </a:lnTo>
                <a:lnTo>
                  <a:pt x="445" y="257"/>
                </a:lnTo>
                <a:lnTo>
                  <a:pt x="445" y="261"/>
                </a:lnTo>
                <a:lnTo>
                  <a:pt x="445" y="265"/>
                </a:lnTo>
                <a:lnTo>
                  <a:pt x="441" y="267"/>
                </a:lnTo>
                <a:lnTo>
                  <a:pt x="439" y="270"/>
                </a:lnTo>
                <a:lnTo>
                  <a:pt x="435" y="280"/>
                </a:lnTo>
                <a:lnTo>
                  <a:pt x="432" y="292"/>
                </a:lnTo>
                <a:lnTo>
                  <a:pt x="435" y="293"/>
                </a:lnTo>
                <a:lnTo>
                  <a:pt x="439" y="295"/>
                </a:lnTo>
                <a:lnTo>
                  <a:pt x="437" y="297"/>
                </a:lnTo>
                <a:lnTo>
                  <a:pt x="437" y="299"/>
                </a:lnTo>
                <a:lnTo>
                  <a:pt x="447" y="303"/>
                </a:lnTo>
                <a:lnTo>
                  <a:pt x="462" y="305"/>
                </a:lnTo>
                <a:lnTo>
                  <a:pt x="462" y="309"/>
                </a:lnTo>
                <a:lnTo>
                  <a:pt x="457" y="309"/>
                </a:lnTo>
                <a:lnTo>
                  <a:pt x="453" y="307"/>
                </a:lnTo>
                <a:lnTo>
                  <a:pt x="455" y="311"/>
                </a:lnTo>
                <a:lnTo>
                  <a:pt x="457" y="315"/>
                </a:lnTo>
                <a:lnTo>
                  <a:pt x="460" y="317"/>
                </a:lnTo>
                <a:lnTo>
                  <a:pt x="466" y="320"/>
                </a:lnTo>
                <a:lnTo>
                  <a:pt x="462" y="320"/>
                </a:lnTo>
                <a:lnTo>
                  <a:pt x="462" y="322"/>
                </a:lnTo>
                <a:lnTo>
                  <a:pt x="464" y="324"/>
                </a:lnTo>
                <a:lnTo>
                  <a:pt x="468" y="324"/>
                </a:lnTo>
                <a:lnTo>
                  <a:pt x="468" y="322"/>
                </a:lnTo>
                <a:lnTo>
                  <a:pt x="470" y="318"/>
                </a:lnTo>
                <a:lnTo>
                  <a:pt x="474" y="318"/>
                </a:lnTo>
                <a:lnTo>
                  <a:pt x="480" y="324"/>
                </a:lnTo>
                <a:lnTo>
                  <a:pt x="485" y="332"/>
                </a:lnTo>
                <a:lnTo>
                  <a:pt x="489" y="332"/>
                </a:lnTo>
                <a:lnTo>
                  <a:pt x="493" y="332"/>
                </a:lnTo>
                <a:lnTo>
                  <a:pt x="493" y="328"/>
                </a:lnTo>
                <a:lnTo>
                  <a:pt x="497" y="330"/>
                </a:lnTo>
                <a:lnTo>
                  <a:pt x="499" y="332"/>
                </a:lnTo>
                <a:lnTo>
                  <a:pt x="512" y="332"/>
                </a:lnTo>
                <a:lnTo>
                  <a:pt x="524" y="332"/>
                </a:lnTo>
                <a:lnTo>
                  <a:pt x="524" y="334"/>
                </a:lnTo>
                <a:lnTo>
                  <a:pt x="526" y="336"/>
                </a:lnTo>
                <a:lnTo>
                  <a:pt x="531" y="338"/>
                </a:lnTo>
                <a:lnTo>
                  <a:pt x="539" y="338"/>
                </a:lnTo>
                <a:lnTo>
                  <a:pt x="535" y="334"/>
                </a:lnTo>
                <a:lnTo>
                  <a:pt x="533" y="330"/>
                </a:lnTo>
                <a:lnTo>
                  <a:pt x="531" y="326"/>
                </a:lnTo>
                <a:lnTo>
                  <a:pt x="533" y="326"/>
                </a:lnTo>
                <a:lnTo>
                  <a:pt x="537" y="328"/>
                </a:lnTo>
                <a:lnTo>
                  <a:pt x="539" y="330"/>
                </a:lnTo>
                <a:lnTo>
                  <a:pt x="547" y="336"/>
                </a:lnTo>
                <a:lnTo>
                  <a:pt x="554" y="341"/>
                </a:lnTo>
                <a:lnTo>
                  <a:pt x="554" y="338"/>
                </a:lnTo>
                <a:lnTo>
                  <a:pt x="554" y="336"/>
                </a:lnTo>
                <a:lnTo>
                  <a:pt x="551" y="332"/>
                </a:lnTo>
                <a:lnTo>
                  <a:pt x="549" y="330"/>
                </a:lnTo>
                <a:lnTo>
                  <a:pt x="547" y="328"/>
                </a:lnTo>
                <a:lnTo>
                  <a:pt x="545" y="326"/>
                </a:lnTo>
                <a:lnTo>
                  <a:pt x="554" y="326"/>
                </a:lnTo>
                <a:lnTo>
                  <a:pt x="558" y="326"/>
                </a:lnTo>
                <a:lnTo>
                  <a:pt x="562" y="328"/>
                </a:lnTo>
                <a:lnTo>
                  <a:pt x="568" y="334"/>
                </a:lnTo>
                <a:lnTo>
                  <a:pt x="572" y="332"/>
                </a:lnTo>
                <a:lnTo>
                  <a:pt x="579" y="332"/>
                </a:lnTo>
                <a:lnTo>
                  <a:pt x="577" y="326"/>
                </a:lnTo>
                <a:lnTo>
                  <a:pt x="577" y="322"/>
                </a:lnTo>
                <a:lnTo>
                  <a:pt x="576" y="322"/>
                </a:lnTo>
                <a:lnTo>
                  <a:pt x="576" y="324"/>
                </a:lnTo>
                <a:lnTo>
                  <a:pt x="572" y="326"/>
                </a:lnTo>
                <a:lnTo>
                  <a:pt x="572" y="324"/>
                </a:lnTo>
                <a:lnTo>
                  <a:pt x="572" y="322"/>
                </a:lnTo>
                <a:lnTo>
                  <a:pt x="576" y="320"/>
                </a:lnTo>
                <a:lnTo>
                  <a:pt x="579" y="318"/>
                </a:lnTo>
                <a:lnTo>
                  <a:pt x="581" y="322"/>
                </a:lnTo>
                <a:lnTo>
                  <a:pt x="583" y="328"/>
                </a:lnTo>
                <a:lnTo>
                  <a:pt x="585" y="326"/>
                </a:lnTo>
                <a:lnTo>
                  <a:pt x="585" y="324"/>
                </a:lnTo>
                <a:lnTo>
                  <a:pt x="589" y="324"/>
                </a:lnTo>
                <a:lnTo>
                  <a:pt x="591" y="332"/>
                </a:lnTo>
                <a:lnTo>
                  <a:pt x="593" y="340"/>
                </a:lnTo>
                <a:lnTo>
                  <a:pt x="595" y="338"/>
                </a:lnTo>
                <a:lnTo>
                  <a:pt x="595" y="334"/>
                </a:lnTo>
                <a:lnTo>
                  <a:pt x="599" y="332"/>
                </a:lnTo>
                <a:lnTo>
                  <a:pt x="602" y="332"/>
                </a:lnTo>
                <a:lnTo>
                  <a:pt x="604" y="334"/>
                </a:lnTo>
                <a:lnTo>
                  <a:pt x="608" y="338"/>
                </a:lnTo>
                <a:lnTo>
                  <a:pt x="606" y="340"/>
                </a:lnTo>
                <a:lnTo>
                  <a:pt x="606" y="343"/>
                </a:lnTo>
                <a:lnTo>
                  <a:pt x="612" y="340"/>
                </a:lnTo>
                <a:lnTo>
                  <a:pt x="616" y="338"/>
                </a:lnTo>
                <a:lnTo>
                  <a:pt x="616" y="340"/>
                </a:lnTo>
                <a:lnTo>
                  <a:pt x="614" y="349"/>
                </a:lnTo>
                <a:lnTo>
                  <a:pt x="618" y="351"/>
                </a:lnTo>
                <a:lnTo>
                  <a:pt x="622" y="353"/>
                </a:lnTo>
                <a:lnTo>
                  <a:pt x="616" y="355"/>
                </a:lnTo>
                <a:lnTo>
                  <a:pt x="616" y="357"/>
                </a:lnTo>
                <a:lnTo>
                  <a:pt x="616" y="361"/>
                </a:lnTo>
                <a:lnTo>
                  <a:pt x="614" y="361"/>
                </a:lnTo>
                <a:lnTo>
                  <a:pt x="614" y="364"/>
                </a:lnTo>
                <a:lnTo>
                  <a:pt x="616" y="364"/>
                </a:lnTo>
                <a:lnTo>
                  <a:pt x="620" y="364"/>
                </a:lnTo>
                <a:lnTo>
                  <a:pt x="618" y="366"/>
                </a:lnTo>
                <a:lnTo>
                  <a:pt x="620" y="370"/>
                </a:lnTo>
                <a:lnTo>
                  <a:pt x="623" y="366"/>
                </a:lnTo>
                <a:lnTo>
                  <a:pt x="629" y="364"/>
                </a:lnTo>
                <a:lnTo>
                  <a:pt x="631" y="363"/>
                </a:lnTo>
                <a:lnTo>
                  <a:pt x="637" y="361"/>
                </a:lnTo>
                <a:lnTo>
                  <a:pt x="637" y="357"/>
                </a:lnTo>
                <a:lnTo>
                  <a:pt x="639" y="357"/>
                </a:lnTo>
                <a:lnTo>
                  <a:pt x="641" y="359"/>
                </a:lnTo>
                <a:lnTo>
                  <a:pt x="639" y="366"/>
                </a:lnTo>
                <a:lnTo>
                  <a:pt x="639" y="370"/>
                </a:lnTo>
                <a:lnTo>
                  <a:pt x="639" y="374"/>
                </a:lnTo>
                <a:lnTo>
                  <a:pt x="641" y="374"/>
                </a:lnTo>
                <a:lnTo>
                  <a:pt x="643" y="372"/>
                </a:lnTo>
                <a:lnTo>
                  <a:pt x="645" y="378"/>
                </a:lnTo>
                <a:lnTo>
                  <a:pt x="647" y="378"/>
                </a:lnTo>
                <a:lnTo>
                  <a:pt x="650" y="378"/>
                </a:lnTo>
                <a:lnTo>
                  <a:pt x="648" y="382"/>
                </a:lnTo>
                <a:lnTo>
                  <a:pt x="648" y="388"/>
                </a:lnTo>
                <a:lnTo>
                  <a:pt x="650" y="391"/>
                </a:lnTo>
                <a:lnTo>
                  <a:pt x="654" y="399"/>
                </a:lnTo>
                <a:lnTo>
                  <a:pt x="650" y="399"/>
                </a:lnTo>
                <a:lnTo>
                  <a:pt x="647" y="399"/>
                </a:lnTo>
                <a:lnTo>
                  <a:pt x="647" y="405"/>
                </a:lnTo>
                <a:lnTo>
                  <a:pt x="645" y="409"/>
                </a:lnTo>
                <a:lnTo>
                  <a:pt x="648" y="411"/>
                </a:lnTo>
                <a:lnTo>
                  <a:pt x="652" y="412"/>
                </a:lnTo>
                <a:lnTo>
                  <a:pt x="648" y="412"/>
                </a:lnTo>
                <a:lnTo>
                  <a:pt x="645" y="412"/>
                </a:lnTo>
                <a:lnTo>
                  <a:pt x="637" y="422"/>
                </a:lnTo>
                <a:lnTo>
                  <a:pt x="631" y="432"/>
                </a:lnTo>
                <a:lnTo>
                  <a:pt x="639" y="441"/>
                </a:lnTo>
                <a:lnTo>
                  <a:pt x="647" y="451"/>
                </a:lnTo>
                <a:lnTo>
                  <a:pt x="629" y="453"/>
                </a:lnTo>
                <a:lnTo>
                  <a:pt x="616" y="457"/>
                </a:lnTo>
                <a:lnTo>
                  <a:pt x="602" y="459"/>
                </a:lnTo>
                <a:lnTo>
                  <a:pt x="587" y="459"/>
                </a:lnTo>
                <a:lnTo>
                  <a:pt x="585" y="468"/>
                </a:lnTo>
                <a:lnTo>
                  <a:pt x="583" y="478"/>
                </a:lnTo>
                <a:lnTo>
                  <a:pt x="581" y="478"/>
                </a:lnTo>
                <a:lnTo>
                  <a:pt x="581" y="480"/>
                </a:lnTo>
                <a:lnTo>
                  <a:pt x="585" y="482"/>
                </a:lnTo>
                <a:lnTo>
                  <a:pt x="591" y="485"/>
                </a:lnTo>
                <a:lnTo>
                  <a:pt x="597" y="487"/>
                </a:lnTo>
                <a:lnTo>
                  <a:pt x="604" y="485"/>
                </a:lnTo>
                <a:lnTo>
                  <a:pt x="606" y="482"/>
                </a:lnTo>
                <a:lnTo>
                  <a:pt x="608" y="480"/>
                </a:lnTo>
                <a:lnTo>
                  <a:pt x="612" y="478"/>
                </a:lnTo>
                <a:lnTo>
                  <a:pt x="614" y="476"/>
                </a:lnTo>
                <a:lnTo>
                  <a:pt x="618" y="478"/>
                </a:lnTo>
                <a:lnTo>
                  <a:pt x="623" y="480"/>
                </a:lnTo>
                <a:lnTo>
                  <a:pt x="623" y="478"/>
                </a:lnTo>
                <a:lnTo>
                  <a:pt x="625" y="476"/>
                </a:lnTo>
                <a:lnTo>
                  <a:pt x="622" y="474"/>
                </a:lnTo>
                <a:lnTo>
                  <a:pt x="618" y="472"/>
                </a:lnTo>
                <a:lnTo>
                  <a:pt x="618" y="470"/>
                </a:lnTo>
                <a:lnTo>
                  <a:pt x="622" y="470"/>
                </a:lnTo>
                <a:lnTo>
                  <a:pt x="622" y="466"/>
                </a:lnTo>
                <a:lnTo>
                  <a:pt x="623" y="466"/>
                </a:lnTo>
                <a:lnTo>
                  <a:pt x="623" y="470"/>
                </a:lnTo>
                <a:lnTo>
                  <a:pt x="625" y="474"/>
                </a:lnTo>
                <a:lnTo>
                  <a:pt x="629" y="472"/>
                </a:lnTo>
                <a:lnTo>
                  <a:pt x="633" y="470"/>
                </a:lnTo>
                <a:lnTo>
                  <a:pt x="637" y="478"/>
                </a:lnTo>
                <a:lnTo>
                  <a:pt x="645" y="476"/>
                </a:lnTo>
                <a:lnTo>
                  <a:pt x="645" y="480"/>
                </a:lnTo>
                <a:lnTo>
                  <a:pt x="647" y="485"/>
                </a:lnTo>
                <a:lnTo>
                  <a:pt x="650" y="485"/>
                </a:lnTo>
                <a:lnTo>
                  <a:pt x="650" y="489"/>
                </a:lnTo>
                <a:lnTo>
                  <a:pt x="652" y="493"/>
                </a:lnTo>
                <a:lnTo>
                  <a:pt x="654" y="491"/>
                </a:lnTo>
                <a:lnTo>
                  <a:pt x="656" y="491"/>
                </a:lnTo>
                <a:lnTo>
                  <a:pt x="656" y="495"/>
                </a:lnTo>
                <a:lnTo>
                  <a:pt x="658" y="497"/>
                </a:lnTo>
                <a:lnTo>
                  <a:pt x="658" y="493"/>
                </a:lnTo>
                <a:lnTo>
                  <a:pt x="660" y="491"/>
                </a:lnTo>
                <a:lnTo>
                  <a:pt x="662" y="491"/>
                </a:lnTo>
                <a:lnTo>
                  <a:pt x="666" y="493"/>
                </a:lnTo>
                <a:lnTo>
                  <a:pt x="666" y="495"/>
                </a:lnTo>
                <a:lnTo>
                  <a:pt x="666" y="499"/>
                </a:lnTo>
                <a:lnTo>
                  <a:pt x="662" y="499"/>
                </a:lnTo>
                <a:lnTo>
                  <a:pt x="658" y="499"/>
                </a:lnTo>
                <a:lnTo>
                  <a:pt x="658" y="503"/>
                </a:lnTo>
                <a:lnTo>
                  <a:pt x="662" y="505"/>
                </a:lnTo>
                <a:lnTo>
                  <a:pt x="666" y="506"/>
                </a:lnTo>
                <a:lnTo>
                  <a:pt x="673" y="505"/>
                </a:lnTo>
                <a:lnTo>
                  <a:pt x="683" y="505"/>
                </a:lnTo>
                <a:lnTo>
                  <a:pt x="683" y="503"/>
                </a:lnTo>
                <a:lnTo>
                  <a:pt x="689" y="503"/>
                </a:lnTo>
                <a:lnTo>
                  <a:pt x="700" y="506"/>
                </a:lnTo>
                <a:lnTo>
                  <a:pt x="700" y="503"/>
                </a:lnTo>
                <a:lnTo>
                  <a:pt x="702" y="503"/>
                </a:lnTo>
                <a:lnTo>
                  <a:pt x="706" y="506"/>
                </a:lnTo>
                <a:lnTo>
                  <a:pt x="710" y="505"/>
                </a:lnTo>
                <a:lnTo>
                  <a:pt x="716" y="505"/>
                </a:lnTo>
                <a:lnTo>
                  <a:pt x="718" y="508"/>
                </a:lnTo>
                <a:lnTo>
                  <a:pt x="725" y="510"/>
                </a:lnTo>
                <a:lnTo>
                  <a:pt x="733" y="510"/>
                </a:lnTo>
                <a:lnTo>
                  <a:pt x="731" y="505"/>
                </a:lnTo>
                <a:lnTo>
                  <a:pt x="733" y="501"/>
                </a:lnTo>
                <a:lnTo>
                  <a:pt x="727" y="501"/>
                </a:lnTo>
                <a:lnTo>
                  <a:pt x="723" y="501"/>
                </a:lnTo>
                <a:lnTo>
                  <a:pt x="721" y="497"/>
                </a:lnTo>
                <a:lnTo>
                  <a:pt x="719" y="493"/>
                </a:lnTo>
                <a:lnTo>
                  <a:pt x="714" y="493"/>
                </a:lnTo>
                <a:lnTo>
                  <a:pt x="710" y="493"/>
                </a:lnTo>
                <a:lnTo>
                  <a:pt x="702" y="489"/>
                </a:lnTo>
                <a:lnTo>
                  <a:pt x="695" y="483"/>
                </a:lnTo>
                <a:lnTo>
                  <a:pt x="693" y="480"/>
                </a:lnTo>
                <a:lnTo>
                  <a:pt x="693" y="476"/>
                </a:lnTo>
                <a:lnTo>
                  <a:pt x="698" y="478"/>
                </a:lnTo>
                <a:lnTo>
                  <a:pt x="704" y="480"/>
                </a:lnTo>
                <a:lnTo>
                  <a:pt x="708" y="480"/>
                </a:lnTo>
                <a:lnTo>
                  <a:pt x="708" y="482"/>
                </a:lnTo>
                <a:lnTo>
                  <a:pt x="710" y="482"/>
                </a:lnTo>
                <a:lnTo>
                  <a:pt x="710" y="480"/>
                </a:lnTo>
                <a:lnTo>
                  <a:pt x="710" y="478"/>
                </a:lnTo>
                <a:lnTo>
                  <a:pt x="710" y="476"/>
                </a:lnTo>
                <a:lnTo>
                  <a:pt x="714" y="476"/>
                </a:lnTo>
                <a:lnTo>
                  <a:pt x="716" y="478"/>
                </a:lnTo>
                <a:lnTo>
                  <a:pt x="718" y="482"/>
                </a:lnTo>
                <a:lnTo>
                  <a:pt x="727" y="482"/>
                </a:lnTo>
                <a:lnTo>
                  <a:pt x="737" y="482"/>
                </a:lnTo>
                <a:lnTo>
                  <a:pt x="739" y="485"/>
                </a:lnTo>
                <a:lnTo>
                  <a:pt x="741" y="489"/>
                </a:lnTo>
                <a:lnTo>
                  <a:pt x="742" y="489"/>
                </a:lnTo>
                <a:lnTo>
                  <a:pt x="746" y="489"/>
                </a:lnTo>
                <a:lnTo>
                  <a:pt x="741" y="483"/>
                </a:lnTo>
                <a:lnTo>
                  <a:pt x="735" y="480"/>
                </a:lnTo>
                <a:lnTo>
                  <a:pt x="739" y="478"/>
                </a:lnTo>
                <a:lnTo>
                  <a:pt x="741" y="476"/>
                </a:lnTo>
                <a:lnTo>
                  <a:pt x="741" y="472"/>
                </a:lnTo>
                <a:lnTo>
                  <a:pt x="741" y="470"/>
                </a:lnTo>
                <a:lnTo>
                  <a:pt x="742" y="470"/>
                </a:lnTo>
                <a:lnTo>
                  <a:pt x="746" y="470"/>
                </a:lnTo>
                <a:lnTo>
                  <a:pt x="746" y="466"/>
                </a:lnTo>
                <a:lnTo>
                  <a:pt x="742" y="462"/>
                </a:lnTo>
                <a:lnTo>
                  <a:pt x="742" y="459"/>
                </a:lnTo>
                <a:lnTo>
                  <a:pt x="739" y="460"/>
                </a:lnTo>
                <a:lnTo>
                  <a:pt x="737" y="462"/>
                </a:lnTo>
                <a:lnTo>
                  <a:pt x="718" y="447"/>
                </a:lnTo>
                <a:lnTo>
                  <a:pt x="716" y="441"/>
                </a:lnTo>
                <a:lnTo>
                  <a:pt x="716" y="437"/>
                </a:lnTo>
                <a:lnTo>
                  <a:pt x="712" y="437"/>
                </a:lnTo>
                <a:lnTo>
                  <a:pt x="710" y="437"/>
                </a:lnTo>
                <a:lnTo>
                  <a:pt x="708" y="435"/>
                </a:lnTo>
                <a:lnTo>
                  <a:pt x="706" y="432"/>
                </a:lnTo>
                <a:lnTo>
                  <a:pt x="706" y="430"/>
                </a:lnTo>
                <a:lnTo>
                  <a:pt x="706" y="428"/>
                </a:lnTo>
                <a:lnTo>
                  <a:pt x="708" y="428"/>
                </a:lnTo>
                <a:lnTo>
                  <a:pt x="710" y="428"/>
                </a:lnTo>
                <a:lnTo>
                  <a:pt x="710" y="430"/>
                </a:lnTo>
                <a:lnTo>
                  <a:pt x="714" y="432"/>
                </a:lnTo>
                <a:lnTo>
                  <a:pt x="712" y="428"/>
                </a:lnTo>
                <a:lnTo>
                  <a:pt x="710" y="422"/>
                </a:lnTo>
                <a:lnTo>
                  <a:pt x="710" y="418"/>
                </a:lnTo>
                <a:lnTo>
                  <a:pt x="710" y="416"/>
                </a:lnTo>
                <a:lnTo>
                  <a:pt x="712" y="416"/>
                </a:lnTo>
                <a:lnTo>
                  <a:pt x="714" y="420"/>
                </a:lnTo>
                <a:lnTo>
                  <a:pt x="716" y="424"/>
                </a:lnTo>
                <a:lnTo>
                  <a:pt x="716" y="420"/>
                </a:lnTo>
                <a:lnTo>
                  <a:pt x="716" y="418"/>
                </a:lnTo>
                <a:lnTo>
                  <a:pt x="718" y="416"/>
                </a:lnTo>
                <a:lnTo>
                  <a:pt x="721" y="414"/>
                </a:lnTo>
                <a:lnTo>
                  <a:pt x="723" y="420"/>
                </a:lnTo>
                <a:lnTo>
                  <a:pt x="725" y="426"/>
                </a:lnTo>
                <a:lnTo>
                  <a:pt x="729" y="430"/>
                </a:lnTo>
                <a:lnTo>
                  <a:pt x="737" y="432"/>
                </a:lnTo>
                <a:lnTo>
                  <a:pt x="739" y="430"/>
                </a:lnTo>
                <a:lnTo>
                  <a:pt x="742" y="430"/>
                </a:lnTo>
                <a:lnTo>
                  <a:pt x="739" y="435"/>
                </a:lnTo>
                <a:lnTo>
                  <a:pt x="742" y="437"/>
                </a:lnTo>
                <a:lnTo>
                  <a:pt x="748" y="437"/>
                </a:lnTo>
                <a:lnTo>
                  <a:pt x="746" y="441"/>
                </a:lnTo>
                <a:lnTo>
                  <a:pt x="748" y="443"/>
                </a:lnTo>
                <a:lnTo>
                  <a:pt x="750" y="441"/>
                </a:lnTo>
                <a:lnTo>
                  <a:pt x="756" y="441"/>
                </a:lnTo>
                <a:lnTo>
                  <a:pt x="752" y="443"/>
                </a:lnTo>
                <a:lnTo>
                  <a:pt x="750" y="445"/>
                </a:lnTo>
                <a:lnTo>
                  <a:pt x="752" y="447"/>
                </a:lnTo>
                <a:lnTo>
                  <a:pt x="754" y="447"/>
                </a:lnTo>
                <a:lnTo>
                  <a:pt x="760" y="451"/>
                </a:lnTo>
                <a:lnTo>
                  <a:pt x="767" y="453"/>
                </a:lnTo>
                <a:lnTo>
                  <a:pt x="767" y="443"/>
                </a:lnTo>
                <a:lnTo>
                  <a:pt x="766" y="434"/>
                </a:lnTo>
                <a:lnTo>
                  <a:pt x="767" y="434"/>
                </a:lnTo>
                <a:lnTo>
                  <a:pt x="767" y="437"/>
                </a:lnTo>
                <a:lnTo>
                  <a:pt x="771" y="437"/>
                </a:lnTo>
                <a:lnTo>
                  <a:pt x="777" y="437"/>
                </a:lnTo>
                <a:lnTo>
                  <a:pt x="775" y="434"/>
                </a:lnTo>
                <a:lnTo>
                  <a:pt x="775" y="430"/>
                </a:lnTo>
                <a:lnTo>
                  <a:pt x="775" y="426"/>
                </a:lnTo>
                <a:lnTo>
                  <a:pt x="777" y="422"/>
                </a:lnTo>
                <a:close/>
                <a:moveTo>
                  <a:pt x="313" y="82"/>
                </a:moveTo>
                <a:lnTo>
                  <a:pt x="313" y="88"/>
                </a:lnTo>
                <a:lnTo>
                  <a:pt x="315" y="94"/>
                </a:lnTo>
                <a:lnTo>
                  <a:pt x="320" y="96"/>
                </a:lnTo>
                <a:lnTo>
                  <a:pt x="322" y="96"/>
                </a:lnTo>
                <a:lnTo>
                  <a:pt x="320" y="90"/>
                </a:lnTo>
                <a:lnTo>
                  <a:pt x="318" y="84"/>
                </a:lnTo>
                <a:lnTo>
                  <a:pt x="315" y="82"/>
                </a:lnTo>
                <a:lnTo>
                  <a:pt x="313" y="8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3" name="Freeform 210"/>
          <p:cNvSpPr>
            <a:spLocks noChangeAspect="1"/>
          </p:cNvSpPr>
          <p:nvPr/>
        </p:nvSpPr>
        <p:spPr bwMode="gray">
          <a:xfrm>
            <a:off x="4770438" y="3683000"/>
            <a:ext cx="188912" cy="320675"/>
          </a:xfrm>
          <a:custGeom>
            <a:avLst/>
            <a:gdLst>
              <a:gd name="T0" fmla="*/ 2147483647 w 102"/>
              <a:gd name="T1" fmla="*/ 2147483647 h 173"/>
              <a:gd name="T2" fmla="*/ 2147483647 w 102"/>
              <a:gd name="T3" fmla="*/ 2147483647 h 173"/>
              <a:gd name="T4" fmla="*/ 2147483647 w 102"/>
              <a:gd name="T5" fmla="*/ 2147483647 h 173"/>
              <a:gd name="T6" fmla="*/ 2147483647 w 102"/>
              <a:gd name="T7" fmla="*/ 2147483647 h 173"/>
              <a:gd name="T8" fmla="*/ 2147483647 w 102"/>
              <a:gd name="T9" fmla="*/ 2147483647 h 173"/>
              <a:gd name="T10" fmla="*/ 2147483647 w 102"/>
              <a:gd name="T11" fmla="*/ 2147483647 h 173"/>
              <a:gd name="T12" fmla="*/ 2147483647 w 102"/>
              <a:gd name="T13" fmla="*/ 2147483647 h 173"/>
              <a:gd name="T14" fmla="*/ 2147483647 w 102"/>
              <a:gd name="T15" fmla="*/ 2147483647 h 173"/>
              <a:gd name="T16" fmla="*/ 2147483647 w 102"/>
              <a:gd name="T17" fmla="*/ 2147483647 h 173"/>
              <a:gd name="T18" fmla="*/ 2147483647 w 102"/>
              <a:gd name="T19" fmla="*/ 2147483647 h 173"/>
              <a:gd name="T20" fmla="*/ 2147483647 w 102"/>
              <a:gd name="T21" fmla="*/ 2147483647 h 173"/>
              <a:gd name="T22" fmla="*/ 2147483647 w 102"/>
              <a:gd name="T23" fmla="*/ 2147483647 h 173"/>
              <a:gd name="T24" fmla="*/ 2147483647 w 102"/>
              <a:gd name="T25" fmla="*/ 2147483647 h 173"/>
              <a:gd name="T26" fmla="*/ 2147483647 w 102"/>
              <a:gd name="T27" fmla="*/ 2147483647 h 173"/>
              <a:gd name="T28" fmla="*/ 2147483647 w 102"/>
              <a:gd name="T29" fmla="*/ 2147483647 h 173"/>
              <a:gd name="T30" fmla="*/ 2147483647 w 102"/>
              <a:gd name="T31" fmla="*/ 2147483647 h 173"/>
              <a:gd name="T32" fmla="*/ 2147483647 w 102"/>
              <a:gd name="T33" fmla="*/ 2147483647 h 173"/>
              <a:gd name="T34" fmla="*/ 2147483647 w 102"/>
              <a:gd name="T35" fmla="*/ 2147483647 h 173"/>
              <a:gd name="T36" fmla="*/ 2147483647 w 102"/>
              <a:gd name="T37" fmla="*/ 2147483647 h 173"/>
              <a:gd name="T38" fmla="*/ 2147483647 w 102"/>
              <a:gd name="T39" fmla="*/ 2147483647 h 173"/>
              <a:gd name="T40" fmla="*/ 2147483647 w 102"/>
              <a:gd name="T41" fmla="*/ 2147483647 h 173"/>
              <a:gd name="T42" fmla="*/ 2147483647 w 102"/>
              <a:gd name="T43" fmla="*/ 2147483647 h 173"/>
              <a:gd name="T44" fmla="*/ 2147483647 w 102"/>
              <a:gd name="T45" fmla="*/ 2147483647 h 173"/>
              <a:gd name="T46" fmla="*/ 2147483647 w 102"/>
              <a:gd name="T47" fmla="*/ 2147483647 h 173"/>
              <a:gd name="T48" fmla="*/ 2147483647 w 102"/>
              <a:gd name="T49" fmla="*/ 2147483647 h 173"/>
              <a:gd name="T50" fmla="*/ 2147483647 w 102"/>
              <a:gd name="T51" fmla="*/ 2147483647 h 173"/>
              <a:gd name="T52" fmla="*/ 2147483647 w 102"/>
              <a:gd name="T53" fmla="*/ 2147483647 h 173"/>
              <a:gd name="T54" fmla="*/ 2147483647 w 102"/>
              <a:gd name="T55" fmla="*/ 2147483647 h 173"/>
              <a:gd name="T56" fmla="*/ 2147483647 w 102"/>
              <a:gd name="T57" fmla="*/ 2147483647 h 173"/>
              <a:gd name="T58" fmla="*/ 2147483647 w 102"/>
              <a:gd name="T59" fmla="*/ 2147483647 h 173"/>
              <a:gd name="T60" fmla="*/ 2147483647 w 102"/>
              <a:gd name="T61" fmla="*/ 2147483647 h 173"/>
              <a:gd name="T62" fmla="*/ 2147483647 w 102"/>
              <a:gd name="T63" fmla="*/ 2147483647 h 173"/>
              <a:gd name="T64" fmla="*/ 2147483647 w 102"/>
              <a:gd name="T65" fmla="*/ 2147483647 h 173"/>
              <a:gd name="T66" fmla="*/ 2147483647 w 102"/>
              <a:gd name="T67" fmla="*/ 2147483647 h 173"/>
              <a:gd name="T68" fmla="*/ 2147483647 w 102"/>
              <a:gd name="T69" fmla="*/ 2147483647 h 173"/>
              <a:gd name="T70" fmla="*/ 2147483647 w 102"/>
              <a:gd name="T71" fmla="*/ 0 h 173"/>
              <a:gd name="T72" fmla="*/ 2147483647 w 102"/>
              <a:gd name="T73" fmla="*/ 2147483647 h 173"/>
              <a:gd name="T74" fmla="*/ 2147483647 w 102"/>
              <a:gd name="T75" fmla="*/ 2147483647 h 173"/>
              <a:gd name="T76" fmla="*/ 2147483647 w 102"/>
              <a:gd name="T77" fmla="*/ 2147483647 h 173"/>
              <a:gd name="T78" fmla="*/ 2147483647 w 102"/>
              <a:gd name="T79" fmla="*/ 2147483647 h 173"/>
              <a:gd name="T80" fmla="*/ 2147483647 w 102"/>
              <a:gd name="T81" fmla="*/ 2147483647 h 173"/>
              <a:gd name="T82" fmla="*/ 2147483647 w 102"/>
              <a:gd name="T83" fmla="*/ 2147483647 h 173"/>
              <a:gd name="T84" fmla="*/ 2147483647 w 102"/>
              <a:gd name="T85" fmla="*/ 2147483647 h 173"/>
              <a:gd name="T86" fmla="*/ 2147483647 w 102"/>
              <a:gd name="T87" fmla="*/ 2147483647 h 173"/>
              <a:gd name="T88" fmla="*/ 2147483647 w 102"/>
              <a:gd name="T89" fmla="*/ 2147483647 h 173"/>
              <a:gd name="T90" fmla="*/ 2147483647 w 102"/>
              <a:gd name="T91" fmla="*/ 2147483647 h 173"/>
              <a:gd name="T92" fmla="*/ 2147483647 w 102"/>
              <a:gd name="T93" fmla="*/ 2147483647 h 173"/>
              <a:gd name="T94" fmla="*/ 2147483647 w 102"/>
              <a:gd name="T95" fmla="*/ 2147483647 h 173"/>
              <a:gd name="T96" fmla="*/ 2147483647 w 102"/>
              <a:gd name="T97" fmla="*/ 2147483647 h 173"/>
              <a:gd name="T98" fmla="*/ 2147483647 w 102"/>
              <a:gd name="T99" fmla="*/ 2147483647 h 173"/>
              <a:gd name="T100" fmla="*/ 2147483647 w 102"/>
              <a:gd name="T101" fmla="*/ 2147483647 h 173"/>
              <a:gd name="T102" fmla="*/ 2147483647 w 102"/>
              <a:gd name="T103" fmla="*/ 2147483647 h 173"/>
              <a:gd name="T104" fmla="*/ 2147483647 w 102"/>
              <a:gd name="T105" fmla="*/ 2147483647 h 173"/>
              <a:gd name="T106" fmla="*/ 2147483647 w 102"/>
              <a:gd name="T107" fmla="*/ 2147483647 h 173"/>
              <a:gd name="T108" fmla="*/ 2147483647 w 102"/>
              <a:gd name="T109" fmla="*/ 2147483647 h 173"/>
              <a:gd name="T110" fmla="*/ 2147483647 w 102"/>
              <a:gd name="T111" fmla="*/ 2147483647 h 173"/>
              <a:gd name="T112" fmla="*/ 2147483647 w 102"/>
              <a:gd name="T113" fmla="*/ 2147483647 h 173"/>
              <a:gd name="T114" fmla="*/ 0 w 102"/>
              <a:gd name="T115" fmla="*/ 2147483647 h 173"/>
              <a:gd name="T116" fmla="*/ 0 w 102"/>
              <a:gd name="T117" fmla="*/ 2147483647 h 173"/>
              <a:gd name="T118" fmla="*/ 0 w 102"/>
              <a:gd name="T119" fmla="*/ 2147483647 h 173"/>
              <a:gd name="T120" fmla="*/ 0 w 102"/>
              <a:gd name="T121" fmla="*/ 2147483647 h 1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2"/>
              <a:gd name="T184" fmla="*/ 0 h 173"/>
              <a:gd name="T185" fmla="*/ 102 w 102"/>
              <a:gd name="T186" fmla="*/ 173 h 17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2" h="173">
                <a:moveTo>
                  <a:pt x="2" y="142"/>
                </a:moveTo>
                <a:lnTo>
                  <a:pt x="2" y="140"/>
                </a:lnTo>
                <a:lnTo>
                  <a:pt x="6" y="138"/>
                </a:lnTo>
                <a:lnTo>
                  <a:pt x="4" y="142"/>
                </a:lnTo>
                <a:lnTo>
                  <a:pt x="4" y="146"/>
                </a:lnTo>
                <a:lnTo>
                  <a:pt x="8" y="148"/>
                </a:lnTo>
                <a:lnTo>
                  <a:pt x="12" y="148"/>
                </a:lnTo>
                <a:lnTo>
                  <a:pt x="12" y="150"/>
                </a:lnTo>
                <a:lnTo>
                  <a:pt x="13" y="156"/>
                </a:lnTo>
                <a:lnTo>
                  <a:pt x="17" y="159"/>
                </a:lnTo>
                <a:lnTo>
                  <a:pt x="17" y="167"/>
                </a:lnTo>
                <a:lnTo>
                  <a:pt x="15" y="171"/>
                </a:lnTo>
                <a:lnTo>
                  <a:pt x="40" y="171"/>
                </a:lnTo>
                <a:lnTo>
                  <a:pt x="42" y="169"/>
                </a:lnTo>
                <a:lnTo>
                  <a:pt x="48" y="169"/>
                </a:lnTo>
                <a:lnTo>
                  <a:pt x="50" y="169"/>
                </a:lnTo>
                <a:lnTo>
                  <a:pt x="54" y="167"/>
                </a:lnTo>
                <a:lnTo>
                  <a:pt x="59" y="167"/>
                </a:lnTo>
                <a:lnTo>
                  <a:pt x="63" y="167"/>
                </a:lnTo>
                <a:lnTo>
                  <a:pt x="73" y="167"/>
                </a:lnTo>
                <a:lnTo>
                  <a:pt x="79" y="167"/>
                </a:lnTo>
                <a:lnTo>
                  <a:pt x="83" y="169"/>
                </a:lnTo>
                <a:lnTo>
                  <a:pt x="84" y="171"/>
                </a:lnTo>
                <a:lnTo>
                  <a:pt x="86" y="171"/>
                </a:lnTo>
                <a:lnTo>
                  <a:pt x="90" y="171"/>
                </a:lnTo>
                <a:lnTo>
                  <a:pt x="94" y="171"/>
                </a:lnTo>
                <a:lnTo>
                  <a:pt x="100" y="173"/>
                </a:lnTo>
                <a:lnTo>
                  <a:pt x="102" y="173"/>
                </a:lnTo>
                <a:lnTo>
                  <a:pt x="100" y="171"/>
                </a:lnTo>
                <a:lnTo>
                  <a:pt x="98" y="167"/>
                </a:lnTo>
                <a:lnTo>
                  <a:pt x="100" y="163"/>
                </a:lnTo>
                <a:lnTo>
                  <a:pt x="102" y="159"/>
                </a:lnTo>
                <a:lnTo>
                  <a:pt x="98" y="157"/>
                </a:lnTo>
                <a:lnTo>
                  <a:pt x="94" y="150"/>
                </a:lnTo>
                <a:lnTo>
                  <a:pt x="90" y="146"/>
                </a:lnTo>
                <a:lnTo>
                  <a:pt x="86" y="142"/>
                </a:lnTo>
                <a:lnTo>
                  <a:pt x="83" y="138"/>
                </a:lnTo>
                <a:lnTo>
                  <a:pt x="81" y="132"/>
                </a:lnTo>
                <a:lnTo>
                  <a:pt x="77" y="127"/>
                </a:lnTo>
                <a:lnTo>
                  <a:pt x="75" y="121"/>
                </a:lnTo>
                <a:lnTo>
                  <a:pt x="73" y="117"/>
                </a:lnTo>
                <a:lnTo>
                  <a:pt x="71" y="115"/>
                </a:lnTo>
                <a:lnTo>
                  <a:pt x="69" y="113"/>
                </a:lnTo>
                <a:lnTo>
                  <a:pt x="73" y="109"/>
                </a:lnTo>
                <a:lnTo>
                  <a:pt x="79" y="100"/>
                </a:lnTo>
                <a:lnTo>
                  <a:pt x="83" y="94"/>
                </a:lnTo>
                <a:lnTo>
                  <a:pt x="84" y="86"/>
                </a:lnTo>
                <a:lnTo>
                  <a:pt x="84" y="81"/>
                </a:lnTo>
                <a:lnTo>
                  <a:pt x="83" y="73"/>
                </a:lnTo>
                <a:lnTo>
                  <a:pt x="77" y="67"/>
                </a:lnTo>
                <a:lnTo>
                  <a:pt x="73" y="63"/>
                </a:lnTo>
                <a:lnTo>
                  <a:pt x="71" y="60"/>
                </a:lnTo>
                <a:lnTo>
                  <a:pt x="75" y="56"/>
                </a:lnTo>
                <a:lnTo>
                  <a:pt x="83" y="54"/>
                </a:lnTo>
                <a:lnTo>
                  <a:pt x="90" y="54"/>
                </a:lnTo>
                <a:lnTo>
                  <a:pt x="88" y="50"/>
                </a:lnTo>
                <a:lnTo>
                  <a:pt x="88" y="44"/>
                </a:lnTo>
                <a:lnTo>
                  <a:pt x="88" y="40"/>
                </a:lnTo>
                <a:lnTo>
                  <a:pt x="86" y="37"/>
                </a:lnTo>
                <a:lnTo>
                  <a:pt x="84" y="31"/>
                </a:lnTo>
                <a:lnTo>
                  <a:pt x="86" y="27"/>
                </a:lnTo>
                <a:lnTo>
                  <a:pt x="86" y="25"/>
                </a:lnTo>
                <a:lnTo>
                  <a:pt x="86" y="21"/>
                </a:lnTo>
                <a:lnTo>
                  <a:pt x="86" y="19"/>
                </a:lnTo>
                <a:lnTo>
                  <a:pt x="84" y="15"/>
                </a:lnTo>
                <a:lnTo>
                  <a:pt x="84" y="12"/>
                </a:lnTo>
                <a:lnTo>
                  <a:pt x="83" y="8"/>
                </a:lnTo>
                <a:lnTo>
                  <a:pt x="79" y="4"/>
                </a:lnTo>
                <a:lnTo>
                  <a:pt x="75" y="0"/>
                </a:lnTo>
                <a:lnTo>
                  <a:pt x="73" y="12"/>
                </a:lnTo>
                <a:lnTo>
                  <a:pt x="75" y="13"/>
                </a:lnTo>
                <a:lnTo>
                  <a:pt x="77" y="15"/>
                </a:lnTo>
                <a:lnTo>
                  <a:pt x="77" y="21"/>
                </a:lnTo>
                <a:lnTo>
                  <a:pt x="73" y="27"/>
                </a:lnTo>
                <a:lnTo>
                  <a:pt x="71" y="27"/>
                </a:lnTo>
                <a:lnTo>
                  <a:pt x="69" y="29"/>
                </a:lnTo>
                <a:lnTo>
                  <a:pt x="67" y="33"/>
                </a:lnTo>
                <a:lnTo>
                  <a:pt x="63" y="37"/>
                </a:lnTo>
                <a:lnTo>
                  <a:pt x="63" y="40"/>
                </a:lnTo>
                <a:lnTo>
                  <a:pt x="63" y="42"/>
                </a:lnTo>
                <a:lnTo>
                  <a:pt x="61" y="48"/>
                </a:lnTo>
                <a:lnTo>
                  <a:pt x="59" y="50"/>
                </a:lnTo>
                <a:lnTo>
                  <a:pt x="58" y="52"/>
                </a:lnTo>
                <a:lnTo>
                  <a:pt x="58" y="54"/>
                </a:lnTo>
                <a:lnTo>
                  <a:pt x="59" y="58"/>
                </a:lnTo>
                <a:lnTo>
                  <a:pt x="58" y="61"/>
                </a:lnTo>
                <a:lnTo>
                  <a:pt x="54" y="63"/>
                </a:lnTo>
                <a:lnTo>
                  <a:pt x="50" y="65"/>
                </a:lnTo>
                <a:lnTo>
                  <a:pt x="46" y="67"/>
                </a:lnTo>
                <a:lnTo>
                  <a:pt x="44" y="71"/>
                </a:lnTo>
                <a:lnTo>
                  <a:pt x="44" y="75"/>
                </a:lnTo>
                <a:lnTo>
                  <a:pt x="42" y="79"/>
                </a:lnTo>
                <a:lnTo>
                  <a:pt x="42" y="81"/>
                </a:lnTo>
                <a:lnTo>
                  <a:pt x="40" y="84"/>
                </a:lnTo>
                <a:lnTo>
                  <a:pt x="36" y="88"/>
                </a:lnTo>
                <a:lnTo>
                  <a:pt x="35" y="90"/>
                </a:lnTo>
                <a:lnTo>
                  <a:pt x="33" y="96"/>
                </a:lnTo>
                <a:lnTo>
                  <a:pt x="31" y="100"/>
                </a:lnTo>
                <a:lnTo>
                  <a:pt x="33" y="104"/>
                </a:lnTo>
                <a:lnTo>
                  <a:pt x="31" y="106"/>
                </a:lnTo>
                <a:lnTo>
                  <a:pt x="29" y="111"/>
                </a:lnTo>
                <a:lnTo>
                  <a:pt x="23" y="113"/>
                </a:lnTo>
                <a:lnTo>
                  <a:pt x="23" y="109"/>
                </a:lnTo>
                <a:lnTo>
                  <a:pt x="21" y="106"/>
                </a:lnTo>
                <a:lnTo>
                  <a:pt x="17" y="104"/>
                </a:lnTo>
                <a:lnTo>
                  <a:pt x="15" y="104"/>
                </a:lnTo>
                <a:lnTo>
                  <a:pt x="13" y="106"/>
                </a:lnTo>
                <a:lnTo>
                  <a:pt x="8" y="108"/>
                </a:lnTo>
                <a:lnTo>
                  <a:pt x="4" y="109"/>
                </a:lnTo>
                <a:lnTo>
                  <a:pt x="2" y="115"/>
                </a:lnTo>
                <a:lnTo>
                  <a:pt x="0" y="119"/>
                </a:lnTo>
                <a:lnTo>
                  <a:pt x="0" y="123"/>
                </a:lnTo>
                <a:lnTo>
                  <a:pt x="0" y="125"/>
                </a:lnTo>
                <a:lnTo>
                  <a:pt x="2" y="127"/>
                </a:lnTo>
                <a:lnTo>
                  <a:pt x="0" y="132"/>
                </a:lnTo>
                <a:lnTo>
                  <a:pt x="0" y="142"/>
                </a:lnTo>
                <a:lnTo>
                  <a:pt x="2" y="14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4" name="Freeform 211"/>
          <p:cNvSpPr>
            <a:spLocks noChangeAspect="1"/>
          </p:cNvSpPr>
          <p:nvPr/>
        </p:nvSpPr>
        <p:spPr bwMode="gray">
          <a:xfrm>
            <a:off x="6926263" y="3651250"/>
            <a:ext cx="123825" cy="130175"/>
          </a:xfrm>
          <a:custGeom>
            <a:avLst/>
            <a:gdLst>
              <a:gd name="T0" fmla="*/ 2147483647 w 67"/>
              <a:gd name="T1" fmla="*/ 2147483647 h 71"/>
              <a:gd name="T2" fmla="*/ 2147483647 w 67"/>
              <a:gd name="T3" fmla="*/ 2147483647 h 71"/>
              <a:gd name="T4" fmla="*/ 2147483647 w 67"/>
              <a:gd name="T5" fmla="*/ 2147483647 h 71"/>
              <a:gd name="T6" fmla="*/ 2147483647 w 67"/>
              <a:gd name="T7" fmla="*/ 2147483647 h 71"/>
              <a:gd name="T8" fmla="*/ 2147483647 w 67"/>
              <a:gd name="T9" fmla="*/ 2147483647 h 71"/>
              <a:gd name="T10" fmla="*/ 2147483647 w 67"/>
              <a:gd name="T11" fmla="*/ 2147483647 h 71"/>
              <a:gd name="T12" fmla="*/ 2147483647 w 67"/>
              <a:gd name="T13" fmla="*/ 2147483647 h 71"/>
              <a:gd name="T14" fmla="*/ 2147483647 w 67"/>
              <a:gd name="T15" fmla="*/ 2147483647 h 71"/>
              <a:gd name="T16" fmla="*/ 2147483647 w 67"/>
              <a:gd name="T17" fmla="*/ 2147483647 h 71"/>
              <a:gd name="T18" fmla="*/ 2147483647 w 67"/>
              <a:gd name="T19" fmla="*/ 2147483647 h 71"/>
              <a:gd name="T20" fmla="*/ 2147483647 w 67"/>
              <a:gd name="T21" fmla="*/ 2147483647 h 71"/>
              <a:gd name="T22" fmla="*/ 2147483647 w 67"/>
              <a:gd name="T23" fmla="*/ 2147483647 h 71"/>
              <a:gd name="T24" fmla="*/ 2147483647 w 67"/>
              <a:gd name="T25" fmla="*/ 2147483647 h 71"/>
              <a:gd name="T26" fmla="*/ 2147483647 w 67"/>
              <a:gd name="T27" fmla="*/ 2147483647 h 71"/>
              <a:gd name="T28" fmla="*/ 2147483647 w 67"/>
              <a:gd name="T29" fmla="*/ 2147483647 h 71"/>
              <a:gd name="T30" fmla="*/ 2147483647 w 67"/>
              <a:gd name="T31" fmla="*/ 2147483647 h 71"/>
              <a:gd name="T32" fmla="*/ 2147483647 w 67"/>
              <a:gd name="T33" fmla="*/ 2147483647 h 71"/>
              <a:gd name="T34" fmla="*/ 2147483647 w 67"/>
              <a:gd name="T35" fmla="*/ 2147483647 h 71"/>
              <a:gd name="T36" fmla="*/ 2147483647 w 67"/>
              <a:gd name="T37" fmla="*/ 2147483647 h 71"/>
              <a:gd name="T38" fmla="*/ 2147483647 w 67"/>
              <a:gd name="T39" fmla="*/ 2147483647 h 71"/>
              <a:gd name="T40" fmla="*/ 2147483647 w 67"/>
              <a:gd name="T41" fmla="*/ 2147483647 h 71"/>
              <a:gd name="T42" fmla="*/ 2147483647 w 67"/>
              <a:gd name="T43" fmla="*/ 2147483647 h 71"/>
              <a:gd name="T44" fmla="*/ 2147483647 w 67"/>
              <a:gd name="T45" fmla="*/ 2147483647 h 71"/>
              <a:gd name="T46" fmla="*/ 2147483647 w 67"/>
              <a:gd name="T47" fmla="*/ 2147483647 h 71"/>
              <a:gd name="T48" fmla="*/ 2147483647 w 67"/>
              <a:gd name="T49" fmla="*/ 2147483647 h 71"/>
              <a:gd name="T50" fmla="*/ 2147483647 w 67"/>
              <a:gd name="T51" fmla="*/ 0 h 71"/>
              <a:gd name="T52" fmla="*/ 2147483647 w 67"/>
              <a:gd name="T53" fmla="*/ 0 h 71"/>
              <a:gd name="T54" fmla="*/ 2147483647 w 67"/>
              <a:gd name="T55" fmla="*/ 2147483647 h 71"/>
              <a:gd name="T56" fmla="*/ 2147483647 w 67"/>
              <a:gd name="T57" fmla="*/ 2147483647 h 71"/>
              <a:gd name="T58" fmla="*/ 2147483647 w 67"/>
              <a:gd name="T59" fmla="*/ 2147483647 h 71"/>
              <a:gd name="T60" fmla="*/ 2147483647 w 67"/>
              <a:gd name="T61" fmla="*/ 2147483647 h 71"/>
              <a:gd name="T62" fmla="*/ 2147483647 w 67"/>
              <a:gd name="T63" fmla="*/ 2147483647 h 71"/>
              <a:gd name="T64" fmla="*/ 2147483647 w 67"/>
              <a:gd name="T65" fmla="*/ 2147483647 h 71"/>
              <a:gd name="T66" fmla="*/ 2147483647 w 67"/>
              <a:gd name="T67" fmla="*/ 2147483647 h 71"/>
              <a:gd name="T68" fmla="*/ 2147483647 w 67"/>
              <a:gd name="T69" fmla="*/ 2147483647 h 71"/>
              <a:gd name="T70" fmla="*/ 2147483647 w 67"/>
              <a:gd name="T71" fmla="*/ 2147483647 h 71"/>
              <a:gd name="T72" fmla="*/ 2147483647 w 67"/>
              <a:gd name="T73" fmla="*/ 2147483647 h 71"/>
              <a:gd name="T74" fmla="*/ 2147483647 w 67"/>
              <a:gd name="T75" fmla="*/ 2147483647 h 71"/>
              <a:gd name="T76" fmla="*/ 2147483647 w 67"/>
              <a:gd name="T77" fmla="*/ 2147483647 h 71"/>
              <a:gd name="T78" fmla="*/ 0 w 67"/>
              <a:gd name="T79" fmla="*/ 2147483647 h 71"/>
              <a:gd name="T80" fmla="*/ 2147483647 w 67"/>
              <a:gd name="T81" fmla="*/ 2147483647 h 71"/>
              <a:gd name="T82" fmla="*/ 2147483647 w 67"/>
              <a:gd name="T83" fmla="*/ 2147483647 h 71"/>
              <a:gd name="T84" fmla="*/ 2147483647 w 67"/>
              <a:gd name="T85" fmla="*/ 2147483647 h 71"/>
              <a:gd name="T86" fmla="*/ 2147483647 w 67"/>
              <a:gd name="T87" fmla="*/ 2147483647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"/>
              <a:gd name="T133" fmla="*/ 0 h 71"/>
              <a:gd name="T134" fmla="*/ 67 w 67"/>
              <a:gd name="T135" fmla="*/ 71 h 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" h="71">
                <a:moveTo>
                  <a:pt x="5" y="50"/>
                </a:moveTo>
                <a:lnTo>
                  <a:pt x="9" y="57"/>
                </a:lnTo>
                <a:lnTo>
                  <a:pt x="13" y="65"/>
                </a:lnTo>
                <a:lnTo>
                  <a:pt x="15" y="63"/>
                </a:lnTo>
                <a:lnTo>
                  <a:pt x="19" y="63"/>
                </a:lnTo>
                <a:lnTo>
                  <a:pt x="19" y="65"/>
                </a:lnTo>
                <a:lnTo>
                  <a:pt x="17" y="69"/>
                </a:lnTo>
                <a:lnTo>
                  <a:pt x="21" y="71"/>
                </a:lnTo>
                <a:lnTo>
                  <a:pt x="25" y="71"/>
                </a:lnTo>
                <a:lnTo>
                  <a:pt x="27" y="67"/>
                </a:lnTo>
                <a:lnTo>
                  <a:pt x="30" y="63"/>
                </a:lnTo>
                <a:lnTo>
                  <a:pt x="34" y="61"/>
                </a:lnTo>
                <a:lnTo>
                  <a:pt x="38" y="61"/>
                </a:lnTo>
                <a:lnTo>
                  <a:pt x="48" y="63"/>
                </a:lnTo>
                <a:lnTo>
                  <a:pt x="50" y="57"/>
                </a:lnTo>
                <a:lnTo>
                  <a:pt x="55" y="54"/>
                </a:lnTo>
                <a:lnTo>
                  <a:pt x="63" y="50"/>
                </a:lnTo>
                <a:lnTo>
                  <a:pt x="67" y="40"/>
                </a:lnTo>
                <a:lnTo>
                  <a:pt x="67" y="32"/>
                </a:lnTo>
                <a:lnTo>
                  <a:pt x="67" y="27"/>
                </a:lnTo>
                <a:lnTo>
                  <a:pt x="65" y="21"/>
                </a:lnTo>
                <a:lnTo>
                  <a:pt x="65" y="15"/>
                </a:lnTo>
                <a:lnTo>
                  <a:pt x="63" y="9"/>
                </a:lnTo>
                <a:lnTo>
                  <a:pt x="61" y="2"/>
                </a:lnTo>
                <a:lnTo>
                  <a:pt x="55" y="4"/>
                </a:lnTo>
                <a:lnTo>
                  <a:pt x="53" y="0"/>
                </a:lnTo>
                <a:lnTo>
                  <a:pt x="50" y="0"/>
                </a:lnTo>
                <a:lnTo>
                  <a:pt x="46" y="4"/>
                </a:lnTo>
                <a:lnTo>
                  <a:pt x="46" y="9"/>
                </a:lnTo>
                <a:lnTo>
                  <a:pt x="42" y="11"/>
                </a:lnTo>
                <a:lnTo>
                  <a:pt x="38" y="8"/>
                </a:lnTo>
                <a:lnTo>
                  <a:pt x="36" y="4"/>
                </a:lnTo>
                <a:lnTo>
                  <a:pt x="28" y="4"/>
                </a:lnTo>
                <a:lnTo>
                  <a:pt x="27" y="8"/>
                </a:lnTo>
                <a:lnTo>
                  <a:pt x="19" y="11"/>
                </a:lnTo>
                <a:lnTo>
                  <a:pt x="15" y="11"/>
                </a:lnTo>
                <a:lnTo>
                  <a:pt x="11" y="11"/>
                </a:lnTo>
                <a:lnTo>
                  <a:pt x="5" y="13"/>
                </a:lnTo>
                <a:lnTo>
                  <a:pt x="2" y="15"/>
                </a:lnTo>
                <a:lnTo>
                  <a:pt x="0" y="23"/>
                </a:lnTo>
                <a:lnTo>
                  <a:pt x="2" y="32"/>
                </a:lnTo>
                <a:lnTo>
                  <a:pt x="5" y="40"/>
                </a:lnTo>
                <a:lnTo>
                  <a:pt x="5" y="50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5" name="Freeform 212"/>
          <p:cNvSpPr>
            <a:spLocks noChangeAspect="1"/>
          </p:cNvSpPr>
          <p:nvPr/>
        </p:nvSpPr>
        <p:spPr bwMode="gray">
          <a:xfrm>
            <a:off x="5248275" y="4149725"/>
            <a:ext cx="52388" cy="57150"/>
          </a:xfrm>
          <a:custGeom>
            <a:avLst/>
            <a:gdLst>
              <a:gd name="T0" fmla="*/ 2147483647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0 w 29"/>
              <a:gd name="T7" fmla="*/ 2147483647 h 31"/>
              <a:gd name="T8" fmla="*/ 2147483647 w 29"/>
              <a:gd name="T9" fmla="*/ 2147483647 h 31"/>
              <a:gd name="T10" fmla="*/ 2147483647 w 29"/>
              <a:gd name="T11" fmla="*/ 2147483647 h 31"/>
              <a:gd name="T12" fmla="*/ 2147483647 w 29"/>
              <a:gd name="T13" fmla="*/ 2147483647 h 31"/>
              <a:gd name="T14" fmla="*/ 2147483647 w 29"/>
              <a:gd name="T15" fmla="*/ 2147483647 h 31"/>
              <a:gd name="T16" fmla="*/ 2147483647 w 29"/>
              <a:gd name="T17" fmla="*/ 2147483647 h 31"/>
              <a:gd name="T18" fmla="*/ 2147483647 w 29"/>
              <a:gd name="T19" fmla="*/ 2147483647 h 31"/>
              <a:gd name="T20" fmla="*/ 2147483647 w 29"/>
              <a:gd name="T21" fmla="*/ 2147483647 h 31"/>
              <a:gd name="T22" fmla="*/ 2147483647 w 29"/>
              <a:gd name="T23" fmla="*/ 0 h 31"/>
              <a:gd name="T24" fmla="*/ 2147483647 w 29"/>
              <a:gd name="T25" fmla="*/ 2147483647 h 31"/>
              <a:gd name="T26" fmla="*/ 2147483647 w 29"/>
              <a:gd name="T27" fmla="*/ 2147483647 h 31"/>
              <a:gd name="T28" fmla="*/ 2147483647 w 29"/>
              <a:gd name="T29" fmla="*/ 2147483647 h 31"/>
              <a:gd name="T30" fmla="*/ 2147483647 w 29"/>
              <a:gd name="T31" fmla="*/ 2147483647 h 31"/>
              <a:gd name="T32" fmla="*/ 2147483647 w 29"/>
              <a:gd name="T33" fmla="*/ 2147483647 h 31"/>
              <a:gd name="T34" fmla="*/ 2147483647 w 29"/>
              <a:gd name="T35" fmla="*/ 2147483647 h 31"/>
              <a:gd name="T36" fmla="*/ 2147483647 w 29"/>
              <a:gd name="T37" fmla="*/ 2147483647 h 31"/>
              <a:gd name="T38" fmla="*/ 2147483647 w 29"/>
              <a:gd name="T39" fmla="*/ 2147483647 h 31"/>
              <a:gd name="T40" fmla="*/ 2147483647 w 29"/>
              <a:gd name="T41" fmla="*/ 2147483647 h 31"/>
              <a:gd name="T42" fmla="*/ 2147483647 w 29"/>
              <a:gd name="T43" fmla="*/ 2147483647 h 31"/>
              <a:gd name="T44" fmla="*/ 2147483647 w 29"/>
              <a:gd name="T45" fmla="*/ 2147483647 h 31"/>
              <a:gd name="T46" fmla="*/ 2147483647 w 29"/>
              <a:gd name="T47" fmla="*/ 2147483647 h 31"/>
              <a:gd name="T48" fmla="*/ 2147483647 w 29"/>
              <a:gd name="T49" fmla="*/ 2147483647 h 31"/>
              <a:gd name="T50" fmla="*/ 2147483647 w 29"/>
              <a:gd name="T51" fmla="*/ 2147483647 h 31"/>
              <a:gd name="T52" fmla="*/ 2147483647 w 29"/>
              <a:gd name="T53" fmla="*/ 2147483647 h 31"/>
              <a:gd name="T54" fmla="*/ 2147483647 w 29"/>
              <a:gd name="T55" fmla="*/ 2147483647 h 31"/>
              <a:gd name="T56" fmla="*/ 2147483647 w 29"/>
              <a:gd name="T57" fmla="*/ 2147483647 h 31"/>
              <a:gd name="T58" fmla="*/ 2147483647 w 29"/>
              <a:gd name="T59" fmla="*/ 2147483647 h 3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"/>
              <a:gd name="T91" fmla="*/ 0 h 31"/>
              <a:gd name="T92" fmla="*/ 29 w 29"/>
              <a:gd name="T93" fmla="*/ 31 h 3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" h="31">
                <a:moveTo>
                  <a:pt x="2" y="10"/>
                </a:moveTo>
                <a:lnTo>
                  <a:pt x="2" y="10"/>
                </a:lnTo>
                <a:lnTo>
                  <a:pt x="2" y="8"/>
                </a:lnTo>
                <a:lnTo>
                  <a:pt x="0" y="2"/>
                </a:lnTo>
                <a:lnTo>
                  <a:pt x="2" y="2"/>
                </a:lnTo>
                <a:lnTo>
                  <a:pt x="6" y="2"/>
                </a:lnTo>
                <a:lnTo>
                  <a:pt x="6" y="4"/>
                </a:lnTo>
                <a:lnTo>
                  <a:pt x="8" y="8"/>
                </a:lnTo>
                <a:lnTo>
                  <a:pt x="10" y="6"/>
                </a:lnTo>
                <a:lnTo>
                  <a:pt x="14" y="2"/>
                </a:lnTo>
                <a:lnTo>
                  <a:pt x="15" y="0"/>
                </a:lnTo>
                <a:lnTo>
                  <a:pt x="19" y="2"/>
                </a:lnTo>
                <a:lnTo>
                  <a:pt x="23" y="2"/>
                </a:lnTo>
                <a:lnTo>
                  <a:pt x="21" y="6"/>
                </a:lnTo>
                <a:lnTo>
                  <a:pt x="25" y="10"/>
                </a:lnTo>
                <a:lnTo>
                  <a:pt x="27" y="12"/>
                </a:lnTo>
                <a:lnTo>
                  <a:pt x="29" y="12"/>
                </a:lnTo>
                <a:lnTo>
                  <a:pt x="27" y="14"/>
                </a:lnTo>
                <a:lnTo>
                  <a:pt x="25" y="18"/>
                </a:lnTo>
                <a:lnTo>
                  <a:pt x="23" y="19"/>
                </a:lnTo>
                <a:lnTo>
                  <a:pt x="21" y="21"/>
                </a:lnTo>
                <a:lnTo>
                  <a:pt x="19" y="29"/>
                </a:lnTo>
                <a:lnTo>
                  <a:pt x="17" y="29"/>
                </a:lnTo>
                <a:lnTo>
                  <a:pt x="14" y="31"/>
                </a:lnTo>
                <a:lnTo>
                  <a:pt x="8" y="31"/>
                </a:lnTo>
                <a:lnTo>
                  <a:pt x="4" y="31"/>
                </a:lnTo>
                <a:lnTo>
                  <a:pt x="4" y="19"/>
                </a:lnTo>
                <a:lnTo>
                  <a:pt x="4" y="10"/>
                </a:lnTo>
                <a:lnTo>
                  <a:pt x="2" y="10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6" name="Freeform 213"/>
          <p:cNvSpPr>
            <a:spLocks noChangeAspect="1"/>
          </p:cNvSpPr>
          <p:nvPr/>
        </p:nvSpPr>
        <p:spPr bwMode="gray">
          <a:xfrm>
            <a:off x="6700838" y="3287713"/>
            <a:ext cx="200025" cy="468312"/>
          </a:xfrm>
          <a:custGeom>
            <a:avLst/>
            <a:gdLst>
              <a:gd name="T0" fmla="*/ 2147483647 w 107"/>
              <a:gd name="T1" fmla="*/ 2147483647 h 255"/>
              <a:gd name="T2" fmla="*/ 2147483647 w 107"/>
              <a:gd name="T3" fmla="*/ 2147483647 h 255"/>
              <a:gd name="T4" fmla="*/ 2147483647 w 107"/>
              <a:gd name="T5" fmla="*/ 2147483647 h 255"/>
              <a:gd name="T6" fmla="*/ 2147483647 w 107"/>
              <a:gd name="T7" fmla="*/ 2147483647 h 255"/>
              <a:gd name="T8" fmla="*/ 2147483647 w 107"/>
              <a:gd name="T9" fmla="*/ 2147483647 h 255"/>
              <a:gd name="T10" fmla="*/ 2147483647 w 107"/>
              <a:gd name="T11" fmla="*/ 2147483647 h 255"/>
              <a:gd name="T12" fmla="*/ 2147483647 w 107"/>
              <a:gd name="T13" fmla="*/ 2147483647 h 255"/>
              <a:gd name="T14" fmla="*/ 2147483647 w 107"/>
              <a:gd name="T15" fmla="*/ 2147483647 h 255"/>
              <a:gd name="T16" fmla="*/ 2147483647 w 107"/>
              <a:gd name="T17" fmla="*/ 2147483647 h 255"/>
              <a:gd name="T18" fmla="*/ 2147483647 w 107"/>
              <a:gd name="T19" fmla="*/ 2147483647 h 255"/>
              <a:gd name="T20" fmla="*/ 2147483647 w 107"/>
              <a:gd name="T21" fmla="*/ 2147483647 h 255"/>
              <a:gd name="T22" fmla="*/ 2147483647 w 107"/>
              <a:gd name="T23" fmla="*/ 2147483647 h 255"/>
              <a:gd name="T24" fmla="*/ 2147483647 w 107"/>
              <a:gd name="T25" fmla="*/ 2147483647 h 255"/>
              <a:gd name="T26" fmla="*/ 2147483647 w 107"/>
              <a:gd name="T27" fmla="*/ 2147483647 h 255"/>
              <a:gd name="T28" fmla="*/ 2147483647 w 107"/>
              <a:gd name="T29" fmla="*/ 2147483647 h 255"/>
              <a:gd name="T30" fmla="*/ 2147483647 w 107"/>
              <a:gd name="T31" fmla="*/ 2147483647 h 255"/>
              <a:gd name="T32" fmla="*/ 2147483647 w 107"/>
              <a:gd name="T33" fmla="*/ 2147483647 h 255"/>
              <a:gd name="T34" fmla="*/ 2147483647 w 107"/>
              <a:gd name="T35" fmla="*/ 2147483647 h 255"/>
              <a:gd name="T36" fmla="*/ 2147483647 w 107"/>
              <a:gd name="T37" fmla="*/ 2147483647 h 255"/>
              <a:gd name="T38" fmla="*/ 2147483647 w 107"/>
              <a:gd name="T39" fmla="*/ 0 h 255"/>
              <a:gd name="T40" fmla="*/ 2147483647 w 107"/>
              <a:gd name="T41" fmla="*/ 2147483647 h 255"/>
              <a:gd name="T42" fmla="*/ 2147483647 w 107"/>
              <a:gd name="T43" fmla="*/ 2147483647 h 255"/>
              <a:gd name="T44" fmla="*/ 2147483647 w 107"/>
              <a:gd name="T45" fmla="*/ 2147483647 h 255"/>
              <a:gd name="T46" fmla="*/ 2147483647 w 107"/>
              <a:gd name="T47" fmla="*/ 2147483647 h 255"/>
              <a:gd name="T48" fmla="*/ 2147483647 w 107"/>
              <a:gd name="T49" fmla="*/ 2147483647 h 255"/>
              <a:gd name="T50" fmla="*/ 2147483647 w 107"/>
              <a:gd name="T51" fmla="*/ 2147483647 h 255"/>
              <a:gd name="T52" fmla="*/ 2147483647 w 107"/>
              <a:gd name="T53" fmla="*/ 2147483647 h 255"/>
              <a:gd name="T54" fmla="*/ 2147483647 w 107"/>
              <a:gd name="T55" fmla="*/ 2147483647 h 255"/>
              <a:gd name="T56" fmla="*/ 2147483647 w 107"/>
              <a:gd name="T57" fmla="*/ 2147483647 h 255"/>
              <a:gd name="T58" fmla="*/ 0 w 107"/>
              <a:gd name="T59" fmla="*/ 2147483647 h 255"/>
              <a:gd name="T60" fmla="*/ 2147483647 w 107"/>
              <a:gd name="T61" fmla="*/ 2147483647 h 255"/>
              <a:gd name="T62" fmla="*/ 2147483647 w 107"/>
              <a:gd name="T63" fmla="*/ 2147483647 h 255"/>
              <a:gd name="T64" fmla="*/ 2147483647 w 107"/>
              <a:gd name="T65" fmla="*/ 2147483647 h 255"/>
              <a:gd name="T66" fmla="*/ 2147483647 w 107"/>
              <a:gd name="T67" fmla="*/ 2147483647 h 255"/>
              <a:gd name="T68" fmla="*/ 2147483647 w 107"/>
              <a:gd name="T69" fmla="*/ 2147483647 h 255"/>
              <a:gd name="T70" fmla="*/ 2147483647 w 107"/>
              <a:gd name="T71" fmla="*/ 2147483647 h 255"/>
              <a:gd name="T72" fmla="*/ 2147483647 w 107"/>
              <a:gd name="T73" fmla="*/ 2147483647 h 255"/>
              <a:gd name="T74" fmla="*/ 2147483647 w 107"/>
              <a:gd name="T75" fmla="*/ 2147483647 h 255"/>
              <a:gd name="T76" fmla="*/ 2147483647 w 107"/>
              <a:gd name="T77" fmla="*/ 2147483647 h 255"/>
              <a:gd name="T78" fmla="*/ 2147483647 w 107"/>
              <a:gd name="T79" fmla="*/ 2147483647 h 255"/>
              <a:gd name="T80" fmla="*/ 2147483647 w 107"/>
              <a:gd name="T81" fmla="*/ 2147483647 h 255"/>
              <a:gd name="T82" fmla="*/ 2147483647 w 107"/>
              <a:gd name="T83" fmla="*/ 2147483647 h 255"/>
              <a:gd name="T84" fmla="*/ 2147483647 w 107"/>
              <a:gd name="T85" fmla="*/ 2147483647 h 255"/>
              <a:gd name="T86" fmla="*/ 2147483647 w 107"/>
              <a:gd name="T87" fmla="*/ 2147483647 h 255"/>
              <a:gd name="T88" fmla="*/ 2147483647 w 107"/>
              <a:gd name="T89" fmla="*/ 2147483647 h 255"/>
              <a:gd name="T90" fmla="*/ 2147483647 w 107"/>
              <a:gd name="T91" fmla="*/ 2147483647 h 2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7"/>
              <a:gd name="T139" fmla="*/ 0 h 255"/>
              <a:gd name="T140" fmla="*/ 107 w 107"/>
              <a:gd name="T141" fmla="*/ 255 h 25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7" h="255">
                <a:moveTo>
                  <a:pt x="80" y="255"/>
                </a:moveTo>
                <a:lnTo>
                  <a:pt x="82" y="255"/>
                </a:lnTo>
                <a:lnTo>
                  <a:pt x="82" y="250"/>
                </a:lnTo>
                <a:lnTo>
                  <a:pt x="86" y="242"/>
                </a:lnTo>
                <a:lnTo>
                  <a:pt x="88" y="236"/>
                </a:lnTo>
                <a:lnTo>
                  <a:pt x="88" y="228"/>
                </a:lnTo>
                <a:lnTo>
                  <a:pt x="84" y="219"/>
                </a:lnTo>
                <a:lnTo>
                  <a:pt x="78" y="211"/>
                </a:lnTo>
                <a:lnTo>
                  <a:pt x="75" y="202"/>
                </a:lnTo>
                <a:lnTo>
                  <a:pt x="73" y="188"/>
                </a:lnTo>
                <a:lnTo>
                  <a:pt x="78" y="186"/>
                </a:lnTo>
                <a:lnTo>
                  <a:pt x="78" y="179"/>
                </a:lnTo>
                <a:lnTo>
                  <a:pt x="75" y="173"/>
                </a:lnTo>
                <a:lnTo>
                  <a:pt x="67" y="167"/>
                </a:lnTo>
                <a:lnTo>
                  <a:pt x="65" y="156"/>
                </a:lnTo>
                <a:lnTo>
                  <a:pt x="67" y="148"/>
                </a:lnTo>
                <a:lnTo>
                  <a:pt x="69" y="142"/>
                </a:lnTo>
                <a:lnTo>
                  <a:pt x="67" y="134"/>
                </a:lnTo>
                <a:lnTo>
                  <a:pt x="67" y="131"/>
                </a:lnTo>
                <a:lnTo>
                  <a:pt x="73" y="129"/>
                </a:lnTo>
                <a:lnTo>
                  <a:pt x="77" y="125"/>
                </a:lnTo>
                <a:lnTo>
                  <a:pt x="80" y="123"/>
                </a:lnTo>
                <a:lnTo>
                  <a:pt x="80" y="119"/>
                </a:lnTo>
                <a:lnTo>
                  <a:pt x="82" y="113"/>
                </a:lnTo>
                <a:lnTo>
                  <a:pt x="84" y="113"/>
                </a:lnTo>
                <a:lnTo>
                  <a:pt x="88" y="117"/>
                </a:lnTo>
                <a:lnTo>
                  <a:pt x="98" y="117"/>
                </a:lnTo>
                <a:lnTo>
                  <a:pt x="101" y="110"/>
                </a:lnTo>
                <a:lnTo>
                  <a:pt x="101" y="104"/>
                </a:lnTo>
                <a:lnTo>
                  <a:pt x="107" y="98"/>
                </a:lnTo>
                <a:lnTo>
                  <a:pt x="98" y="94"/>
                </a:lnTo>
                <a:lnTo>
                  <a:pt x="96" y="88"/>
                </a:lnTo>
                <a:lnTo>
                  <a:pt x="94" y="83"/>
                </a:lnTo>
                <a:lnTo>
                  <a:pt x="90" y="81"/>
                </a:lnTo>
                <a:lnTo>
                  <a:pt x="86" y="81"/>
                </a:lnTo>
                <a:lnTo>
                  <a:pt x="86" y="77"/>
                </a:lnTo>
                <a:lnTo>
                  <a:pt x="90" y="71"/>
                </a:lnTo>
                <a:lnTo>
                  <a:pt x="88" y="67"/>
                </a:lnTo>
                <a:lnTo>
                  <a:pt x="84" y="67"/>
                </a:lnTo>
                <a:lnTo>
                  <a:pt x="82" y="63"/>
                </a:lnTo>
                <a:lnTo>
                  <a:pt x="84" y="58"/>
                </a:lnTo>
                <a:lnTo>
                  <a:pt x="80" y="56"/>
                </a:lnTo>
                <a:lnTo>
                  <a:pt x="77" y="54"/>
                </a:lnTo>
                <a:lnTo>
                  <a:pt x="73" y="56"/>
                </a:lnTo>
                <a:lnTo>
                  <a:pt x="69" y="60"/>
                </a:lnTo>
                <a:lnTo>
                  <a:pt x="67" y="60"/>
                </a:lnTo>
                <a:lnTo>
                  <a:pt x="67" y="58"/>
                </a:lnTo>
                <a:lnTo>
                  <a:pt x="67" y="54"/>
                </a:lnTo>
                <a:lnTo>
                  <a:pt x="63" y="50"/>
                </a:lnTo>
                <a:lnTo>
                  <a:pt x="63" y="46"/>
                </a:lnTo>
                <a:lnTo>
                  <a:pt x="69" y="40"/>
                </a:lnTo>
                <a:lnTo>
                  <a:pt x="73" y="33"/>
                </a:lnTo>
                <a:lnTo>
                  <a:pt x="73" y="25"/>
                </a:lnTo>
                <a:lnTo>
                  <a:pt x="75" y="21"/>
                </a:lnTo>
                <a:lnTo>
                  <a:pt x="73" y="15"/>
                </a:lnTo>
                <a:lnTo>
                  <a:pt x="75" y="10"/>
                </a:lnTo>
                <a:lnTo>
                  <a:pt x="71" y="6"/>
                </a:lnTo>
                <a:lnTo>
                  <a:pt x="69" y="0"/>
                </a:lnTo>
                <a:lnTo>
                  <a:pt x="65" y="0"/>
                </a:lnTo>
                <a:lnTo>
                  <a:pt x="61" y="0"/>
                </a:lnTo>
                <a:lnTo>
                  <a:pt x="61" y="10"/>
                </a:lnTo>
                <a:lnTo>
                  <a:pt x="57" y="15"/>
                </a:lnTo>
                <a:lnTo>
                  <a:pt x="53" y="15"/>
                </a:lnTo>
                <a:lnTo>
                  <a:pt x="46" y="15"/>
                </a:lnTo>
                <a:lnTo>
                  <a:pt x="42" y="25"/>
                </a:lnTo>
                <a:lnTo>
                  <a:pt x="42" y="29"/>
                </a:lnTo>
                <a:lnTo>
                  <a:pt x="36" y="33"/>
                </a:lnTo>
                <a:lnTo>
                  <a:pt x="32" y="39"/>
                </a:lnTo>
                <a:lnTo>
                  <a:pt x="27" y="40"/>
                </a:lnTo>
                <a:lnTo>
                  <a:pt x="25" y="42"/>
                </a:lnTo>
                <a:lnTo>
                  <a:pt x="29" y="46"/>
                </a:lnTo>
                <a:lnTo>
                  <a:pt x="29" y="50"/>
                </a:lnTo>
                <a:lnTo>
                  <a:pt x="23" y="56"/>
                </a:lnTo>
                <a:lnTo>
                  <a:pt x="21" y="63"/>
                </a:lnTo>
                <a:lnTo>
                  <a:pt x="13" y="60"/>
                </a:lnTo>
                <a:lnTo>
                  <a:pt x="13" y="71"/>
                </a:lnTo>
                <a:lnTo>
                  <a:pt x="15" y="77"/>
                </a:lnTo>
                <a:lnTo>
                  <a:pt x="17" y="83"/>
                </a:lnTo>
                <a:lnTo>
                  <a:pt x="15" y="86"/>
                </a:lnTo>
                <a:lnTo>
                  <a:pt x="13" y="90"/>
                </a:lnTo>
                <a:lnTo>
                  <a:pt x="11" y="92"/>
                </a:lnTo>
                <a:lnTo>
                  <a:pt x="7" y="90"/>
                </a:lnTo>
                <a:lnTo>
                  <a:pt x="4" y="90"/>
                </a:lnTo>
                <a:lnTo>
                  <a:pt x="6" y="96"/>
                </a:lnTo>
                <a:lnTo>
                  <a:pt x="6" y="100"/>
                </a:lnTo>
                <a:lnTo>
                  <a:pt x="7" y="106"/>
                </a:lnTo>
                <a:lnTo>
                  <a:pt x="2" y="104"/>
                </a:lnTo>
                <a:lnTo>
                  <a:pt x="0" y="108"/>
                </a:lnTo>
                <a:lnTo>
                  <a:pt x="2" y="110"/>
                </a:lnTo>
                <a:lnTo>
                  <a:pt x="0" y="111"/>
                </a:lnTo>
                <a:lnTo>
                  <a:pt x="2" y="113"/>
                </a:lnTo>
                <a:lnTo>
                  <a:pt x="2" y="115"/>
                </a:lnTo>
                <a:lnTo>
                  <a:pt x="2" y="119"/>
                </a:lnTo>
                <a:lnTo>
                  <a:pt x="6" y="119"/>
                </a:lnTo>
                <a:lnTo>
                  <a:pt x="6" y="117"/>
                </a:lnTo>
                <a:lnTo>
                  <a:pt x="7" y="117"/>
                </a:lnTo>
                <a:lnTo>
                  <a:pt x="9" y="115"/>
                </a:lnTo>
                <a:lnTo>
                  <a:pt x="11" y="115"/>
                </a:lnTo>
                <a:lnTo>
                  <a:pt x="13" y="115"/>
                </a:lnTo>
                <a:lnTo>
                  <a:pt x="15" y="127"/>
                </a:lnTo>
                <a:lnTo>
                  <a:pt x="17" y="140"/>
                </a:lnTo>
                <a:lnTo>
                  <a:pt x="21" y="144"/>
                </a:lnTo>
                <a:lnTo>
                  <a:pt x="25" y="150"/>
                </a:lnTo>
                <a:lnTo>
                  <a:pt x="23" y="159"/>
                </a:lnTo>
                <a:lnTo>
                  <a:pt x="19" y="167"/>
                </a:lnTo>
                <a:lnTo>
                  <a:pt x="19" y="173"/>
                </a:lnTo>
                <a:lnTo>
                  <a:pt x="19" y="179"/>
                </a:lnTo>
                <a:lnTo>
                  <a:pt x="25" y="179"/>
                </a:lnTo>
                <a:lnTo>
                  <a:pt x="32" y="179"/>
                </a:lnTo>
                <a:lnTo>
                  <a:pt x="38" y="179"/>
                </a:lnTo>
                <a:lnTo>
                  <a:pt x="40" y="177"/>
                </a:lnTo>
                <a:lnTo>
                  <a:pt x="44" y="175"/>
                </a:lnTo>
                <a:lnTo>
                  <a:pt x="46" y="171"/>
                </a:lnTo>
                <a:lnTo>
                  <a:pt x="46" y="167"/>
                </a:lnTo>
                <a:lnTo>
                  <a:pt x="46" y="163"/>
                </a:lnTo>
                <a:lnTo>
                  <a:pt x="50" y="163"/>
                </a:lnTo>
                <a:lnTo>
                  <a:pt x="53" y="169"/>
                </a:lnTo>
                <a:lnTo>
                  <a:pt x="57" y="173"/>
                </a:lnTo>
                <a:lnTo>
                  <a:pt x="61" y="173"/>
                </a:lnTo>
                <a:lnTo>
                  <a:pt x="61" y="179"/>
                </a:lnTo>
                <a:lnTo>
                  <a:pt x="59" y="184"/>
                </a:lnTo>
                <a:lnTo>
                  <a:pt x="61" y="188"/>
                </a:lnTo>
                <a:lnTo>
                  <a:pt x="65" y="190"/>
                </a:lnTo>
                <a:lnTo>
                  <a:pt x="67" y="200"/>
                </a:lnTo>
                <a:lnTo>
                  <a:pt x="67" y="209"/>
                </a:lnTo>
                <a:lnTo>
                  <a:pt x="67" y="211"/>
                </a:lnTo>
                <a:lnTo>
                  <a:pt x="69" y="215"/>
                </a:lnTo>
                <a:lnTo>
                  <a:pt x="73" y="215"/>
                </a:lnTo>
                <a:lnTo>
                  <a:pt x="75" y="225"/>
                </a:lnTo>
                <a:lnTo>
                  <a:pt x="75" y="232"/>
                </a:lnTo>
                <a:lnTo>
                  <a:pt x="77" y="232"/>
                </a:lnTo>
                <a:lnTo>
                  <a:pt x="75" y="240"/>
                </a:lnTo>
                <a:lnTo>
                  <a:pt x="73" y="244"/>
                </a:lnTo>
                <a:lnTo>
                  <a:pt x="78" y="246"/>
                </a:lnTo>
                <a:lnTo>
                  <a:pt x="78" y="250"/>
                </a:lnTo>
                <a:lnTo>
                  <a:pt x="80" y="253"/>
                </a:lnTo>
                <a:lnTo>
                  <a:pt x="80" y="255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7" name="Freeform 214"/>
          <p:cNvSpPr>
            <a:spLocks noChangeAspect="1"/>
          </p:cNvSpPr>
          <p:nvPr/>
        </p:nvSpPr>
        <p:spPr bwMode="gray">
          <a:xfrm>
            <a:off x="4448175" y="3609975"/>
            <a:ext cx="171450" cy="171450"/>
          </a:xfrm>
          <a:custGeom>
            <a:avLst/>
            <a:gdLst>
              <a:gd name="T0" fmla="*/ 2147483647 w 92"/>
              <a:gd name="T1" fmla="*/ 2147483647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2147483647 w 92"/>
              <a:gd name="T7" fmla="*/ 2147483647 h 92"/>
              <a:gd name="T8" fmla="*/ 2147483647 w 92"/>
              <a:gd name="T9" fmla="*/ 2147483647 h 92"/>
              <a:gd name="T10" fmla="*/ 2147483647 w 92"/>
              <a:gd name="T11" fmla="*/ 2147483647 h 92"/>
              <a:gd name="T12" fmla="*/ 2147483647 w 92"/>
              <a:gd name="T13" fmla="*/ 2147483647 h 92"/>
              <a:gd name="T14" fmla="*/ 2147483647 w 92"/>
              <a:gd name="T15" fmla="*/ 2147483647 h 92"/>
              <a:gd name="T16" fmla="*/ 2147483647 w 92"/>
              <a:gd name="T17" fmla="*/ 2147483647 h 92"/>
              <a:gd name="T18" fmla="*/ 0 w 92"/>
              <a:gd name="T19" fmla="*/ 2147483647 h 92"/>
              <a:gd name="T20" fmla="*/ 2147483647 w 92"/>
              <a:gd name="T21" fmla="*/ 2147483647 h 92"/>
              <a:gd name="T22" fmla="*/ 2147483647 w 92"/>
              <a:gd name="T23" fmla="*/ 2147483647 h 92"/>
              <a:gd name="T24" fmla="*/ 2147483647 w 92"/>
              <a:gd name="T25" fmla="*/ 2147483647 h 92"/>
              <a:gd name="T26" fmla="*/ 2147483647 w 92"/>
              <a:gd name="T27" fmla="*/ 2147483647 h 92"/>
              <a:gd name="T28" fmla="*/ 2147483647 w 92"/>
              <a:gd name="T29" fmla="*/ 2147483647 h 92"/>
              <a:gd name="T30" fmla="*/ 2147483647 w 92"/>
              <a:gd name="T31" fmla="*/ 2147483647 h 92"/>
              <a:gd name="T32" fmla="*/ 2147483647 w 92"/>
              <a:gd name="T33" fmla="*/ 2147483647 h 92"/>
              <a:gd name="T34" fmla="*/ 2147483647 w 92"/>
              <a:gd name="T35" fmla="*/ 2147483647 h 92"/>
              <a:gd name="T36" fmla="*/ 2147483647 w 92"/>
              <a:gd name="T37" fmla="*/ 2147483647 h 92"/>
              <a:gd name="T38" fmla="*/ 2147483647 w 92"/>
              <a:gd name="T39" fmla="*/ 2147483647 h 92"/>
              <a:gd name="T40" fmla="*/ 2147483647 w 92"/>
              <a:gd name="T41" fmla="*/ 2147483647 h 92"/>
              <a:gd name="T42" fmla="*/ 2147483647 w 92"/>
              <a:gd name="T43" fmla="*/ 2147483647 h 92"/>
              <a:gd name="T44" fmla="*/ 2147483647 w 92"/>
              <a:gd name="T45" fmla="*/ 2147483647 h 92"/>
              <a:gd name="T46" fmla="*/ 2147483647 w 92"/>
              <a:gd name="T47" fmla="*/ 2147483647 h 92"/>
              <a:gd name="T48" fmla="*/ 2147483647 w 92"/>
              <a:gd name="T49" fmla="*/ 2147483647 h 92"/>
              <a:gd name="T50" fmla="*/ 2147483647 w 92"/>
              <a:gd name="T51" fmla="*/ 2147483647 h 92"/>
              <a:gd name="T52" fmla="*/ 2147483647 w 92"/>
              <a:gd name="T53" fmla="*/ 2147483647 h 92"/>
              <a:gd name="T54" fmla="*/ 2147483647 w 92"/>
              <a:gd name="T55" fmla="*/ 2147483647 h 92"/>
              <a:gd name="T56" fmla="*/ 2147483647 w 92"/>
              <a:gd name="T57" fmla="*/ 2147483647 h 92"/>
              <a:gd name="T58" fmla="*/ 2147483647 w 92"/>
              <a:gd name="T59" fmla="*/ 2147483647 h 92"/>
              <a:gd name="T60" fmla="*/ 2147483647 w 92"/>
              <a:gd name="T61" fmla="*/ 2147483647 h 92"/>
              <a:gd name="T62" fmla="*/ 2147483647 w 92"/>
              <a:gd name="T63" fmla="*/ 2147483647 h 92"/>
              <a:gd name="T64" fmla="*/ 2147483647 w 92"/>
              <a:gd name="T65" fmla="*/ 2147483647 h 92"/>
              <a:gd name="T66" fmla="*/ 2147483647 w 92"/>
              <a:gd name="T67" fmla="*/ 2147483647 h 92"/>
              <a:gd name="T68" fmla="*/ 2147483647 w 92"/>
              <a:gd name="T69" fmla="*/ 2147483647 h 92"/>
              <a:gd name="T70" fmla="*/ 2147483647 w 92"/>
              <a:gd name="T71" fmla="*/ 2147483647 h 92"/>
              <a:gd name="T72" fmla="*/ 2147483647 w 92"/>
              <a:gd name="T73" fmla="*/ 2147483647 h 92"/>
              <a:gd name="T74" fmla="*/ 2147483647 w 92"/>
              <a:gd name="T75" fmla="*/ 2147483647 h 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2"/>
              <a:gd name="T115" fmla="*/ 0 h 92"/>
              <a:gd name="T116" fmla="*/ 92 w 92"/>
              <a:gd name="T117" fmla="*/ 92 h 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2" h="92">
                <a:moveTo>
                  <a:pt x="69" y="67"/>
                </a:moveTo>
                <a:lnTo>
                  <a:pt x="60" y="65"/>
                </a:lnTo>
                <a:lnTo>
                  <a:pt x="60" y="69"/>
                </a:lnTo>
                <a:lnTo>
                  <a:pt x="50" y="67"/>
                </a:lnTo>
                <a:lnTo>
                  <a:pt x="41" y="67"/>
                </a:lnTo>
                <a:lnTo>
                  <a:pt x="39" y="71"/>
                </a:lnTo>
                <a:lnTo>
                  <a:pt x="37" y="75"/>
                </a:lnTo>
                <a:lnTo>
                  <a:pt x="37" y="78"/>
                </a:lnTo>
                <a:lnTo>
                  <a:pt x="39" y="82"/>
                </a:lnTo>
                <a:lnTo>
                  <a:pt x="37" y="88"/>
                </a:lnTo>
                <a:lnTo>
                  <a:pt x="37" y="90"/>
                </a:lnTo>
                <a:lnTo>
                  <a:pt x="33" y="92"/>
                </a:lnTo>
                <a:lnTo>
                  <a:pt x="27" y="92"/>
                </a:lnTo>
                <a:lnTo>
                  <a:pt x="25" y="88"/>
                </a:lnTo>
                <a:lnTo>
                  <a:pt x="25" y="86"/>
                </a:lnTo>
                <a:lnTo>
                  <a:pt x="21" y="84"/>
                </a:lnTo>
                <a:lnTo>
                  <a:pt x="16" y="88"/>
                </a:lnTo>
                <a:lnTo>
                  <a:pt x="12" y="88"/>
                </a:lnTo>
                <a:lnTo>
                  <a:pt x="10" y="82"/>
                </a:lnTo>
                <a:lnTo>
                  <a:pt x="0" y="82"/>
                </a:lnTo>
                <a:lnTo>
                  <a:pt x="0" y="77"/>
                </a:lnTo>
                <a:lnTo>
                  <a:pt x="2" y="71"/>
                </a:lnTo>
                <a:lnTo>
                  <a:pt x="4" y="69"/>
                </a:lnTo>
                <a:lnTo>
                  <a:pt x="2" y="65"/>
                </a:lnTo>
                <a:lnTo>
                  <a:pt x="2" y="61"/>
                </a:lnTo>
                <a:lnTo>
                  <a:pt x="4" y="59"/>
                </a:lnTo>
                <a:lnTo>
                  <a:pt x="4" y="57"/>
                </a:lnTo>
                <a:lnTo>
                  <a:pt x="8" y="53"/>
                </a:lnTo>
                <a:lnTo>
                  <a:pt x="10" y="53"/>
                </a:lnTo>
                <a:lnTo>
                  <a:pt x="12" y="55"/>
                </a:lnTo>
                <a:lnTo>
                  <a:pt x="12" y="52"/>
                </a:lnTo>
                <a:lnTo>
                  <a:pt x="14" y="44"/>
                </a:lnTo>
                <a:lnTo>
                  <a:pt x="16" y="40"/>
                </a:lnTo>
                <a:lnTo>
                  <a:pt x="20" y="38"/>
                </a:lnTo>
                <a:lnTo>
                  <a:pt x="23" y="36"/>
                </a:lnTo>
                <a:lnTo>
                  <a:pt x="29" y="34"/>
                </a:lnTo>
                <a:lnTo>
                  <a:pt x="33" y="32"/>
                </a:lnTo>
                <a:lnTo>
                  <a:pt x="35" y="29"/>
                </a:lnTo>
                <a:lnTo>
                  <a:pt x="35" y="25"/>
                </a:lnTo>
                <a:lnTo>
                  <a:pt x="39" y="21"/>
                </a:lnTo>
                <a:lnTo>
                  <a:pt x="43" y="19"/>
                </a:lnTo>
                <a:lnTo>
                  <a:pt x="44" y="17"/>
                </a:lnTo>
                <a:lnTo>
                  <a:pt x="46" y="11"/>
                </a:lnTo>
                <a:lnTo>
                  <a:pt x="50" y="7"/>
                </a:lnTo>
                <a:lnTo>
                  <a:pt x="54" y="7"/>
                </a:lnTo>
                <a:lnTo>
                  <a:pt x="56" y="4"/>
                </a:lnTo>
                <a:lnTo>
                  <a:pt x="56" y="2"/>
                </a:lnTo>
                <a:lnTo>
                  <a:pt x="58" y="2"/>
                </a:lnTo>
                <a:lnTo>
                  <a:pt x="60" y="0"/>
                </a:lnTo>
                <a:lnTo>
                  <a:pt x="60" y="2"/>
                </a:lnTo>
                <a:lnTo>
                  <a:pt x="64" y="2"/>
                </a:lnTo>
                <a:lnTo>
                  <a:pt x="66" y="2"/>
                </a:lnTo>
                <a:lnTo>
                  <a:pt x="68" y="6"/>
                </a:lnTo>
                <a:lnTo>
                  <a:pt x="69" y="7"/>
                </a:lnTo>
                <a:lnTo>
                  <a:pt x="66" y="11"/>
                </a:lnTo>
                <a:lnTo>
                  <a:pt x="71" y="17"/>
                </a:lnTo>
                <a:lnTo>
                  <a:pt x="81" y="23"/>
                </a:lnTo>
                <a:lnTo>
                  <a:pt x="79" y="29"/>
                </a:lnTo>
                <a:lnTo>
                  <a:pt x="85" y="40"/>
                </a:lnTo>
                <a:lnTo>
                  <a:pt x="87" y="38"/>
                </a:lnTo>
                <a:lnTo>
                  <a:pt x="89" y="40"/>
                </a:lnTo>
                <a:lnTo>
                  <a:pt x="89" y="44"/>
                </a:lnTo>
                <a:lnTo>
                  <a:pt x="89" y="46"/>
                </a:lnTo>
                <a:lnTo>
                  <a:pt x="92" y="57"/>
                </a:lnTo>
                <a:lnTo>
                  <a:pt x="92" y="59"/>
                </a:lnTo>
                <a:lnTo>
                  <a:pt x="91" y="61"/>
                </a:lnTo>
                <a:lnTo>
                  <a:pt x="87" y="63"/>
                </a:lnTo>
                <a:lnTo>
                  <a:pt x="85" y="65"/>
                </a:lnTo>
                <a:lnTo>
                  <a:pt x="85" y="67"/>
                </a:lnTo>
                <a:lnTo>
                  <a:pt x="83" y="69"/>
                </a:lnTo>
                <a:lnTo>
                  <a:pt x="81" y="69"/>
                </a:lnTo>
                <a:lnTo>
                  <a:pt x="79" y="69"/>
                </a:lnTo>
                <a:lnTo>
                  <a:pt x="75" y="67"/>
                </a:lnTo>
                <a:lnTo>
                  <a:pt x="71" y="67"/>
                </a:lnTo>
                <a:lnTo>
                  <a:pt x="69" y="67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8" name="Freeform 215"/>
          <p:cNvSpPr>
            <a:spLocks noChangeAspect="1"/>
          </p:cNvSpPr>
          <p:nvPr/>
        </p:nvSpPr>
        <p:spPr bwMode="gray">
          <a:xfrm>
            <a:off x="5108575" y="2754313"/>
            <a:ext cx="131763" cy="101600"/>
          </a:xfrm>
          <a:custGeom>
            <a:avLst/>
            <a:gdLst>
              <a:gd name="T0" fmla="*/ 2147483647 w 73"/>
              <a:gd name="T1" fmla="*/ 2147483647 h 55"/>
              <a:gd name="T2" fmla="*/ 2147483647 w 73"/>
              <a:gd name="T3" fmla="*/ 2147483647 h 55"/>
              <a:gd name="T4" fmla="*/ 2147483647 w 73"/>
              <a:gd name="T5" fmla="*/ 2147483647 h 55"/>
              <a:gd name="T6" fmla="*/ 2147483647 w 73"/>
              <a:gd name="T7" fmla="*/ 2147483647 h 55"/>
              <a:gd name="T8" fmla="*/ 2147483647 w 73"/>
              <a:gd name="T9" fmla="*/ 2147483647 h 55"/>
              <a:gd name="T10" fmla="*/ 2147483647 w 73"/>
              <a:gd name="T11" fmla="*/ 2147483647 h 55"/>
              <a:gd name="T12" fmla="*/ 2147483647 w 73"/>
              <a:gd name="T13" fmla="*/ 2147483647 h 55"/>
              <a:gd name="T14" fmla="*/ 2147483647 w 73"/>
              <a:gd name="T15" fmla="*/ 2147483647 h 55"/>
              <a:gd name="T16" fmla="*/ 2147483647 w 73"/>
              <a:gd name="T17" fmla="*/ 2147483647 h 55"/>
              <a:gd name="T18" fmla="*/ 2147483647 w 73"/>
              <a:gd name="T19" fmla="*/ 2147483647 h 55"/>
              <a:gd name="T20" fmla="*/ 2147483647 w 73"/>
              <a:gd name="T21" fmla="*/ 2147483647 h 55"/>
              <a:gd name="T22" fmla="*/ 0 w 73"/>
              <a:gd name="T23" fmla="*/ 2147483647 h 55"/>
              <a:gd name="T24" fmla="*/ 2147483647 w 73"/>
              <a:gd name="T25" fmla="*/ 2147483647 h 55"/>
              <a:gd name="T26" fmla="*/ 2147483647 w 73"/>
              <a:gd name="T27" fmla="*/ 2147483647 h 55"/>
              <a:gd name="T28" fmla="*/ 2147483647 w 73"/>
              <a:gd name="T29" fmla="*/ 2147483647 h 55"/>
              <a:gd name="T30" fmla="*/ 2147483647 w 73"/>
              <a:gd name="T31" fmla="*/ 2147483647 h 55"/>
              <a:gd name="T32" fmla="*/ 2147483647 w 73"/>
              <a:gd name="T33" fmla="*/ 2147483647 h 55"/>
              <a:gd name="T34" fmla="*/ 2147483647 w 73"/>
              <a:gd name="T35" fmla="*/ 2147483647 h 55"/>
              <a:gd name="T36" fmla="*/ 2147483647 w 73"/>
              <a:gd name="T37" fmla="*/ 2147483647 h 55"/>
              <a:gd name="T38" fmla="*/ 2147483647 w 73"/>
              <a:gd name="T39" fmla="*/ 2147483647 h 55"/>
              <a:gd name="T40" fmla="*/ 2147483647 w 73"/>
              <a:gd name="T41" fmla="*/ 2147483647 h 55"/>
              <a:gd name="T42" fmla="*/ 2147483647 w 73"/>
              <a:gd name="T43" fmla="*/ 2147483647 h 55"/>
              <a:gd name="T44" fmla="*/ 2147483647 w 73"/>
              <a:gd name="T45" fmla="*/ 2147483647 h 55"/>
              <a:gd name="T46" fmla="*/ 2147483647 w 73"/>
              <a:gd name="T47" fmla="*/ 2147483647 h 55"/>
              <a:gd name="T48" fmla="*/ 2147483647 w 73"/>
              <a:gd name="T49" fmla="*/ 2147483647 h 55"/>
              <a:gd name="T50" fmla="*/ 2147483647 w 73"/>
              <a:gd name="T51" fmla="*/ 2147483647 h 55"/>
              <a:gd name="T52" fmla="*/ 2147483647 w 73"/>
              <a:gd name="T53" fmla="*/ 2147483647 h 55"/>
              <a:gd name="T54" fmla="*/ 2147483647 w 73"/>
              <a:gd name="T55" fmla="*/ 2147483647 h 55"/>
              <a:gd name="T56" fmla="*/ 2147483647 w 73"/>
              <a:gd name="T57" fmla="*/ 2147483647 h 55"/>
              <a:gd name="T58" fmla="*/ 2147483647 w 73"/>
              <a:gd name="T59" fmla="*/ 2147483647 h 55"/>
              <a:gd name="T60" fmla="*/ 2147483647 w 73"/>
              <a:gd name="T61" fmla="*/ 2147483647 h 55"/>
              <a:gd name="T62" fmla="*/ 2147483647 w 73"/>
              <a:gd name="T63" fmla="*/ 2147483647 h 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"/>
              <a:gd name="T97" fmla="*/ 0 h 55"/>
              <a:gd name="T98" fmla="*/ 73 w 73"/>
              <a:gd name="T99" fmla="*/ 55 h 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" h="55">
                <a:moveTo>
                  <a:pt x="73" y="5"/>
                </a:moveTo>
                <a:lnTo>
                  <a:pt x="71" y="3"/>
                </a:lnTo>
                <a:lnTo>
                  <a:pt x="67" y="1"/>
                </a:lnTo>
                <a:lnTo>
                  <a:pt x="66" y="1"/>
                </a:lnTo>
                <a:lnTo>
                  <a:pt x="60" y="3"/>
                </a:lnTo>
                <a:lnTo>
                  <a:pt x="54" y="3"/>
                </a:lnTo>
                <a:lnTo>
                  <a:pt x="50" y="0"/>
                </a:lnTo>
                <a:lnTo>
                  <a:pt x="46" y="1"/>
                </a:lnTo>
                <a:lnTo>
                  <a:pt x="43" y="5"/>
                </a:lnTo>
                <a:lnTo>
                  <a:pt x="41" y="7"/>
                </a:lnTo>
                <a:lnTo>
                  <a:pt x="35" y="7"/>
                </a:lnTo>
                <a:lnTo>
                  <a:pt x="29" y="9"/>
                </a:lnTo>
                <a:lnTo>
                  <a:pt x="25" y="7"/>
                </a:lnTo>
                <a:lnTo>
                  <a:pt x="21" y="7"/>
                </a:lnTo>
                <a:lnTo>
                  <a:pt x="18" y="9"/>
                </a:lnTo>
                <a:lnTo>
                  <a:pt x="14" y="9"/>
                </a:lnTo>
                <a:lnTo>
                  <a:pt x="12" y="7"/>
                </a:lnTo>
                <a:lnTo>
                  <a:pt x="12" y="5"/>
                </a:lnTo>
                <a:lnTo>
                  <a:pt x="14" y="3"/>
                </a:lnTo>
                <a:lnTo>
                  <a:pt x="12" y="1"/>
                </a:lnTo>
                <a:lnTo>
                  <a:pt x="8" y="1"/>
                </a:lnTo>
                <a:lnTo>
                  <a:pt x="8" y="3"/>
                </a:lnTo>
                <a:lnTo>
                  <a:pt x="4" y="7"/>
                </a:lnTo>
                <a:lnTo>
                  <a:pt x="0" y="9"/>
                </a:lnTo>
                <a:lnTo>
                  <a:pt x="0" y="13"/>
                </a:lnTo>
                <a:lnTo>
                  <a:pt x="2" y="17"/>
                </a:lnTo>
                <a:lnTo>
                  <a:pt x="6" y="21"/>
                </a:lnTo>
                <a:lnTo>
                  <a:pt x="4" y="24"/>
                </a:lnTo>
                <a:lnTo>
                  <a:pt x="2" y="30"/>
                </a:lnTo>
                <a:lnTo>
                  <a:pt x="2" y="34"/>
                </a:lnTo>
                <a:lnTo>
                  <a:pt x="6" y="40"/>
                </a:lnTo>
                <a:lnTo>
                  <a:pt x="6" y="44"/>
                </a:lnTo>
                <a:lnTo>
                  <a:pt x="6" y="47"/>
                </a:lnTo>
                <a:lnTo>
                  <a:pt x="8" y="53"/>
                </a:lnTo>
                <a:lnTo>
                  <a:pt x="12" y="53"/>
                </a:lnTo>
                <a:lnTo>
                  <a:pt x="16" y="55"/>
                </a:lnTo>
                <a:lnTo>
                  <a:pt x="21" y="53"/>
                </a:lnTo>
                <a:lnTo>
                  <a:pt x="23" y="51"/>
                </a:lnTo>
                <a:lnTo>
                  <a:pt x="27" y="47"/>
                </a:lnTo>
                <a:lnTo>
                  <a:pt x="31" y="49"/>
                </a:lnTo>
                <a:lnTo>
                  <a:pt x="35" y="51"/>
                </a:lnTo>
                <a:lnTo>
                  <a:pt x="35" y="53"/>
                </a:lnTo>
                <a:lnTo>
                  <a:pt x="37" y="53"/>
                </a:lnTo>
                <a:lnTo>
                  <a:pt x="43" y="53"/>
                </a:lnTo>
                <a:lnTo>
                  <a:pt x="44" y="53"/>
                </a:lnTo>
                <a:lnTo>
                  <a:pt x="46" y="53"/>
                </a:lnTo>
                <a:lnTo>
                  <a:pt x="46" y="51"/>
                </a:lnTo>
                <a:lnTo>
                  <a:pt x="48" y="47"/>
                </a:lnTo>
                <a:lnTo>
                  <a:pt x="50" y="47"/>
                </a:lnTo>
                <a:lnTo>
                  <a:pt x="52" y="46"/>
                </a:lnTo>
                <a:lnTo>
                  <a:pt x="54" y="44"/>
                </a:lnTo>
                <a:lnTo>
                  <a:pt x="58" y="46"/>
                </a:lnTo>
                <a:lnTo>
                  <a:pt x="60" y="46"/>
                </a:lnTo>
                <a:lnTo>
                  <a:pt x="62" y="46"/>
                </a:lnTo>
                <a:lnTo>
                  <a:pt x="60" y="42"/>
                </a:lnTo>
                <a:lnTo>
                  <a:pt x="58" y="38"/>
                </a:lnTo>
                <a:lnTo>
                  <a:pt x="62" y="30"/>
                </a:lnTo>
                <a:lnTo>
                  <a:pt x="67" y="21"/>
                </a:lnTo>
                <a:lnTo>
                  <a:pt x="71" y="19"/>
                </a:lnTo>
                <a:lnTo>
                  <a:pt x="71" y="11"/>
                </a:lnTo>
                <a:lnTo>
                  <a:pt x="73" y="5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99" name="Freeform 216"/>
          <p:cNvSpPr>
            <a:spLocks noChangeAspect="1"/>
          </p:cNvSpPr>
          <p:nvPr/>
        </p:nvSpPr>
        <p:spPr bwMode="gray">
          <a:xfrm>
            <a:off x="7202488" y="3937000"/>
            <a:ext cx="30162" cy="22225"/>
          </a:xfrm>
          <a:custGeom>
            <a:avLst/>
            <a:gdLst>
              <a:gd name="T0" fmla="*/ 0 w 18"/>
              <a:gd name="T1" fmla="*/ 2147483647 h 14"/>
              <a:gd name="T2" fmla="*/ 2147483647 w 18"/>
              <a:gd name="T3" fmla="*/ 2147483647 h 14"/>
              <a:gd name="T4" fmla="*/ 2147483647 w 18"/>
              <a:gd name="T5" fmla="*/ 2147483647 h 14"/>
              <a:gd name="T6" fmla="*/ 2147483647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2147483647 w 18"/>
              <a:gd name="T13" fmla="*/ 2147483647 h 14"/>
              <a:gd name="T14" fmla="*/ 2147483647 w 18"/>
              <a:gd name="T15" fmla="*/ 0 h 14"/>
              <a:gd name="T16" fmla="*/ 2147483647 w 18"/>
              <a:gd name="T17" fmla="*/ 0 h 14"/>
              <a:gd name="T18" fmla="*/ 2147483647 w 18"/>
              <a:gd name="T19" fmla="*/ 2147483647 h 14"/>
              <a:gd name="T20" fmla="*/ 2147483647 w 18"/>
              <a:gd name="T21" fmla="*/ 2147483647 h 14"/>
              <a:gd name="T22" fmla="*/ 2147483647 w 18"/>
              <a:gd name="T23" fmla="*/ 2147483647 h 14"/>
              <a:gd name="T24" fmla="*/ 2147483647 w 18"/>
              <a:gd name="T25" fmla="*/ 2147483647 h 14"/>
              <a:gd name="T26" fmla="*/ 0 w 18"/>
              <a:gd name="T27" fmla="*/ 2147483647 h 14"/>
              <a:gd name="T28" fmla="*/ 0 w 18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"/>
              <a:gd name="T46" fmla="*/ 0 h 14"/>
              <a:gd name="T47" fmla="*/ 18 w 18"/>
              <a:gd name="T48" fmla="*/ 14 h 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" h="14">
                <a:moveTo>
                  <a:pt x="0" y="8"/>
                </a:moveTo>
                <a:lnTo>
                  <a:pt x="4" y="14"/>
                </a:lnTo>
                <a:lnTo>
                  <a:pt x="8" y="12"/>
                </a:lnTo>
                <a:lnTo>
                  <a:pt x="10" y="10"/>
                </a:lnTo>
                <a:lnTo>
                  <a:pt x="12" y="8"/>
                </a:lnTo>
                <a:lnTo>
                  <a:pt x="16" y="10"/>
                </a:lnTo>
                <a:lnTo>
                  <a:pt x="18" y="8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lnTo>
                  <a:pt x="4" y="6"/>
                </a:lnTo>
                <a:lnTo>
                  <a:pt x="4" y="8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0" name="Freeform 217"/>
          <p:cNvSpPr>
            <a:spLocks noChangeAspect="1" noEditPoints="1"/>
          </p:cNvSpPr>
          <p:nvPr/>
        </p:nvSpPr>
        <p:spPr bwMode="gray">
          <a:xfrm>
            <a:off x="2874963" y="3925888"/>
            <a:ext cx="908050" cy="1120775"/>
          </a:xfrm>
          <a:custGeom>
            <a:avLst/>
            <a:gdLst>
              <a:gd name="T0" fmla="*/ 2147483647 w 497"/>
              <a:gd name="T1" fmla="*/ 2147483647 h 613"/>
              <a:gd name="T2" fmla="*/ 2147483647 w 497"/>
              <a:gd name="T3" fmla="*/ 2147483647 h 613"/>
              <a:gd name="T4" fmla="*/ 2147483647 w 497"/>
              <a:gd name="T5" fmla="*/ 2147483647 h 613"/>
              <a:gd name="T6" fmla="*/ 2147483647 w 497"/>
              <a:gd name="T7" fmla="*/ 2147483647 h 613"/>
              <a:gd name="T8" fmla="*/ 2147483647 w 497"/>
              <a:gd name="T9" fmla="*/ 2147483647 h 613"/>
              <a:gd name="T10" fmla="*/ 2147483647 w 497"/>
              <a:gd name="T11" fmla="*/ 2147483647 h 613"/>
              <a:gd name="T12" fmla="*/ 2147483647 w 497"/>
              <a:gd name="T13" fmla="*/ 2147483647 h 613"/>
              <a:gd name="T14" fmla="*/ 2147483647 w 497"/>
              <a:gd name="T15" fmla="*/ 2147483647 h 613"/>
              <a:gd name="T16" fmla="*/ 2147483647 w 497"/>
              <a:gd name="T17" fmla="*/ 2147483647 h 613"/>
              <a:gd name="T18" fmla="*/ 2147483647 w 497"/>
              <a:gd name="T19" fmla="*/ 2147483647 h 613"/>
              <a:gd name="T20" fmla="*/ 2147483647 w 497"/>
              <a:gd name="T21" fmla="*/ 2147483647 h 613"/>
              <a:gd name="T22" fmla="*/ 2147483647 w 497"/>
              <a:gd name="T23" fmla="*/ 2147483647 h 613"/>
              <a:gd name="T24" fmla="*/ 2147483647 w 497"/>
              <a:gd name="T25" fmla="*/ 2147483647 h 613"/>
              <a:gd name="T26" fmla="*/ 2147483647 w 497"/>
              <a:gd name="T27" fmla="*/ 2147483647 h 613"/>
              <a:gd name="T28" fmla="*/ 2147483647 w 497"/>
              <a:gd name="T29" fmla="*/ 2147483647 h 613"/>
              <a:gd name="T30" fmla="*/ 2147483647 w 497"/>
              <a:gd name="T31" fmla="*/ 2147483647 h 613"/>
              <a:gd name="T32" fmla="*/ 2147483647 w 497"/>
              <a:gd name="T33" fmla="*/ 2147483647 h 613"/>
              <a:gd name="T34" fmla="*/ 2147483647 w 497"/>
              <a:gd name="T35" fmla="*/ 2147483647 h 613"/>
              <a:gd name="T36" fmla="*/ 2147483647 w 497"/>
              <a:gd name="T37" fmla="*/ 2147483647 h 613"/>
              <a:gd name="T38" fmla="*/ 2147483647 w 497"/>
              <a:gd name="T39" fmla="*/ 2147483647 h 613"/>
              <a:gd name="T40" fmla="*/ 2147483647 w 497"/>
              <a:gd name="T41" fmla="*/ 2147483647 h 613"/>
              <a:gd name="T42" fmla="*/ 2147483647 w 497"/>
              <a:gd name="T43" fmla="*/ 2147483647 h 613"/>
              <a:gd name="T44" fmla="*/ 2147483647 w 497"/>
              <a:gd name="T45" fmla="*/ 2147483647 h 613"/>
              <a:gd name="T46" fmla="*/ 2147483647 w 497"/>
              <a:gd name="T47" fmla="*/ 2147483647 h 613"/>
              <a:gd name="T48" fmla="*/ 2147483647 w 497"/>
              <a:gd name="T49" fmla="*/ 2147483647 h 613"/>
              <a:gd name="T50" fmla="*/ 2147483647 w 497"/>
              <a:gd name="T51" fmla="*/ 2147483647 h 613"/>
              <a:gd name="T52" fmla="*/ 2147483647 w 497"/>
              <a:gd name="T53" fmla="*/ 2147483647 h 613"/>
              <a:gd name="T54" fmla="*/ 2147483647 w 497"/>
              <a:gd name="T55" fmla="*/ 2147483647 h 613"/>
              <a:gd name="T56" fmla="*/ 2147483647 w 497"/>
              <a:gd name="T57" fmla="*/ 2147483647 h 613"/>
              <a:gd name="T58" fmla="*/ 2147483647 w 497"/>
              <a:gd name="T59" fmla="*/ 2147483647 h 613"/>
              <a:gd name="T60" fmla="*/ 2147483647 w 497"/>
              <a:gd name="T61" fmla="*/ 2147483647 h 613"/>
              <a:gd name="T62" fmla="*/ 2147483647 w 497"/>
              <a:gd name="T63" fmla="*/ 2147483647 h 613"/>
              <a:gd name="T64" fmla="*/ 2147483647 w 497"/>
              <a:gd name="T65" fmla="*/ 2147483647 h 613"/>
              <a:gd name="T66" fmla="*/ 2147483647 w 497"/>
              <a:gd name="T67" fmla="*/ 2147483647 h 613"/>
              <a:gd name="T68" fmla="*/ 2147483647 w 497"/>
              <a:gd name="T69" fmla="*/ 2147483647 h 613"/>
              <a:gd name="T70" fmla="*/ 2147483647 w 497"/>
              <a:gd name="T71" fmla="*/ 2147483647 h 613"/>
              <a:gd name="T72" fmla="*/ 2147483647 w 497"/>
              <a:gd name="T73" fmla="*/ 2147483647 h 613"/>
              <a:gd name="T74" fmla="*/ 2147483647 w 497"/>
              <a:gd name="T75" fmla="*/ 2147483647 h 613"/>
              <a:gd name="T76" fmla="*/ 2147483647 w 497"/>
              <a:gd name="T77" fmla="*/ 2147483647 h 613"/>
              <a:gd name="T78" fmla="*/ 2147483647 w 497"/>
              <a:gd name="T79" fmla="*/ 2147483647 h 613"/>
              <a:gd name="T80" fmla="*/ 2147483647 w 497"/>
              <a:gd name="T81" fmla="*/ 2147483647 h 613"/>
              <a:gd name="T82" fmla="*/ 2147483647 w 497"/>
              <a:gd name="T83" fmla="*/ 2147483647 h 613"/>
              <a:gd name="T84" fmla="*/ 2147483647 w 497"/>
              <a:gd name="T85" fmla="*/ 2147483647 h 613"/>
              <a:gd name="T86" fmla="*/ 2147483647 w 497"/>
              <a:gd name="T87" fmla="*/ 2147483647 h 613"/>
              <a:gd name="T88" fmla="*/ 2147483647 w 497"/>
              <a:gd name="T89" fmla="*/ 2147483647 h 613"/>
              <a:gd name="T90" fmla="*/ 2147483647 w 497"/>
              <a:gd name="T91" fmla="*/ 2147483647 h 613"/>
              <a:gd name="T92" fmla="*/ 2147483647 w 497"/>
              <a:gd name="T93" fmla="*/ 2147483647 h 613"/>
              <a:gd name="T94" fmla="*/ 2147483647 w 497"/>
              <a:gd name="T95" fmla="*/ 2147483647 h 613"/>
              <a:gd name="T96" fmla="*/ 2147483647 w 497"/>
              <a:gd name="T97" fmla="*/ 2147483647 h 613"/>
              <a:gd name="T98" fmla="*/ 2147483647 w 497"/>
              <a:gd name="T99" fmla="*/ 2147483647 h 613"/>
              <a:gd name="T100" fmla="*/ 2147483647 w 497"/>
              <a:gd name="T101" fmla="*/ 2147483647 h 613"/>
              <a:gd name="T102" fmla="*/ 2147483647 w 497"/>
              <a:gd name="T103" fmla="*/ 2147483647 h 613"/>
              <a:gd name="T104" fmla="*/ 2147483647 w 497"/>
              <a:gd name="T105" fmla="*/ 2147483647 h 613"/>
              <a:gd name="T106" fmla="*/ 2147483647 w 497"/>
              <a:gd name="T107" fmla="*/ 2147483647 h 613"/>
              <a:gd name="T108" fmla="*/ 2147483647 w 497"/>
              <a:gd name="T109" fmla="*/ 2147483647 h 613"/>
              <a:gd name="T110" fmla="*/ 2147483647 w 497"/>
              <a:gd name="T111" fmla="*/ 2147483647 h 613"/>
              <a:gd name="T112" fmla="*/ 2147483647 w 497"/>
              <a:gd name="T113" fmla="*/ 2147483647 h 613"/>
              <a:gd name="T114" fmla="*/ 2147483647 w 497"/>
              <a:gd name="T115" fmla="*/ 2147483647 h 613"/>
              <a:gd name="T116" fmla="*/ 2147483647 w 497"/>
              <a:gd name="T117" fmla="*/ 2147483647 h 613"/>
              <a:gd name="T118" fmla="*/ 2147483647 w 497"/>
              <a:gd name="T119" fmla="*/ 2147483647 h 6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97"/>
              <a:gd name="T181" fmla="*/ 0 h 613"/>
              <a:gd name="T182" fmla="*/ 497 w 497"/>
              <a:gd name="T183" fmla="*/ 613 h 6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97" h="613">
                <a:moveTo>
                  <a:pt x="284" y="14"/>
                </a:moveTo>
                <a:lnTo>
                  <a:pt x="289" y="14"/>
                </a:lnTo>
                <a:lnTo>
                  <a:pt x="291" y="20"/>
                </a:lnTo>
                <a:lnTo>
                  <a:pt x="293" y="22"/>
                </a:lnTo>
                <a:lnTo>
                  <a:pt x="295" y="35"/>
                </a:lnTo>
                <a:lnTo>
                  <a:pt x="299" y="48"/>
                </a:lnTo>
                <a:lnTo>
                  <a:pt x="303" y="48"/>
                </a:lnTo>
                <a:lnTo>
                  <a:pt x="307" y="48"/>
                </a:lnTo>
                <a:lnTo>
                  <a:pt x="307" y="52"/>
                </a:lnTo>
                <a:lnTo>
                  <a:pt x="307" y="54"/>
                </a:lnTo>
                <a:lnTo>
                  <a:pt x="301" y="58"/>
                </a:lnTo>
                <a:lnTo>
                  <a:pt x="297" y="60"/>
                </a:lnTo>
                <a:lnTo>
                  <a:pt x="305" y="64"/>
                </a:lnTo>
                <a:lnTo>
                  <a:pt x="307" y="66"/>
                </a:lnTo>
                <a:lnTo>
                  <a:pt x="307" y="68"/>
                </a:lnTo>
                <a:lnTo>
                  <a:pt x="303" y="75"/>
                </a:lnTo>
                <a:lnTo>
                  <a:pt x="305" y="77"/>
                </a:lnTo>
                <a:lnTo>
                  <a:pt x="307" y="79"/>
                </a:lnTo>
                <a:lnTo>
                  <a:pt x="310" y="79"/>
                </a:lnTo>
                <a:lnTo>
                  <a:pt x="316" y="77"/>
                </a:lnTo>
                <a:lnTo>
                  <a:pt x="314" y="83"/>
                </a:lnTo>
                <a:lnTo>
                  <a:pt x="320" y="83"/>
                </a:lnTo>
                <a:lnTo>
                  <a:pt x="326" y="83"/>
                </a:lnTo>
                <a:lnTo>
                  <a:pt x="324" y="89"/>
                </a:lnTo>
                <a:lnTo>
                  <a:pt x="326" y="96"/>
                </a:lnTo>
                <a:lnTo>
                  <a:pt x="330" y="96"/>
                </a:lnTo>
                <a:lnTo>
                  <a:pt x="332" y="91"/>
                </a:lnTo>
                <a:lnTo>
                  <a:pt x="339" y="91"/>
                </a:lnTo>
                <a:lnTo>
                  <a:pt x="349" y="93"/>
                </a:lnTo>
                <a:lnTo>
                  <a:pt x="358" y="96"/>
                </a:lnTo>
                <a:lnTo>
                  <a:pt x="364" y="100"/>
                </a:lnTo>
                <a:lnTo>
                  <a:pt x="364" y="104"/>
                </a:lnTo>
                <a:lnTo>
                  <a:pt x="366" y="104"/>
                </a:lnTo>
                <a:lnTo>
                  <a:pt x="370" y="102"/>
                </a:lnTo>
                <a:lnTo>
                  <a:pt x="372" y="110"/>
                </a:lnTo>
                <a:lnTo>
                  <a:pt x="376" y="110"/>
                </a:lnTo>
                <a:lnTo>
                  <a:pt x="376" y="114"/>
                </a:lnTo>
                <a:lnTo>
                  <a:pt x="374" y="118"/>
                </a:lnTo>
                <a:lnTo>
                  <a:pt x="376" y="121"/>
                </a:lnTo>
                <a:lnTo>
                  <a:pt x="378" y="125"/>
                </a:lnTo>
                <a:lnTo>
                  <a:pt x="380" y="125"/>
                </a:lnTo>
                <a:lnTo>
                  <a:pt x="383" y="125"/>
                </a:lnTo>
                <a:lnTo>
                  <a:pt x="383" y="121"/>
                </a:lnTo>
                <a:lnTo>
                  <a:pt x="385" y="118"/>
                </a:lnTo>
                <a:lnTo>
                  <a:pt x="391" y="118"/>
                </a:lnTo>
                <a:lnTo>
                  <a:pt x="395" y="119"/>
                </a:lnTo>
                <a:lnTo>
                  <a:pt x="397" y="121"/>
                </a:lnTo>
                <a:lnTo>
                  <a:pt x="401" y="123"/>
                </a:lnTo>
                <a:lnTo>
                  <a:pt x="403" y="123"/>
                </a:lnTo>
                <a:lnTo>
                  <a:pt x="408" y="121"/>
                </a:lnTo>
                <a:lnTo>
                  <a:pt x="410" y="125"/>
                </a:lnTo>
                <a:lnTo>
                  <a:pt x="420" y="125"/>
                </a:lnTo>
                <a:lnTo>
                  <a:pt x="429" y="125"/>
                </a:lnTo>
                <a:lnTo>
                  <a:pt x="441" y="131"/>
                </a:lnTo>
                <a:lnTo>
                  <a:pt x="452" y="139"/>
                </a:lnTo>
                <a:lnTo>
                  <a:pt x="458" y="148"/>
                </a:lnTo>
                <a:lnTo>
                  <a:pt x="464" y="156"/>
                </a:lnTo>
                <a:lnTo>
                  <a:pt x="468" y="156"/>
                </a:lnTo>
                <a:lnTo>
                  <a:pt x="474" y="154"/>
                </a:lnTo>
                <a:lnTo>
                  <a:pt x="474" y="158"/>
                </a:lnTo>
                <a:lnTo>
                  <a:pt x="474" y="160"/>
                </a:lnTo>
                <a:lnTo>
                  <a:pt x="477" y="160"/>
                </a:lnTo>
                <a:lnTo>
                  <a:pt x="483" y="158"/>
                </a:lnTo>
                <a:lnTo>
                  <a:pt x="485" y="166"/>
                </a:lnTo>
                <a:lnTo>
                  <a:pt x="489" y="173"/>
                </a:lnTo>
                <a:lnTo>
                  <a:pt x="491" y="175"/>
                </a:lnTo>
                <a:lnTo>
                  <a:pt x="495" y="177"/>
                </a:lnTo>
                <a:lnTo>
                  <a:pt x="497" y="192"/>
                </a:lnTo>
                <a:lnTo>
                  <a:pt x="495" y="208"/>
                </a:lnTo>
                <a:lnTo>
                  <a:pt x="491" y="221"/>
                </a:lnTo>
                <a:lnTo>
                  <a:pt x="487" y="231"/>
                </a:lnTo>
                <a:lnTo>
                  <a:pt x="477" y="238"/>
                </a:lnTo>
                <a:lnTo>
                  <a:pt x="468" y="246"/>
                </a:lnTo>
                <a:lnTo>
                  <a:pt x="460" y="261"/>
                </a:lnTo>
                <a:lnTo>
                  <a:pt x="454" y="279"/>
                </a:lnTo>
                <a:lnTo>
                  <a:pt x="449" y="275"/>
                </a:lnTo>
                <a:lnTo>
                  <a:pt x="445" y="273"/>
                </a:lnTo>
                <a:lnTo>
                  <a:pt x="445" y="277"/>
                </a:lnTo>
                <a:lnTo>
                  <a:pt x="447" y="279"/>
                </a:lnTo>
                <a:lnTo>
                  <a:pt x="443" y="284"/>
                </a:lnTo>
                <a:lnTo>
                  <a:pt x="441" y="286"/>
                </a:lnTo>
                <a:lnTo>
                  <a:pt x="441" y="290"/>
                </a:lnTo>
                <a:lnTo>
                  <a:pt x="441" y="294"/>
                </a:lnTo>
                <a:lnTo>
                  <a:pt x="437" y="294"/>
                </a:lnTo>
                <a:lnTo>
                  <a:pt x="437" y="298"/>
                </a:lnTo>
                <a:lnTo>
                  <a:pt x="441" y="298"/>
                </a:lnTo>
                <a:lnTo>
                  <a:pt x="441" y="311"/>
                </a:lnTo>
                <a:lnTo>
                  <a:pt x="443" y="327"/>
                </a:lnTo>
                <a:lnTo>
                  <a:pt x="441" y="327"/>
                </a:lnTo>
                <a:lnTo>
                  <a:pt x="441" y="334"/>
                </a:lnTo>
                <a:lnTo>
                  <a:pt x="441" y="340"/>
                </a:lnTo>
                <a:lnTo>
                  <a:pt x="437" y="342"/>
                </a:lnTo>
                <a:lnTo>
                  <a:pt x="439" y="352"/>
                </a:lnTo>
                <a:lnTo>
                  <a:pt x="441" y="357"/>
                </a:lnTo>
                <a:lnTo>
                  <a:pt x="437" y="361"/>
                </a:lnTo>
                <a:lnTo>
                  <a:pt x="433" y="363"/>
                </a:lnTo>
                <a:lnTo>
                  <a:pt x="433" y="371"/>
                </a:lnTo>
                <a:lnTo>
                  <a:pt x="433" y="379"/>
                </a:lnTo>
                <a:lnTo>
                  <a:pt x="422" y="394"/>
                </a:lnTo>
                <a:lnTo>
                  <a:pt x="412" y="409"/>
                </a:lnTo>
                <a:lnTo>
                  <a:pt x="412" y="419"/>
                </a:lnTo>
                <a:lnTo>
                  <a:pt x="414" y="425"/>
                </a:lnTo>
                <a:lnTo>
                  <a:pt x="406" y="428"/>
                </a:lnTo>
                <a:lnTo>
                  <a:pt x="406" y="432"/>
                </a:lnTo>
                <a:lnTo>
                  <a:pt x="406" y="434"/>
                </a:lnTo>
                <a:lnTo>
                  <a:pt x="397" y="434"/>
                </a:lnTo>
                <a:lnTo>
                  <a:pt x="393" y="432"/>
                </a:lnTo>
                <a:lnTo>
                  <a:pt x="393" y="436"/>
                </a:lnTo>
                <a:lnTo>
                  <a:pt x="393" y="438"/>
                </a:lnTo>
                <a:lnTo>
                  <a:pt x="383" y="440"/>
                </a:lnTo>
                <a:lnTo>
                  <a:pt x="374" y="440"/>
                </a:lnTo>
                <a:lnTo>
                  <a:pt x="372" y="442"/>
                </a:lnTo>
                <a:lnTo>
                  <a:pt x="370" y="442"/>
                </a:lnTo>
                <a:lnTo>
                  <a:pt x="372" y="450"/>
                </a:lnTo>
                <a:lnTo>
                  <a:pt x="362" y="451"/>
                </a:lnTo>
                <a:lnTo>
                  <a:pt x="353" y="453"/>
                </a:lnTo>
                <a:lnTo>
                  <a:pt x="351" y="455"/>
                </a:lnTo>
                <a:lnTo>
                  <a:pt x="351" y="459"/>
                </a:lnTo>
                <a:lnTo>
                  <a:pt x="339" y="467"/>
                </a:lnTo>
                <a:lnTo>
                  <a:pt x="328" y="473"/>
                </a:lnTo>
                <a:lnTo>
                  <a:pt x="328" y="476"/>
                </a:lnTo>
                <a:lnTo>
                  <a:pt x="324" y="476"/>
                </a:lnTo>
                <a:lnTo>
                  <a:pt x="320" y="478"/>
                </a:lnTo>
                <a:lnTo>
                  <a:pt x="320" y="480"/>
                </a:lnTo>
                <a:lnTo>
                  <a:pt x="322" y="482"/>
                </a:lnTo>
                <a:lnTo>
                  <a:pt x="318" y="486"/>
                </a:lnTo>
                <a:lnTo>
                  <a:pt x="318" y="490"/>
                </a:lnTo>
                <a:lnTo>
                  <a:pt x="318" y="496"/>
                </a:lnTo>
                <a:lnTo>
                  <a:pt x="318" y="503"/>
                </a:lnTo>
                <a:lnTo>
                  <a:pt x="322" y="517"/>
                </a:lnTo>
                <a:lnTo>
                  <a:pt x="322" y="528"/>
                </a:lnTo>
                <a:lnTo>
                  <a:pt x="314" y="538"/>
                </a:lnTo>
                <a:lnTo>
                  <a:pt x="307" y="545"/>
                </a:lnTo>
                <a:lnTo>
                  <a:pt x="303" y="559"/>
                </a:lnTo>
                <a:lnTo>
                  <a:pt x="299" y="572"/>
                </a:lnTo>
                <a:lnTo>
                  <a:pt x="295" y="576"/>
                </a:lnTo>
                <a:lnTo>
                  <a:pt x="291" y="580"/>
                </a:lnTo>
                <a:lnTo>
                  <a:pt x="295" y="570"/>
                </a:lnTo>
                <a:lnTo>
                  <a:pt x="299" y="561"/>
                </a:lnTo>
                <a:lnTo>
                  <a:pt x="297" y="563"/>
                </a:lnTo>
                <a:lnTo>
                  <a:pt x="293" y="563"/>
                </a:lnTo>
                <a:lnTo>
                  <a:pt x="291" y="561"/>
                </a:lnTo>
                <a:lnTo>
                  <a:pt x="287" y="559"/>
                </a:lnTo>
                <a:lnTo>
                  <a:pt x="287" y="565"/>
                </a:lnTo>
                <a:lnTo>
                  <a:pt x="287" y="569"/>
                </a:lnTo>
                <a:lnTo>
                  <a:pt x="278" y="580"/>
                </a:lnTo>
                <a:lnTo>
                  <a:pt x="270" y="590"/>
                </a:lnTo>
                <a:lnTo>
                  <a:pt x="270" y="593"/>
                </a:lnTo>
                <a:lnTo>
                  <a:pt x="272" y="599"/>
                </a:lnTo>
                <a:lnTo>
                  <a:pt x="270" y="605"/>
                </a:lnTo>
                <a:lnTo>
                  <a:pt x="264" y="611"/>
                </a:lnTo>
                <a:lnTo>
                  <a:pt x="264" y="613"/>
                </a:lnTo>
                <a:lnTo>
                  <a:pt x="261" y="609"/>
                </a:lnTo>
                <a:lnTo>
                  <a:pt x="266" y="599"/>
                </a:lnTo>
                <a:lnTo>
                  <a:pt x="266" y="597"/>
                </a:lnTo>
                <a:lnTo>
                  <a:pt x="262" y="595"/>
                </a:lnTo>
                <a:lnTo>
                  <a:pt x="259" y="592"/>
                </a:lnTo>
                <a:lnTo>
                  <a:pt x="257" y="588"/>
                </a:lnTo>
                <a:lnTo>
                  <a:pt x="253" y="584"/>
                </a:lnTo>
                <a:lnTo>
                  <a:pt x="247" y="582"/>
                </a:lnTo>
                <a:lnTo>
                  <a:pt x="243" y="578"/>
                </a:lnTo>
                <a:lnTo>
                  <a:pt x="241" y="574"/>
                </a:lnTo>
                <a:lnTo>
                  <a:pt x="236" y="572"/>
                </a:lnTo>
                <a:lnTo>
                  <a:pt x="232" y="570"/>
                </a:lnTo>
                <a:lnTo>
                  <a:pt x="230" y="565"/>
                </a:lnTo>
                <a:lnTo>
                  <a:pt x="230" y="563"/>
                </a:lnTo>
                <a:lnTo>
                  <a:pt x="218" y="557"/>
                </a:lnTo>
                <a:lnTo>
                  <a:pt x="209" y="559"/>
                </a:lnTo>
                <a:lnTo>
                  <a:pt x="211" y="555"/>
                </a:lnTo>
                <a:lnTo>
                  <a:pt x="211" y="549"/>
                </a:lnTo>
                <a:lnTo>
                  <a:pt x="215" y="547"/>
                </a:lnTo>
                <a:lnTo>
                  <a:pt x="218" y="544"/>
                </a:lnTo>
                <a:lnTo>
                  <a:pt x="220" y="540"/>
                </a:lnTo>
                <a:lnTo>
                  <a:pt x="222" y="534"/>
                </a:lnTo>
                <a:lnTo>
                  <a:pt x="226" y="530"/>
                </a:lnTo>
                <a:lnTo>
                  <a:pt x="230" y="528"/>
                </a:lnTo>
                <a:lnTo>
                  <a:pt x="232" y="524"/>
                </a:lnTo>
                <a:lnTo>
                  <a:pt x="236" y="522"/>
                </a:lnTo>
                <a:lnTo>
                  <a:pt x="239" y="519"/>
                </a:lnTo>
                <a:lnTo>
                  <a:pt x="243" y="513"/>
                </a:lnTo>
                <a:lnTo>
                  <a:pt x="247" y="511"/>
                </a:lnTo>
                <a:lnTo>
                  <a:pt x="253" y="509"/>
                </a:lnTo>
                <a:lnTo>
                  <a:pt x="257" y="505"/>
                </a:lnTo>
                <a:lnTo>
                  <a:pt x="257" y="503"/>
                </a:lnTo>
                <a:lnTo>
                  <a:pt x="257" y="498"/>
                </a:lnTo>
                <a:lnTo>
                  <a:pt x="257" y="492"/>
                </a:lnTo>
                <a:lnTo>
                  <a:pt x="257" y="484"/>
                </a:lnTo>
                <a:lnTo>
                  <a:pt x="257" y="480"/>
                </a:lnTo>
                <a:lnTo>
                  <a:pt x="253" y="478"/>
                </a:lnTo>
                <a:lnTo>
                  <a:pt x="251" y="480"/>
                </a:lnTo>
                <a:lnTo>
                  <a:pt x="249" y="480"/>
                </a:lnTo>
                <a:lnTo>
                  <a:pt x="245" y="478"/>
                </a:lnTo>
                <a:lnTo>
                  <a:pt x="245" y="473"/>
                </a:lnTo>
                <a:lnTo>
                  <a:pt x="247" y="465"/>
                </a:lnTo>
                <a:lnTo>
                  <a:pt x="249" y="457"/>
                </a:lnTo>
                <a:lnTo>
                  <a:pt x="249" y="451"/>
                </a:lnTo>
                <a:lnTo>
                  <a:pt x="245" y="451"/>
                </a:lnTo>
                <a:lnTo>
                  <a:pt x="241" y="453"/>
                </a:lnTo>
                <a:lnTo>
                  <a:pt x="239" y="451"/>
                </a:lnTo>
                <a:lnTo>
                  <a:pt x="238" y="446"/>
                </a:lnTo>
                <a:lnTo>
                  <a:pt x="238" y="438"/>
                </a:lnTo>
                <a:lnTo>
                  <a:pt x="238" y="432"/>
                </a:lnTo>
                <a:lnTo>
                  <a:pt x="238" y="428"/>
                </a:lnTo>
                <a:lnTo>
                  <a:pt x="238" y="427"/>
                </a:lnTo>
                <a:lnTo>
                  <a:pt x="234" y="427"/>
                </a:lnTo>
                <a:lnTo>
                  <a:pt x="232" y="425"/>
                </a:lnTo>
                <a:lnTo>
                  <a:pt x="228" y="423"/>
                </a:lnTo>
                <a:lnTo>
                  <a:pt x="228" y="421"/>
                </a:lnTo>
                <a:lnTo>
                  <a:pt x="226" y="417"/>
                </a:lnTo>
                <a:lnTo>
                  <a:pt x="222" y="419"/>
                </a:lnTo>
                <a:lnTo>
                  <a:pt x="216" y="419"/>
                </a:lnTo>
                <a:lnTo>
                  <a:pt x="209" y="417"/>
                </a:lnTo>
                <a:lnTo>
                  <a:pt x="207" y="411"/>
                </a:lnTo>
                <a:lnTo>
                  <a:pt x="207" y="405"/>
                </a:lnTo>
                <a:lnTo>
                  <a:pt x="209" y="400"/>
                </a:lnTo>
                <a:lnTo>
                  <a:pt x="207" y="394"/>
                </a:lnTo>
                <a:lnTo>
                  <a:pt x="205" y="390"/>
                </a:lnTo>
                <a:lnTo>
                  <a:pt x="203" y="388"/>
                </a:lnTo>
                <a:lnTo>
                  <a:pt x="201" y="384"/>
                </a:lnTo>
                <a:lnTo>
                  <a:pt x="205" y="384"/>
                </a:lnTo>
                <a:lnTo>
                  <a:pt x="201" y="380"/>
                </a:lnTo>
                <a:lnTo>
                  <a:pt x="205" y="373"/>
                </a:lnTo>
                <a:lnTo>
                  <a:pt x="207" y="363"/>
                </a:lnTo>
                <a:lnTo>
                  <a:pt x="207" y="359"/>
                </a:lnTo>
                <a:lnTo>
                  <a:pt x="207" y="355"/>
                </a:lnTo>
                <a:lnTo>
                  <a:pt x="203" y="352"/>
                </a:lnTo>
                <a:lnTo>
                  <a:pt x="199" y="348"/>
                </a:lnTo>
                <a:lnTo>
                  <a:pt x="197" y="344"/>
                </a:lnTo>
                <a:lnTo>
                  <a:pt x="195" y="340"/>
                </a:lnTo>
                <a:lnTo>
                  <a:pt x="195" y="334"/>
                </a:lnTo>
                <a:lnTo>
                  <a:pt x="197" y="331"/>
                </a:lnTo>
                <a:lnTo>
                  <a:pt x="178" y="332"/>
                </a:lnTo>
                <a:lnTo>
                  <a:pt x="178" y="331"/>
                </a:lnTo>
                <a:lnTo>
                  <a:pt x="176" y="325"/>
                </a:lnTo>
                <a:lnTo>
                  <a:pt x="172" y="319"/>
                </a:lnTo>
                <a:lnTo>
                  <a:pt x="172" y="315"/>
                </a:lnTo>
                <a:lnTo>
                  <a:pt x="176" y="311"/>
                </a:lnTo>
                <a:lnTo>
                  <a:pt x="178" y="309"/>
                </a:lnTo>
                <a:lnTo>
                  <a:pt x="176" y="306"/>
                </a:lnTo>
                <a:lnTo>
                  <a:pt x="174" y="300"/>
                </a:lnTo>
                <a:lnTo>
                  <a:pt x="172" y="294"/>
                </a:lnTo>
                <a:lnTo>
                  <a:pt x="170" y="290"/>
                </a:lnTo>
                <a:lnTo>
                  <a:pt x="167" y="288"/>
                </a:lnTo>
                <a:lnTo>
                  <a:pt x="163" y="290"/>
                </a:lnTo>
                <a:lnTo>
                  <a:pt x="157" y="288"/>
                </a:lnTo>
                <a:lnTo>
                  <a:pt x="153" y="286"/>
                </a:lnTo>
                <a:lnTo>
                  <a:pt x="147" y="284"/>
                </a:lnTo>
                <a:lnTo>
                  <a:pt x="144" y="283"/>
                </a:lnTo>
                <a:lnTo>
                  <a:pt x="140" y="279"/>
                </a:lnTo>
                <a:lnTo>
                  <a:pt x="138" y="277"/>
                </a:lnTo>
                <a:lnTo>
                  <a:pt x="132" y="273"/>
                </a:lnTo>
                <a:lnTo>
                  <a:pt x="128" y="269"/>
                </a:lnTo>
                <a:lnTo>
                  <a:pt x="122" y="267"/>
                </a:lnTo>
                <a:lnTo>
                  <a:pt x="119" y="269"/>
                </a:lnTo>
                <a:lnTo>
                  <a:pt x="115" y="267"/>
                </a:lnTo>
                <a:lnTo>
                  <a:pt x="113" y="267"/>
                </a:lnTo>
                <a:lnTo>
                  <a:pt x="109" y="263"/>
                </a:lnTo>
                <a:lnTo>
                  <a:pt x="107" y="260"/>
                </a:lnTo>
                <a:lnTo>
                  <a:pt x="109" y="252"/>
                </a:lnTo>
                <a:lnTo>
                  <a:pt x="111" y="246"/>
                </a:lnTo>
                <a:lnTo>
                  <a:pt x="109" y="242"/>
                </a:lnTo>
                <a:lnTo>
                  <a:pt x="103" y="242"/>
                </a:lnTo>
                <a:lnTo>
                  <a:pt x="96" y="244"/>
                </a:lnTo>
                <a:lnTo>
                  <a:pt x="88" y="246"/>
                </a:lnTo>
                <a:lnTo>
                  <a:pt x="80" y="254"/>
                </a:lnTo>
                <a:lnTo>
                  <a:pt x="74" y="261"/>
                </a:lnTo>
                <a:lnTo>
                  <a:pt x="71" y="263"/>
                </a:lnTo>
                <a:lnTo>
                  <a:pt x="69" y="263"/>
                </a:lnTo>
                <a:lnTo>
                  <a:pt x="69" y="265"/>
                </a:lnTo>
                <a:lnTo>
                  <a:pt x="69" y="267"/>
                </a:lnTo>
                <a:lnTo>
                  <a:pt x="67" y="269"/>
                </a:lnTo>
                <a:lnTo>
                  <a:pt x="63" y="269"/>
                </a:lnTo>
                <a:lnTo>
                  <a:pt x="61" y="269"/>
                </a:lnTo>
                <a:lnTo>
                  <a:pt x="57" y="267"/>
                </a:lnTo>
                <a:lnTo>
                  <a:pt x="55" y="269"/>
                </a:lnTo>
                <a:lnTo>
                  <a:pt x="42" y="263"/>
                </a:lnTo>
                <a:lnTo>
                  <a:pt x="44" y="227"/>
                </a:lnTo>
                <a:lnTo>
                  <a:pt x="44" y="223"/>
                </a:lnTo>
                <a:lnTo>
                  <a:pt x="42" y="223"/>
                </a:lnTo>
                <a:lnTo>
                  <a:pt x="36" y="227"/>
                </a:lnTo>
                <a:lnTo>
                  <a:pt x="32" y="229"/>
                </a:lnTo>
                <a:lnTo>
                  <a:pt x="21" y="229"/>
                </a:lnTo>
                <a:lnTo>
                  <a:pt x="19" y="227"/>
                </a:lnTo>
                <a:lnTo>
                  <a:pt x="19" y="223"/>
                </a:lnTo>
                <a:lnTo>
                  <a:pt x="15" y="219"/>
                </a:lnTo>
                <a:lnTo>
                  <a:pt x="9" y="215"/>
                </a:lnTo>
                <a:lnTo>
                  <a:pt x="5" y="212"/>
                </a:lnTo>
                <a:lnTo>
                  <a:pt x="1" y="210"/>
                </a:lnTo>
                <a:lnTo>
                  <a:pt x="5" y="204"/>
                </a:lnTo>
                <a:lnTo>
                  <a:pt x="3" y="200"/>
                </a:lnTo>
                <a:lnTo>
                  <a:pt x="1" y="196"/>
                </a:lnTo>
                <a:lnTo>
                  <a:pt x="1" y="192"/>
                </a:lnTo>
                <a:lnTo>
                  <a:pt x="0" y="189"/>
                </a:lnTo>
                <a:lnTo>
                  <a:pt x="3" y="187"/>
                </a:lnTo>
                <a:lnTo>
                  <a:pt x="5" y="189"/>
                </a:lnTo>
                <a:lnTo>
                  <a:pt x="5" y="187"/>
                </a:lnTo>
                <a:lnTo>
                  <a:pt x="5" y="181"/>
                </a:lnTo>
                <a:lnTo>
                  <a:pt x="7" y="177"/>
                </a:lnTo>
                <a:lnTo>
                  <a:pt x="9" y="173"/>
                </a:lnTo>
                <a:lnTo>
                  <a:pt x="11" y="167"/>
                </a:lnTo>
                <a:lnTo>
                  <a:pt x="13" y="162"/>
                </a:lnTo>
                <a:lnTo>
                  <a:pt x="17" y="158"/>
                </a:lnTo>
                <a:lnTo>
                  <a:pt x="23" y="154"/>
                </a:lnTo>
                <a:lnTo>
                  <a:pt x="28" y="150"/>
                </a:lnTo>
                <a:lnTo>
                  <a:pt x="34" y="150"/>
                </a:lnTo>
                <a:lnTo>
                  <a:pt x="38" y="148"/>
                </a:lnTo>
                <a:lnTo>
                  <a:pt x="44" y="148"/>
                </a:lnTo>
                <a:lnTo>
                  <a:pt x="48" y="146"/>
                </a:lnTo>
                <a:lnTo>
                  <a:pt x="48" y="144"/>
                </a:lnTo>
                <a:lnTo>
                  <a:pt x="55" y="127"/>
                </a:lnTo>
                <a:lnTo>
                  <a:pt x="61" y="108"/>
                </a:lnTo>
                <a:lnTo>
                  <a:pt x="61" y="104"/>
                </a:lnTo>
                <a:lnTo>
                  <a:pt x="61" y="98"/>
                </a:lnTo>
                <a:lnTo>
                  <a:pt x="57" y="95"/>
                </a:lnTo>
                <a:lnTo>
                  <a:pt x="53" y="95"/>
                </a:lnTo>
                <a:lnTo>
                  <a:pt x="53" y="91"/>
                </a:lnTo>
                <a:lnTo>
                  <a:pt x="63" y="89"/>
                </a:lnTo>
                <a:lnTo>
                  <a:pt x="63" y="85"/>
                </a:lnTo>
                <a:lnTo>
                  <a:pt x="61" y="83"/>
                </a:lnTo>
                <a:lnTo>
                  <a:pt x="55" y="83"/>
                </a:lnTo>
                <a:lnTo>
                  <a:pt x="55" y="73"/>
                </a:lnTo>
                <a:lnTo>
                  <a:pt x="57" y="73"/>
                </a:lnTo>
                <a:lnTo>
                  <a:pt x="63" y="73"/>
                </a:lnTo>
                <a:lnTo>
                  <a:pt x="73" y="71"/>
                </a:lnTo>
                <a:lnTo>
                  <a:pt x="80" y="71"/>
                </a:lnTo>
                <a:lnTo>
                  <a:pt x="80" y="66"/>
                </a:lnTo>
                <a:lnTo>
                  <a:pt x="84" y="68"/>
                </a:lnTo>
                <a:lnTo>
                  <a:pt x="88" y="68"/>
                </a:lnTo>
                <a:lnTo>
                  <a:pt x="90" y="60"/>
                </a:lnTo>
                <a:lnTo>
                  <a:pt x="94" y="62"/>
                </a:lnTo>
                <a:lnTo>
                  <a:pt x="96" y="68"/>
                </a:lnTo>
                <a:lnTo>
                  <a:pt x="99" y="68"/>
                </a:lnTo>
                <a:lnTo>
                  <a:pt x="105" y="73"/>
                </a:lnTo>
                <a:lnTo>
                  <a:pt x="109" y="71"/>
                </a:lnTo>
                <a:lnTo>
                  <a:pt x="113" y="70"/>
                </a:lnTo>
                <a:lnTo>
                  <a:pt x="117" y="66"/>
                </a:lnTo>
                <a:lnTo>
                  <a:pt x="120" y="62"/>
                </a:lnTo>
                <a:lnTo>
                  <a:pt x="124" y="62"/>
                </a:lnTo>
                <a:lnTo>
                  <a:pt x="126" y="60"/>
                </a:lnTo>
                <a:lnTo>
                  <a:pt x="130" y="56"/>
                </a:lnTo>
                <a:lnTo>
                  <a:pt x="134" y="52"/>
                </a:lnTo>
                <a:lnTo>
                  <a:pt x="138" y="50"/>
                </a:lnTo>
                <a:lnTo>
                  <a:pt x="138" y="47"/>
                </a:lnTo>
                <a:lnTo>
                  <a:pt x="134" y="47"/>
                </a:lnTo>
                <a:lnTo>
                  <a:pt x="128" y="47"/>
                </a:lnTo>
                <a:lnTo>
                  <a:pt x="124" y="47"/>
                </a:lnTo>
                <a:lnTo>
                  <a:pt x="122" y="45"/>
                </a:lnTo>
                <a:lnTo>
                  <a:pt x="120" y="43"/>
                </a:lnTo>
                <a:lnTo>
                  <a:pt x="120" y="37"/>
                </a:lnTo>
                <a:lnTo>
                  <a:pt x="120" y="31"/>
                </a:lnTo>
                <a:lnTo>
                  <a:pt x="120" y="29"/>
                </a:lnTo>
                <a:lnTo>
                  <a:pt x="119" y="25"/>
                </a:lnTo>
                <a:lnTo>
                  <a:pt x="117" y="22"/>
                </a:lnTo>
                <a:lnTo>
                  <a:pt x="115" y="18"/>
                </a:lnTo>
                <a:lnTo>
                  <a:pt x="113" y="16"/>
                </a:lnTo>
                <a:lnTo>
                  <a:pt x="115" y="16"/>
                </a:lnTo>
                <a:lnTo>
                  <a:pt x="117" y="16"/>
                </a:lnTo>
                <a:lnTo>
                  <a:pt x="122" y="18"/>
                </a:lnTo>
                <a:lnTo>
                  <a:pt x="126" y="20"/>
                </a:lnTo>
                <a:lnTo>
                  <a:pt x="130" y="20"/>
                </a:lnTo>
                <a:lnTo>
                  <a:pt x="134" y="22"/>
                </a:lnTo>
                <a:lnTo>
                  <a:pt x="138" y="24"/>
                </a:lnTo>
                <a:lnTo>
                  <a:pt x="142" y="24"/>
                </a:lnTo>
                <a:lnTo>
                  <a:pt x="140" y="22"/>
                </a:lnTo>
                <a:lnTo>
                  <a:pt x="140" y="20"/>
                </a:lnTo>
                <a:lnTo>
                  <a:pt x="144" y="18"/>
                </a:lnTo>
                <a:lnTo>
                  <a:pt x="147" y="18"/>
                </a:lnTo>
                <a:lnTo>
                  <a:pt x="151" y="18"/>
                </a:lnTo>
                <a:lnTo>
                  <a:pt x="155" y="18"/>
                </a:lnTo>
                <a:lnTo>
                  <a:pt x="157" y="16"/>
                </a:lnTo>
                <a:lnTo>
                  <a:pt x="161" y="12"/>
                </a:lnTo>
                <a:lnTo>
                  <a:pt x="163" y="10"/>
                </a:lnTo>
                <a:lnTo>
                  <a:pt x="167" y="10"/>
                </a:lnTo>
                <a:lnTo>
                  <a:pt x="168" y="8"/>
                </a:lnTo>
                <a:lnTo>
                  <a:pt x="170" y="4"/>
                </a:lnTo>
                <a:lnTo>
                  <a:pt x="170" y="0"/>
                </a:lnTo>
                <a:lnTo>
                  <a:pt x="172" y="2"/>
                </a:lnTo>
                <a:lnTo>
                  <a:pt x="178" y="2"/>
                </a:lnTo>
                <a:lnTo>
                  <a:pt x="182" y="4"/>
                </a:lnTo>
                <a:lnTo>
                  <a:pt x="182" y="6"/>
                </a:lnTo>
                <a:lnTo>
                  <a:pt x="178" y="10"/>
                </a:lnTo>
                <a:lnTo>
                  <a:pt x="180" y="12"/>
                </a:lnTo>
                <a:lnTo>
                  <a:pt x="184" y="14"/>
                </a:lnTo>
                <a:lnTo>
                  <a:pt x="184" y="16"/>
                </a:lnTo>
                <a:lnTo>
                  <a:pt x="184" y="18"/>
                </a:lnTo>
                <a:lnTo>
                  <a:pt x="186" y="22"/>
                </a:lnTo>
                <a:lnTo>
                  <a:pt x="184" y="24"/>
                </a:lnTo>
                <a:lnTo>
                  <a:pt x="180" y="27"/>
                </a:lnTo>
                <a:lnTo>
                  <a:pt x="178" y="29"/>
                </a:lnTo>
                <a:lnTo>
                  <a:pt x="178" y="37"/>
                </a:lnTo>
                <a:lnTo>
                  <a:pt x="176" y="48"/>
                </a:lnTo>
                <a:lnTo>
                  <a:pt x="178" y="54"/>
                </a:lnTo>
                <a:lnTo>
                  <a:pt x="180" y="56"/>
                </a:lnTo>
                <a:lnTo>
                  <a:pt x="184" y="60"/>
                </a:lnTo>
                <a:lnTo>
                  <a:pt x="186" y="62"/>
                </a:lnTo>
                <a:lnTo>
                  <a:pt x="188" y="64"/>
                </a:lnTo>
                <a:lnTo>
                  <a:pt x="191" y="66"/>
                </a:lnTo>
                <a:lnTo>
                  <a:pt x="193" y="64"/>
                </a:lnTo>
                <a:lnTo>
                  <a:pt x="197" y="62"/>
                </a:lnTo>
                <a:lnTo>
                  <a:pt x="199" y="60"/>
                </a:lnTo>
                <a:lnTo>
                  <a:pt x="201" y="58"/>
                </a:lnTo>
                <a:lnTo>
                  <a:pt x="203" y="56"/>
                </a:lnTo>
                <a:lnTo>
                  <a:pt x="207" y="54"/>
                </a:lnTo>
                <a:lnTo>
                  <a:pt x="211" y="56"/>
                </a:lnTo>
                <a:lnTo>
                  <a:pt x="213" y="56"/>
                </a:lnTo>
                <a:lnTo>
                  <a:pt x="218" y="54"/>
                </a:lnTo>
                <a:lnTo>
                  <a:pt x="226" y="58"/>
                </a:lnTo>
                <a:lnTo>
                  <a:pt x="230" y="52"/>
                </a:lnTo>
                <a:lnTo>
                  <a:pt x="224" y="48"/>
                </a:lnTo>
                <a:lnTo>
                  <a:pt x="226" y="41"/>
                </a:lnTo>
                <a:lnTo>
                  <a:pt x="236" y="45"/>
                </a:lnTo>
                <a:lnTo>
                  <a:pt x="239" y="43"/>
                </a:lnTo>
                <a:lnTo>
                  <a:pt x="241" y="45"/>
                </a:lnTo>
                <a:lnTo>
                  <a:pt x="247" y="45"/>
                </a:lnTo>
                <a:lnTo>
                  <a:pt x="247" y="48"/>
                </a:lnTo>
                <a:lnTo>
                  <a:pt x="251" y="52"/>
                </a:lnTo>
                <a:lnTo>
                  <a:pt x="255" y="52"/>
                </a:lnTo>
                <a:lnTo>
                  <a:pt x="259" y="50"/>
                </a:lnTo>
                <a:lnTo>
                  <a:pt x="264" y="48"/>
                </a:lnTo>
                <a:lnTo>
                  <a:pt x="270" y="52"/>
                </a:lnTo>
                <a:lnTo>
                  <a:pt x="274" y="48"/>
                </a:lnTo>
                <a:lnTo>
                  <a:pt x="278" y="41"/>
                </a:lnTo>
                <a:lnTo>
                  <a:pt x="278" y="33"/>
                </a:lnTo>
                <a:lnTo>
                  <a:pt x="280" y="27"/>
                </a:lnTo>
                <a:lnTo>
                  <a:pt x="282" y="20"/>
                </a:lnTo>
                <a:lnTo>
                  <a:pt x="284" y="14"/>
                </a:lnTo>
                <a:close/>
                <a:moveTo>
                  <a:pt x="326" y="96"/>
                </a:moveTo>
                <a:lnTo>
                  <a:pt x="326" y="100"/>
                </a:lnTo>
                <a:lnTo>
                  <a:pt x="324" y="100"/>
                </a:lnTo>
                <a:lnTo>
                  <a:pt x="322" y="102"/>
                </a:lnTo>
                <a:lnTo>
                  <a:pt x="322" y="98"/>
                </a:lnTo>
                <a:lnTo>
                  <a:pt x="326" y="96"/>
                </a:lnTo>
                <a:close/>
                <a:moveTo>
                  <a:pt x="322" y="102"/>
                </a:moveTo>
                <a:lnTo>
                  <a:pt x="322" y="106"/>
                </a:lnTo>
                <a:lnTo>
                  <a:pt x="318" y="108"/>
                </a:lnTo>
                <a:lnTo>
                  <a:pt x="318" y="110"/>
                </a:lnTo>
                <a:lnTo>
                  <a:pt x="314" y="110"/>
                </a:lnTo>
                <a:lnTo>
                  <a:pt x="314" y="108"/>
                </a:lnTo>
                <a:lnTo>
                  <a:pt x="316" y="108"/>
                </a:lnTo>
                <a:lnTo>
                  <a:pt x="318" y="104"/>
                </a:lnTo>
                <a:lnTo>
                  <a:pt x="322" y="102"/>
                </a:lnTo>
                <a:close/>
                <a:moveTo>
                  <a:pt x="295" y="75"/>
                </a:moveTo>
                <a:lnTo>
                  <a:pt x="295" y="77"/>
                </a:lnTo>
                <a:lnTo>
                  <a:pt x="297" y="81"/>
                </a:lnTo>
                <a:lnTo>
                  <a:pt x="301" y="81"/>
                </a:lnTo>
                <a:lnTo>
                  <a:pt x="307" y="79"/>
                </a:lnTo>
                <a:lnTo>
                  <a:pt x="299" y="89"/>
                </a:lnTo>
                <a:lnTo>
                  <a:pt x="297" y="95"/>
                </a:lnTo>
                <a:lnTo>
                  <a:pt x="299" y="102"/>
                </a:lnTo>
                <a:lnTo>
                  <a:pt x="307" y="110"/>
                </a:lnTo>
                <a:lnTo>
                  <a:pt x="303" y="110"/>
                </a:lnTo>
                <a:lnTo>
                  <a:pt x="301" y="110"/>
                </a:lnTo>
                <a:lnTo>
                  <a:pt x="297" y="104"/>
                </a:lnTo>
                <a:lnTo>
                  <a:pt x="293" y="96"/>
                </a:lnTo>
                <a:lnTo>
                  <a:pt x="289" y="96"/>
                </a:lnTo>
                <a:lnTo>
                  <a:pt x="289" y="98"/>
                </a:lnTo>
                <a:lnTo>
                  <a:pt x="286" y="98"/>
                </a:lnTo>
                <a:lnTo>
                  <a:pt x="286" y="100"/>
                </a:lnTo>
                <a:lnTo>
                  <a:pt x="286" y="102"/>
                </a:lnTo>
                <a:lnTo>
                  <a:pt x="287" y="108"/>
                </a:lnTo>
                <a:lnTo>
                  <a:pt x="286" y="104"/>
                </a:lnTo>
                <a:lnTo>
                  <a:pt x="284" y="98"/>
                </a:lnTo>
                <a:lnTo>
                  <a:pt x="280" y="98"/>
                </a:lnTo>
                <a:lnTo>
                  <a:pt x="274" y="100"/>
                </a:lnTo>
                <a:lnTo>
                  <a:pt x="278" y="96"/>
                </a:lnTo>
                <a:lnTo>
                  <a:pt x="280" y="95"/>
                </a:lnTo>
                <a:lnTo>
                  <a:pt x="284" y="93"/>
                </a:lnTo>
                <a:lnTo>
                  <a:pt x="286" y="87"/>
                </a:lnTo>
                <a:lnTo>
                  <a:pt x="287" y="83"/>
                </a:lnTo>
                <a:lnTo>
                  <a:pt x="289" y="77"/>
                </a:lnTo>
                <a:lnTo>
                  <a:pt x="295" y="75"/>
                </a:lnTo>
                <a:close/>
                <a:moveTo>
                  <a:pt x="301" y="66"/>
                </a:moveTo>
                <a:lnTo>
                  <a:pt x="301" y="66"/>
                </a:lnTo>
                <a:lnTo>
                  <a:pt x="303" y="68"/>
                </a:lnTo>
                <a:lnTo>
                  <a:pt x="301" y="70"/>
                </a:lnTo>
                <a:lnTo>
                  <a:pt x="299" y="70"/>
                </a:lnTo>
                <a:lnTo>
                  <a:pt x="299" y="68"/>
                </a:lnTo>
                <a:lnTo>
                  <a:pt x="301" y="6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1" name="Freeform 218"/>
          <p:cNvSpPr>
            <a:spLocks noChangeAspect="1"/>
          </p:cNvSpPr>
          <p:nvPr/>
        </p:nvSpPr>
        <p:spPr bwMode="gray">
          <a:xfrm>
            <a:off x="5029200" y="4579938"/>
            <a:ext cx="225425" cy="260350"/>
          </a:xfrm>
          <a:custGeom>
            <a:avLst/>
            <a:gdLst>
              <a:gd name="T0" fmla="*/ 2147483647 w 123"/>
              <a:gd name="T1" fmla="*/ 2147483647 h 144"/>
              <a:gd name="T2" fmla="*/ 2147483647 w 123"/>
              <a:gd name="T3" fmla="*/ 2147483647 h 144"/>
              <a:gd name="T4" fmla="*/ 2147483647 w 123"/>
              <a:gd name="T5" fmla="*/ 2147483647 h 144"/>
              <a:gd name="T6" fmla="*/ 2147483647 w 123"/>
              <a:gd name="T7" fmla="*/ 2147483647 h 144"/>
              <a:gd name="T8" fmla="*/ 2147483647 w 123"/>
              <a:gd name="T9" fmla="*/ 2147483647 h 144"/>
              <a:gd name="T10" fmla="*/ 2147483647 w 123"/>
              <a:gd name="T11" fmla="*/ 2147483647 h 144"/>
              <a:gd name="T12" fmla="*/ 2147483647 w 123"/>
              <a:gd name="T13" fmla="*/ 2147483647 h 144"/>
              <a:gd name="T14" fmla="*/ 2147483647 w 123"/>
              <a:gd name="T15" fmla="*/ 2147483647 h 144"/>
              <a:gd name="T16" fmla="*/ 2147483647 w 123"/>
              <a:gd name="T17" fmla="*/ 2147483647 h 144"/>
              <a:gd name="T18" fmla="*/ 2147483647 w 123"/>
              <a:gd name="T19" fmla="*/ 2147483647 h 144"/>
              <a:gd name="T20" fmla="*/ 2147483647 w 123"/>
              <a:gd name="T21" fmla="*/ 2147483647 h 144"/>
              <a:gd name="T22" fmla="*/ 2147483647 w 123"/>
              <a:gd name="T23" fmla="*/ 2147483647 h 144"/>
              <a:gd name="T24" fmla="*/ 2147483647 w 123"/>
              <a:gd name="T25" fmla="*/ 2147483647 h 144"/>
              <a:gd name="T26" fmla="*/ 2147483647 w 123"/>
              <a:gd name="T27" fmla="*/ 2147483647 h 144"/>
              <a:gd name="T28" fmla="*/ 2147483647 w 123"/>
              <a:gd name="T29" fmla="*/ 2147483647 h 144"/>
              <a:gd name="T30" fmla="*/ 2147483647 w 123"/>
              <a:gd name="T31" fmla="*/ 2147483647 h 144"/>
              <a:gd name="T32" fmla="*/ 2147483647 w 123"/>
              <a:gd name="T33" fmla="*/ 2147483647 h 144"/>
              <a:gd name="T34" fmla="*/ 2147483647 w 123"/>
              <a:gd name="T35" fmla="*/ 2147483647 h 144"/>
              <a:gd name="T36" fmla="*/ 2147483647 w 123"/>
              <a:gd name="T37" fmla="*/ 2147483647 h 144"/>
              <a:gd name="T38" fmla="*/ 2147483647 w 123"/>
              <a:gd name="T39" fmla="*/ 2147483647 h 144"/>
              <a:gd name="T40" fmla="*/ 2147483647 w 123"/>
              <a:gd name="T41" fmla="*/ 2147483647 h 144"/>
              <a:gd name="T42" fmla="*/ 2147483647 w 123"/>
              <a:gd name="T43" fmla="*/ 2147483647 h 144"/>
              <a:gd name="T44" fmla="*/ 2147483647 w 123"/>
              <a:gd name="T45" fmla="*/ 2147483647 h 144"/>
              <a:gd name="T46" fmla="*/ 2147483647 w 123"/>
              <a:gd name="T47" fmla="*/ 2147483647 h 144"/>
              <a:gd name="T48" fmla="*/ 2147483647 w 123"/>
              <a:gd name="T49" fmla="*/ 2147483647 h 144"/>
              <a:gd name="T50" fmla="*/ 2147483647 w 123"/>
              <a:gd name="T51" fmla="*/ 2147483647 h 144"/>
              <a:gd name="T52" fmla="*/ 2147483647 w 123"/>
              <a:gd name="T53" fmla="*/ 2147483647 h 144"/>
              <a:gd name="T54" fmla="*/ 2147483647 w 123"/>
              <a:gd name="T55" fmla="*/ 2147483647 h 144"/>
              <a:gd name="T56" fmla="*/ 2147483647 w 123"/>
              <a:gd name="T57" fmla="*/ 2147483647 h 144"/>
              <a:gd name="T58" fmla="*/ 2147483647 w 123"/>
              <a:gd name="T59" fmla="*/ 2147483647 h 144"/>
              <a:gd name="T60" fmla="*/ 2147483647 w 123"/>
              <a:gd name="T61" fmla="*/ 2147483647 h 144"/>
              <a:gd name="T62" fmla="*/ 2147483647 w 123"/>
              <a:gd name="T63" fmla="*/ 2147483647 h 144"/>
              <a:gd name="T64" fmla="*/ 2147483647 w 123"/>
              <a:gd name="T65" fmla="*/ 2147483647 h 144"/>
              <a:gd name="T66" fmla="*/ 2147483647 w 123"/>
              <a:gd name="T67" fmla="*/ 0 h 144"/>
              <a:gd name="T68" fmla="*/ 2147483647 w 123"/>
              <a:gd name="T69" fmla="*/ 2147483647 h 144"/>
              <a:gd name="T70" fmla="*/ 2147483647 w 123"/>
              <a:gd name="T71" fmla="*/ 2147483647 h 144"/>
              <a:gd name="T72" fmla="*/ 2147483647 w 123"/>
              <a:gd name="T73" fmla="*/ 2147483647 h 144"/>
              <a:gd name="T74" fmla="*/ 2147483647 w 123"/>
              <a:gd name="T75" fmla="*/ 2147483647 h 144"/>
              <a:gd name="T76" fmla="*/ 0 w 123"/>
              <a:gd name="T77" fmla="*/ 2147483647 h 1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3"/>
              <a:gd name="T118" fmla="*/ 0 h 144"/>
              <a:gd name="T119" fmla="*/ 123 w 123"/>
              <a:gd name="T120" fmla="*/ 144 h 1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3" h="144">
                <a:moveTo>
                  <a:pt x="0" y="117"/>
                </a:moveTo>
                <a:lnTo>
                  <a:pt x="2" y="119"/>
                </a:lnTo>
                <a:lnTo>
                  <a:pt x="8" y="127"/>
                </a:lnTo>
                <a:lnTo>
                  <a:pt x="10" y="133"/>
                </a:lnTo>
                <a:lnTo>
                  <a:pt x="10" y="137"/>
                </a:lnTo>
                <a:lnTo>
                  <a:pt x="8" y="141"/>
                </a:lnTo>
                <a:lnTo>
                  <a:pt x="8" y="142"/>
                </a:lnTo>
                <a:lnTo>
                  <a:pt x="10" y="144"/>
                </a:lnTo>
                <a:lnTo>
                  <a:pt x="12" y="144"/>
                </a:lnTo>
                <a:lnTo>
                  <a:pt x="15" y="144"/>
                </a:lnTo>
                <a:lnTo>
                  <a:pt x="17" y="142"/>
                </a:lnTo>
                <a:lnTo>
                  <a:pt x="25" y="141"/>
                </a:lnTo>
                <a:lnTo>
                  <a:pt x="29" y="137"/>
                </a:lnTo>
                <a:lnTo>
                  <a:pt x="37" y="133"/>
                </a:lnTo>
                <a:lnTo>
                  <a:pt x="42" y="127"/>
                </a:lnTo>
                <a:lnTo>
                  <a:pt x="42" y="125"/>
                </a:lnTo>
                <a:lnTo>
                  <a:pt x="42" y="123"/>
                </a:lnTo>
                <a:lnTo>
                  <a:pt x="44" y="123"/>
                </a:lnTo>
                <a:lnTo>
                  <a:pt x="46" y="119"/>
                </a:lnTo>
                <a:lnTo>
                  <a:pt x="50" y="121"/>
                </a:lnTo>
                <a:lnTo>
                  <a:pt x="52" y="123"/>
                </a:lnTo>
                <a:lnTo>
                  <a:pt x="56" y="123"/>
                </a:lnTo>
                <a:lnTo>
                  <a:pt x="60" y="123"/>
                </a:lnTo>
                <a:lnTo>
                  <a:pt x="65" y="123"/>
                </a:lnTo>
                <a:lnTo>
                  <a:pt x="69" y="125"/>
                </a:lnTo>
                <a:lnTo>
                  <a:pt x="73" y="125"/>
                </a:lnTo>
                <a:lnTo>
                  <a:pt x="75" y="125"/>
                </a:lnTo>
                <a:lnTo>
                  <a:pt x="75" y="114"/>
                </a:lnTo>
                <a:lnTo>
                  <a:pt x="77" y="106"/>
                </a:lnTo>
                <a:lnTo>
                  <a:pt x="79" y="104"/>
                </a:lnTo>
                <a:lnTo>
                  <a:pt x="83" y="104"/>
                </a:lnTo>
                <a:lnTo>
                  <a:pt x="85" y="98"/>
                </a:lnTo>
                <a:lnTo>
                  <a:pt x="88" y="91"/>
                </a:lnTo>
                <a:lnTo>
                  <a:pt x="92" y="85"/>
                </a:lnTo>
                <a:lnTo>
                  <a:pt x="98" y="81"/>
                </a:lnTo>
                <a:lnTo>
                  <a:pt x="104" y="79"/>
                </a:lnTo>
                <a:lnTo>
                  <a:pt x="109" y="77"/>
                </a:lnTo>
                <a:lnTo>
                  <a:pt x="111" y="75"/>
                </a:lnTo>
                <a:lnTo>
                  <a:pt x="115" y="73"/>
                </a:lnTo>
                <a:lnTo>
                  <a:pt x="121" y="71"/>
                </a:lnTo>
                <a:lnTo>
                  <a:pt x="123" y="68"/>
                </a:lnTo>
                <a:lnTo>
                  <a:pt x="121" y="68"/>
                </a:lnTo>
                <a:lnTo>
                  <a:pt x="117" y="64"/>
                </a:lnTo>
                <a:lnTo>
                  <a:pt x="115" y="64"/>
                </a:lnTo>
                <a:lnTo>
                  <a:pt x="111" y="62"/>
                </a:lnTo>
                <a:lnTo>
                  <a:pt x="108" y="60"/>
                </a:lnTo>
                <a:lnTo>
                  <a:pt x="108" y="58"/>
                </a:lnTo>
                <a:lnTo>
                  <a:pt x="106" y="54"/>
                </a:lnTo>
                <a:lnTo>
                  <a:pt x="108" y="48"/>
                </a:lnTo>
                <a:lnTo>
                  <a:pt x="106" y="46"/>
                </a:lnTo>
                <a:lnTo>
                  <a:pt x="104" y="45"/>
                </a:lnTo>
                <a:lnTo>
                  <a:pt x="102" y="43"/>
                </a:lnTo>
                <a:lnTo>
                  <a:pt x="100" y="41"/>
                </a:lnTo>
                <a:lnTo>
                  <a:pt x="98" y="37"/>
                </a:lnTo>
                <a:lnTo>
                  <a:pt x="98" y="35"/>
                </a:lnTo>
                <a:lnTo>
                  <a:pt x="96" y="33"/>
                </a:lnTo>
                <a:lnTo>
                  <a:pt x="90" y="29"/>
                </a:lnTo>
                <a:lnTo>
                  <a:pt x="86" y="29"/>
                </a:lnTo>
                <a:lnTo>
                  <a:pt x="85" y="27"/>
                </a:lnTo>
                <a:lnTo>
                  <a:pt x="83" y="25"/>
                </a:lnTo>
                <a:lnTo>
                  <a:pt x="79" y="20"/>
                </a:lnTo>
                <a:lnTo>
                  <a:pt x="75" y="16"/>
                </a:lnTo>
                <a:lnTo>
                  <a:pt x="75" y="12"/>
                </a:lnTo>
                <a:lnTo>
                  <a:pt x="73" y="8"/>
                </a:lnTo>
                <a:lnTo>
                  <a:pt x="69" y="4"/>
                </a:lnTo>
                <a:lnTo>
                  <a:pt x="69" y="0"/>
                </a:lnTo>
                <a:lnTo>
                  <a:pt x="65" y="0"/>
                </a:lnTo>
                <a:lnTo>
                  <a:pt x="63" y="4"/>
                </a:lnTo>
                <a:lnTo>
                  <a:pt x="60" y="4"/>
                </a:lnTo>
                <a:lnTo>
                  <a:pt x="56" y="4"/>
                </a:lnTo>
                <a:lnTo>
                  <a:pt x="54" y="8"/>
                </a:lnTo>
                <a:lnTo>
                  <a:pt x="52" y="6"/>
                </a:lnTo>
                <a:lnTo>
                  <a:pt x="23" y="10"/>
                </a:lnTo>
                <a:lnTo>
                  <a:pt x="14" y="10"/>
                </a:lnTo>
                <a:lnTo>
                  <a:pt x="14" y="62"/>
                </a:lnTo>
                <a:lnTo>
                  <a:pt x="0" y="62"/>
                </a:lnTo>
                <a:lnTo>
                  <a:pt x="0" y="117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2" name="Freeform 219"/>
          <p:cNvSpPr>
            <a:spLocks noChangeAspect="1"/>
          </p:cNvSpPr>
          <p:nvPr/>
        </p:nvSpPr>
        <p:spPr bwMode="gray">
          <a:xfrm>
            <a:off x="4941888" y="2725738"/>
            <a:ext cx="90487" cy="93662"/>
          </a:xfrm>
          <a:custGeom>
            <a:avLst/>
            <a:gdLst>
              <a:gd name="T0" fmla="*/ 2147483647 w 50"/>
              <a:gd name="T1" fmla="*/ 2147483647 h 52"/>
              <a:gd name="T2" fmla="*/ 2147483647 w 50"/>
              <a:gd name="T3" fmla="*/ 2147483647 h 52"/>
              <a:gd name="T4" fmla="*/ 2147483647 w 50"/>
              <a:gd name="T5" fmla="*/ 2147483647 h 52"/>
              <a:gd name="T6" fmla="*/ 2147483647 w 50"/>
              <a:gd name="T7" fmla="*/ 2147483647 h 52"/>
              <a:gd name="T8" fmla="*/ 2147483647 w 50"/>
              <a:gd name="T9" fmla="*/ 2147483647 h 52"/>
              <a:gd name="T10" fmla="*/ 2147483647 w 50"/>
              <a:gd name="T11" fmla="*/ 2147483647 h 52"/>
              <a:gd name="T12" fmla="*/ 2147483647 w 50"/>
              <a:gd name="T13" fmla="*/ 2147483647 h 52"/>
              <a:gd name="T14" fmla="*/ 2147483647 w 50"/>
              <a:gd name="T15" fmla="*/ 2147483647 h 52"/>
              <a:gd name="T16" fmla="*/ 2147483647 w 50"/>
              <a:gd name="T17" fmla="*/ 2147483647 h 52"/>
              <a:gd name="T18" fmla="*/ 2147483647 w 50"/>
              <a:gd name="T19" fmla="*/ 2147483647 h 52"/>
              <a:gd name="T20" fmla="*/ 2147483647 w 50"/>
              <a:gd name="T21" fmla="*/ 2147483647 h 52"/>
              <a:gd name="T22" fmla="*/ 2147483647 w 50"/>
              <a:gd name="T23" fmla="*/ 2147483647 h 52"/>
              <a:gd name="T24" fmla="*/ 2147483647 w 50"/>
              <a:gd name="T25" fmla="*/ 2147483647 h 52"/>
              <a:gd name="T26" fmla="*/ 2147483647 w 50"/>
              <a:gd name="T27" fmla="*/ 2147483647 h 52"/>
              <a:gd name="T28" fmla="*/ 2147483647 w 50"/>
              <a:gd name="T29" fmla="*/ 2147483647 h 52"/>
              <a:gd name="T30" fmla="*/ 2147483647 w 50"/>
              <a:gd name="T31" fmla="*/ 2147483647 h 52"/>
              <a:gd name="T32" fmla="*/ 2147483647 w 50"/>
              <a:gd name="T33" fmla="*/ 2147483647 h 52"/>
              <a:gd name="T34" fmla="*/ 2147483647 w 50"/>
              <a:gd name="T35" fmla="*/ 2147483647 h 52"/>
              <a:gd name="T36" fmla="*/ 2147483647 w 50"/>
              <a:gd name="T37" fmla="*/ 2147483647 h 52"/>
              <a:gd name="T38" fmla="*/ 2147483647 w 50"/>
              <a:gd name="T39" fmla="*/ 2147483647 h 52"/>
              <a:gd name="T40" fmla="*/ 2147483647 w 50"/>
              <a:gd name="T41" fmla="*/ 2147483647 h 52"/>
              <a:gd name="T42" fmla="*/ 2147483647 w 50"/>
              <a:gd name="T43" fmla="*/ 2147483647 h 52"/>
              <a:gd name="T44" fmla="*/ 2147483647 w 50"/>
              <a:gd name="T45" fmla="*/ 2147483647 h 52"/>
              <a:gd name="T46" fmla="*/ 2147483647 w 50"/>
              <a:gd name="T47" fmla="*/ 2147483647 h 52"/>
              <a:gd name="T48" fmla="*/ 2147483647 w 50"/>
              <a:gd name="T49" fmla="*/ 2147483647 h 52"/>
              <a:gd name="T50" fmla="*/ 2147483647 w 50"/>
              <a:gd name="T51" fmla="*/ 2147483647 h 52"/>
              <a:gd name="T52" fmla="*/ 2147483647 w 50"/>
              <a:gd name="T53" fmla="*/ 2147483647 h 52"/>
              <a:gd name="T54" fmla="*/ 2147483647 w 50"/>
              <a:gd name="T55" fmla="*/ 2147483647 h 52"/>
              <a:gd name="T56" fmla="*/ 2147483647 w 50"/>
              <a:gd name="T57" fmla="*/ 2147483647 h 52"/>
              <a:gd name="T58" fmla="*/ 2147483647 w 50"/>
              <a:gd name="T59" fmla="*/ 0 h 52"/>
              <a:gd name="T60" fmla="*/ 0 w 50"/>
              <a:gd name="T61" fmla="*/ 2147483647 h 52"/>
              <a:gd name="T62" fmla="*/ 0 w 50"/>
              <a:gd name="T63" fmla="*/ 2147483647 h 52"/>
              <a:gd name="T64" fmla="*/ 2147483647 w 50"/>
              <a:gd name="T65" fmla="*/ 2147483647 h 52"/>
              <a:gd name="T66" fmla="*/ 2147483647 w 50"/>
              <a:gd name="T67" fmla="*/ 2147483647 h 52"/>
              <a:gd name="T68" fmla="*/ 2147483647 w 50"/>
              <a:gd name="T69" fmla="*/ 2147483647 h 52"/>
              <a:gd name="T70" fmla="*/ 2147483647 w 50"/>
              <a:gd name="T71" fmla="*/ 2147483647 h 52"/>
              <a:gd name="T72" fmla="*/ 2147483647 w 50"/>
              <a:gd name="T73" fmla="*/ 2147483647 h 52"/>
              <a:gd name="T74" fmla="*/ 2147483647 w 50"/>
              <a:gd name="T75" fmla="*/ 2147483647 h 52"/>
              <a:gd name="T76" fmla="*/ 2147483647 w 50"/>
              <a:gd name="T77" fmla="*/ 2147483647 h 52"/>
              <a:gd name="T78" fmla="*/ 2147483647 w 50"/>
              <a:gd name="T79" fmla="*/ 2147483647 h 52"/>
              <a:gd name="T80" fmla="*/ 2147483647 w 50"/>
              <a:gd name="T81" fmla="*/ 2147483647 h 52"/>
              <a:gd name="T82" fmla="*/ 2147483647 w 50"/>
              <a:gd name="T83" fmla="*/ 2147483647 h 52"/>
              <a:gd name="T84" fmla="*/ 2147483647 w 50"/>
              <a:gd name="T85" fmla="*/ 2147483647 h 52"/>
              <a:gd name="T86" fmla="*/ 2147483647 w 50"/>
              <a:gd name="T87" fmla="*/ 2147483647 h 52"/>
              <a:gd name="T88" fmla="*/ 2147483647 w 50"/>
              <a:gd name="T89" fmla="*/ 2147483647 h 52"/>
              <a:gd name="T90" fmla="*/ 2147483647 w 50"/>
              <a:gd name="T91" fmla="*/ 2147483647 h 52"/>
              <a:gd name="T92" fmla="*/ 2147483647 w 50"/>
              <a:gd name="T93" fmla="*/ 2147483647 h 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0"/>
              <a:gd name="T142" fmla="*/ 0 h 52"/>
              <a:gd name="T143" fmla="*/ 50 w 50"/>
              <a:gd name="T144" fmla="*/ 52 h 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0" h="52">
                <a:moveTo>
                  <a:pt x="35" y="52"/>
                </a:moveTo>
                <a:lnTo>
                  <a:pt x="35" y="46"/>
                </a:lnTo>
                <a:lnTo>
                  <a:pt x="37" y="40"/>
                </a:lnTo>
                <a:lnTo>
                  <a:pt x="38" y="39"/>
                </a:lnTo>
                <a:lnTo>
                  <a:pt x="40" y="39"/>
                </a:lnTo>
                <a:lnTo>
                  <a:pt x="42" y="35"/>
                </a:lnTo>
                <a:lnTo>
                  <a:pt x="44" y="33"/>
                </a:lnTo>
                <a:lnTo>
                  <a:pt x="48" y="33"/>
                </a:lnTo>
                <a:lnTo>
                  <a:pt x="50" y="31"/>
                </a:lnTo>
                <a:lnTo>
                  <a:pt x="46" y="27"/>
                </a:lnTo>
                <a:lnTo>
                  <a:pt x="44" y="25"/>
                </a:lnTo>
                <a:lnTo>
                  <a:pt x="46" y="23"/>
                </a:lnTo>
                <a:lnTo>
                  <a:pt x="50" y="21"/>
                </a:lnTo>
                <a:lnTo>
                  <a:pt x="48" y="19"/>
                </a:lnTo>
                <a:lnTo>
                  <a:pt x="46" y="16"/>
                </a:lnTo>
                <a:lnTo>
                  <a:pt x="46" y="14"/>
                </a:lnTo>
                <a:lnTo>
                  <a:pt x="46" y="12"/>
                </a:lnTo>
                <a:lnTo>
                  <a:pt x="40" y="12"/>
                </a:lnTo>
                <a:lnTo>
                  <a:pt x="35" y="10"/>
                </a:lnTo>
                <a:lnTo>
                  <a:pt x="33" y="8"/>
                </a:lnTo>
                <a:lnTo>
                  <a:pt x="31" y="8"/>
                </a:lnTo>
                <a:lnTo>
                  <a:pt x="27" y="6"/>
                </a:lnTo>
                <a:lnTo>
                  <a:pt x="21" y="6"/>
                </a:lnTo>
                <a:lnTo>
                  <a:pt x="15" y="8"/>
                </a:lnTo>
                <a:lnTo>
                  <a:pt x="12" y="4"/>
                </a:lnTo>
                <a:lnTo>
                  <a:pt x="10" y="6"/>
                </a:lnTo>
                <a:lnTo>
                  <a:pt x="8" y="6"/>
                </a:lnTo>
                <a:lnTo>
                  <a:pt x="6" y="2"/>
                </a:ln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2" y="8"/>
                </a:lnTo>
                <a:lnTo>
                  <a:pt x="4" y="12"/>
                </a:lnTo>
                <a:lnTo>
                  <a:pt x="8" y="19"/>
                </a:lnTo>
                <a:lnTo>
                  <a:pt x="8" y="21"/>
                </a:lnTo>
                <a:lnTo>
                  <a:pt x="8" y="23"/>
                </a:lnTo>
                <a:lnTo>
                  <a:pt x="14" y="29"/>
                </a:lnTo>
                <a:lnTo>
                  <a:pt x="19" y="35"/>
                </a:lnTo>
                <a:lnTo>
                  <a:pt x="23" y="40"/>
                </a:lnTo>
                <a:lnTo>
                  <a:pt x="23" y="44"/>
                </a:lnTo>
                <a:lnTo>
                  <a:pt x="27" y="44"/>
                </a:lnTo>
                <a:lnTo>
                  <a:pt x="29" y="44"/>
                </a:lnTo>
                <a:lnTo>
                  <a:pt x="31" y="46"/>
                </a:lnTo>
                <a:lnTo>
                  <a:pt x="33" y="48"/>
                </a:lnTo>
                <a:lnTo>
                  <a:pt x="35" y="50"/>
                </a:lnTo>
                <a:lnTo>
                  <a:pt x="35" y="5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3" name="Freeform 220"/>
          <p:cNvSpPr>
            <a:spLocks noChangeAspect="1" noEditPoints="1"/>
          </p:cNvSpPr>
          <p:nvPr/>
        </p:nvSpPr>
        <p:spPr bwMode="gray">
          <a:xfrm>
            <a:off x="2971800" y="4367213"/>
            <a:ext cx="279400" cy="342900"/>
          </a:xfrm>
          <a:custGeom>
            <a:avLst/>
            <a:gdLst>
              <a:gd name="T0" fmla="*/ 2147483647 w 152"/>
              <a:gd name="T1" fmla="*/ 2147483647 h 186"/>
              <a:gd name="T2" fmla="*/ 2147483647 w 152"/>
              <a:gd name="T3" fmla="*/ 2147483647 h 186"/>
              <a:gd name="T4" fmla="*/ 2147483647 w 152"/>
              <a:gd name="T5" fmla="*/ 2147483647 h 186"/>
              <a:gd name="T6" fmla="*/ 2147483647 w 152"/>
              <a:gd name="T7" fmla="*/ 2147483647 h 186"/>
              <a:gd name="T8" fmla="*/ 2147483647 w 152"/>
              <a:gd name="T9" fmla="*/ 2147483647 h 186"/>
              <a:gd name="T10" fmla="*/ 2147483647 w 152"/>
              <a:gd name="T11" fmla="*/ 2147483647 h 186"/>
              <a:gd name="T12" fmla="*/ 2147483647 w 152"/>
              <a:gd name="T13" fmla="*/ 2147483647 h 186"/>
              <a:gd name="T14" fmla="*/ 2147483647 w 152"/>
              <a:gd name="T15" fmla="*/ 2147483647 h 186"/>
              <a:gd name="T16" fmla="*/ 2147483647 w 152"/>
              <a:gd name="T17" fmla="*/ 2147483647 h 186"/>
              <a:gd name="T18" fmla="*/ 2147483647 w 152"/>
              <a:gd name="T19" fmla="*/ 2147483647 h 186"/>
              <a:gd name="T20" fmla="*/ 2147483647 w 152"/>
              <a:gd name="T21" fmla="*/ 2147483647 h 186"/>
              <a:gd name="T22" fmla="*/ 2147483647 w 152"/>
              <a:gd name="T23" fmla="*/ 2147483647 h 186"/>
              <a:gd name="T24" fmla="*/ 2147483647 w 152"/>
              <a:gd name="T25" fmla="*/ 2147483647 h 186"/>
              <a:gd name="T26" fmla="*/ 2147483647 w 152"/>
              <a:gd name="T27" fmla="*/ 2147483647 h 186"/>
              <a:gd name="T28" fmla="*/ 2147483647 w 152"/>
              <a:gd name="T29" fmla="*/ 2147483647 h 186"/>
              <a:gd name="T30" fmla="*/ 2147483647 w 152"/>
              <a:gd name="T31" fmla="*/ 2147483647 h 186"/>
              <a:gd name="T32" fmla="*/ 2147483647 w 152"/>
              <a:gd name="T33" fmla="*/ 2147483647 h 186"/>
              <a:gd name="T34" fmla="*/ 2147483647 w 152"/>
              <a:gd name="T35" fmla="*/ 2147483647 h 186"/>
              <a:gd name="T36" fmla="*/ 2147483647 w 152"/>
              <a:gd name="T37" fmla="*/ 2147483647 h 186"/>
              <a:gd name="T38" fmla="*/ 2147483647 w 152"/>
              <a:gd name="T39" fmla="*/ 2147483647 h 186"/>
              <a:gd name="T40" fmla="*/ 2147483647 w 152"/>
              <a:gd name="T41" fmla="*/ 2147483647 h 186"/>
              <a:gd name="T42" fmla="*/ 2147483647 w 152"/>
              <a:gd name="T43" fmla="*/ 2147483647 h 186"/>
              <a:gd name="T44" fmla="*/ 2147483647 w 152"/>
              <a:gd name="T45" fmla="*/ 2147483647 h 186"/>
              <a:gd name="T46" fmla="*/ 2147483647 w 152"/>
              <a:gd name="T47" fmla="*/ 2147483647 h 186"/>
              <a:gd name="T48" fmla="*/ 2147483647 w 152"/>
              <a:gd name="T49" fmla="*/ 2147483647 h 186"/>
              <a:gd name="T50" fmla="*/ 2147483647 w 152"/>
              <a:gd name="T51" fmla="*/ 2147483647 h 186"/>
              <a:gd name="T52" fmla="*/ 2147483647 w 152"/>
              <a:gd name="T53" fmla="*/ 2147483647 h 186"/>
              <a:gd name="T54" fmla="*/ 2147483647 w 152"/>
              <a:gd name="T55" fmla="*/ 2147483647 h 186"/>
              <a:gd name="T56" fmla="*/ 2147483647 w 152"/>
              <a:gd name="T57" fmla="*/ 2147483647 h 186"/>
              <a:gd name="T58" fmla="*/ 2147483647 w 152"/>
              <a:gd name="T59" fmla="*/ 2147483647 h 186"/>
              <a:gd name="T60" fmla="*/ 2147483647 w 152"/>
              <a:gd name="T61" fmla="*/ 2147483647 h 186"/>
              <a:gd name="T62" fmla="*/ 2147483647 w 152"/>
              <a:gd name="T63" fmla="*/ 2147483647 h 186"/>
              <a:gd name="T64" fmla="*/ 2147483647 w 152"/>
              <a:gd name="T65" fmla="*/ 2147483647 h 186"/>
              <a:gd name="T66" fmla="*/ 2147483647 w 152"/>
              <a:gd name="T67" fmla="*/ 2147483647 h 186"/>
              <a:gd name="T68" fmla="*/ 2147483647 w 152"/>
              <a:gd name="T69" fmla="*/ 2147483647 h 186"/>
              <a:gd name="T70" fmla="*/ 2147483647 w 152"/>
              <a:gd name="T71" fmla="*/ 2147483647 h 186"/>
              <a:gd name="T72" fmla="*/ 2147483647 w 152"/>
              <a:gd name="T73" fmla="*/ 2147483647 h 186"/>
              <a:gd name="T74" fmla="*/ 2147483647 w 152"/>
              <a:gd name="T75" fmla="*/ 2147483647 h 186"/>
              <a:gd name="T76" fmla="*/ 2147483647 w 152"/>
              <a:gd name="T77" fmla="*/ 2147483647 h 186"/>
              <a:gd name="T78" fmla="*/ 2147483647 w 152"/>
              <a:gd name="T79" fmla="*/ 2147483647 h 186"/>
              <a:gd name="T80" fmla="*/ 2147483647 w 152"/>
              <a:gd name="T81" fmla="*/ 2147483647 h 186"/>
              <a:gd name="T82" fmla="*/ 2147483647 w 152"/>
              <a:gd name="T83" fmla="*/ 2147483647 h 186"/>
              <a:gd name="T84" fmla="*/ 2147483647 w 152"/>
              <a:gd name="T85" fmla="*/ 0 h 186"/>
              <a:gd name="T86" fmla="*/ 2147483647 w 152"/>
              <a:gd name="T87" fmla="*/ 2147483647 h 186"/>
              <a:gd name="T88" fmla="*/ 2147483647 w 152"/>
              <a:gd name="T89" fmla="*/ 2147483647 h 186"/>
              <a:gd name="T90" fmla="*/ 2147483647 w 152"/>
              <a:gd name="T91" fmla="*/ 2147483647 h 186"/>
              <a:gd name="T92" fmla="*/ 2147483647 w 152"/>
              <a:gd name="T93" fmla="*/ 2147483647 h 186"/>
              <a:gd name="T94" fmla="*/ 2147483647 w 152"/>
              <a:gd name="T95" fmla="*/ 2147483647 h 186"/>
              <a:gd name="T96" fmla="*/ 2147483647 w 152"/>
              <a:gd name="T97" fmla="*/ 2147483647 h 186"/>
              <a:gd name="T98" fmla="*/ 0 w 152"/>
              <a:gd name="T99" fmla="*/ 2147483647 h 186"/>
              <a:gd name="T100" fmla="*/ 2147483647 w 152"/>
              <a:gd name="T101" fmla="*/ 2147483647 h 186"/>
              <a:gd name="T102" fmla="*/ 2147483647 w 152"/>
              <a:gd name="T103" fmla="*/ 2147483647 h 186"/>
              <a:gd name="T104" fmla="*/ 2147483647 w 152"/>
              <a:gd name="T105" fmla="*/ 2147483647 h 186"/>
              <a:gd name="T106" fmla="*/ 2147483647 w 152"/>
              <a:gd name="T107" fmla="*/ 2147483647 h 186"/>
              <a:gd name="T108" fmla="*/ 2147483647 w 152"/>
              <a:gd name="T109" fmla="*/ 2147483647 h 186"/>
              <a:gd name="T110" fmla="*/ 2147483647 w 152"/>
              <a:gd name="T111" fmla="*/ 2147483647 h 186"/>
              <a:gd name="T112" fmla="*/ 2147483647 w 152"/>
              <a:gd name="T113" fmla="*/ 2147483647 h 186"/>
              <a:gd name="T114" fmla="*/ 2147483647 w 152"/>
              <a:gd name="T115" fmla="*/ 2147483647 h 186"/>
              <a:gd name="T116" fmla="*/ 2147483647 w 152"/>
              <a:gd name="T117" fmla="*/ 2147483647 h 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2"/>
              <a:gd name="T178" fmla="*/ 0 h 186"/>
              <a:gd name="T179" fmla="*/ 152 w 152"/>
              <a:gd name="T180" fmla="*/ 186 h 18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2" h="186">
                <a:moveTo>
                  <a:pt x="8" y="79"/>
                </a:moveTo>
                <a:lnTo>
                  <a:pt x="12" y="83"/>
                </a:lnTo>
                <a:lnTo>
                  <a:pt x="14" y="85"/>
                </a:lnTo>
                <a:lnTo>
                  <a:pt x="18" y="87"/>
                </a:lnTo>
                <a:lnTo>
                  <a:pt x="10" y="85"/>
                </a:lnTo>
                <a:lnTo>
                  <a:pt x="10" y="87"/>
                </a:lnTo>
                <a:lnTo>
                  <a:pt x="10" y="92"/>
                </a:lnTo>
                <a:lnTo>
                  <a:pt x="2" y="104"/>
                </a:lnTo>
                <a:lnTo>
                  <a:pt x="4" y="112"/>
                </a:lnTo>
                <a:lnTo>
                  <a:pt x="6" y="117"/>
                </a:lnTo>
                <a:lnTo>
                  <a:pt x="12" y="125"/>
                </a:lnTo>
                <a:lnTo>
                  <a:pt x="16" y="129"/>
                </a:lnTo>
                <a:lnTo>
                  <a:pt x="18" y="133"/>
                </a:lnTo>
                <a:lnTo>
                  <a:pt x="18" y="137"/>
                </a:lnTo>
                <a:lnTo>
                  <a:pt x="19" y="144"/>
                </a:lnTo>
                <a:lnTo>
                  <a:pt x="21" y="150"/>
                </a:lnTo>
                <a:lnTo>
                  <a:pt x="23" y="156"/>
                </a:lnTo>
                <a:lnTo>
                  <a:pt x="25" y="163"/>
                </a:lnTo>
                <a:lnTo>
                  <a:pt x="25" y="169"/>
                </a:lnTo>
                <a:lnTo>
                  <a:pt x="27" y="179"/>
                </a:lnTo>
                <a:lnTo>
                  <a:pt x="33" y="183"/>
                </a:lnTo>
                <a:lnTo>
                  <a:pt x="42" y="175"/>
                </a:lnTo>
                <a:lnTo>
                  <a:pt x="46" y="177"/>
                </a:lnTo>
                <a:lnTo>
                  <a:pt x="54" y="179"/>
                </a:lnTo>
                <a:lnTo>
                  <a:pt x="62" y="179"/>
                </a:lnTo>
                <a:lnTo>
                  <a:pt x="64" y="181"/>
                </a:lnTo>
                <a:lnTo>
                  <a:pt x="67" y="186"/>
                </a:lnTo>
                <a:lnTo>
                  <a:pt x="69" y="186"/>
                </a:lnTo>
                <a:lnTo>
                  <a:pt x="71" y="181"/>
                </a:lnTo>
                <a:lnTo>
                  <a:pt x="75" y="177"/>
                </a:lnTo>
                <a:lnTo>
                  <a:pt x="75" y="179"/>
                </a:lnTo>
                <a:lnTo>
                  <a:pt x="94" y="177"/>
                </a:lnTo>
                <a:lnTo>
                  <a:pt x="102" y="160"/>
                </a:lnTo>
                <a:lnTo>
                  <a:pt x="102" y="156"/>
                </a:lnTo>
                <a:lnTo>
                  <a:pt x="104" y="152"/>
                </a:lnTo>
                <a:lnTo>
                  <a:pt x="106" y="146"/>
                </a:lnTo>
                <a:lnTo>
                  <a:pt x="110" y="140"/>
                </a:lnTo>
                <a:lnTo>
                  <a:pt x="113" y="135"/>
                </a:lnTo>
                <a:lnTo>
                  <a:pt x="129" y="135"/>
                </a:lnTo>
                <a:lnTo>
                  <a:pt x="140" y="137"/>
                </a:lnTo>
                <a:lnTo>
                  <a:pt x="146" y="142"/>
                </a:lnTo>
                <a:lnTo>
                  <a:pt x="150" y="142"/>
                </a:lnTo>
                <a:lnTo>
                  <a:pt x="146" y="138"/>
                </a:lnTo>
                <a:lnTo>
                  <a:pt x="150" y="131"/>
                </a:lnTo>
                <a:lnTo>
                  <a:pt x="152" y="121"/>
                </a:lnTo>
                <a:lnTo>
                  <a:pt x="152" y="117"/>
                </a:lnTo>
                <a:lnTo>
                  <a:pt x="152" y="113"/>
                </a:lnTo>
                <a:lnTo>
                  <a:pt x="148" y="110"/>
                </a:lnTo>
                <a:lnTo>
                  <a:pt x="144" y="106"/>
                </a:lnTo>
                <a:lnTo>
                  <a:pt x="142" y="102"/>
                </a:lnTo>
                <a:lnTo>
                  <a:pt x="140" y="98"/>
                </a:lnTo>
                <a:lnTo>
                  <a:pt x="140" y="92"/>
                </a:lnTo>
                <a:lnTo>
                  <a:pt x="142" y="89"/>
                </a:lnTo>
                <a:lnTo>
                  <a:pt x="123" y="90"/>
                </a:lnTo>
                <a:lnTo>
                  <a:pt x="123" y="89"/>
                </a:lnTo>
                <a:lnTo>
                  <a:pt x="121" y="83"/>
                </a:lnTo>
                <a:lnTo>
                  <a:pt x="117" y="77"/>
                </a:lnTo>
                <a:lnTo>
                  <a:pt x="117" y="73"/>
                </a:lnTo>
                <a:lnTo>
                  <a:pt x="121" y="69"/>
                </a:lnTo>
                <a:lnTo>
                  <a:pt x="123" y="67"/>
                </a:lnTo>
                <a:lnTo>
                  <a:pt x="121" y="64"/>
                </a:lnTo>
                <a:lnTo>
                  <a:pt x="119" y="58"/>
                </a:lnTo>
                <a:lnTo>
                  <a:pt x="117" y="52"/>
                </a:lnTo>
                <a:lnTo>
                  <a:pt x="115" y="48"/>
                </a:lnTo>
                <a:lnTo>
                  <a:pt x="112" y="46"/>
                </a:lnTo>
                <a:lnTo>
                  <a:pt x="108" y="48"/>
                </a:lnTo>
                <a:lnTo>
                  <a:pt x="102" y="46"/>
                </a:lnTo>
                <a:lnTo>
                  <a:pt x="98" y="44"/>
                </a:lnTo>
                <a:lnTo>
                  <a:pt x="92" y="42"/>
                </a:lnTo>
                <a:lnTo>
                  <a:pt x="89" y="41"/>
                </a:lnTo>
                <a:lnTo>
                  <a:pt x="85" y="37"/>
                </a:lnTo>
                <a:lnTo>
                  <a:pt x="83" y="35"/>
                </a:lnTo>
                <a:lnTo>
                  <a:pt x="77" y="31"/>
                </a:lnTo>
                <a:lnTo>
                  <a:pt x="73" y="27"/>
                </a:lnTo>
                <a:lnTo>
                  <a:pt x="67" y="25"/>
                </a:lnTo>
                <a:lnTo>
                  <a:pt x="64" y="27"/>
                </a:lnTo>
                <a:lnTo>
                  <a:pt x="60" y="25"/>
                </a:lnTo>
                <a:lnTo>
                  <a:pt x="58" y="25"/>
                </a:lnTo>
                <a:lnTo>
                  <a:pt x="54" y="21"/>
                </a:lnTo>
                <a:lnTo>
                  <a:pt x="52" y="18"/>
                </a:lnTo>
                <a:lnTo>
                  <a:pt x="54" y="10"/>
                </a:lnTo>
                <a:lnTo>
                  <a:pt x="56" y="4"/>
                </a:lnTo>
                <a:lnTo>
                  <a:pt x="54" y="0"/>
                </a:lnTo>
                <a:lnTo>
                  <a:pt x="48" y="0"/>
                </a:lnTo>
                <a:lnTo>
                  <a:pt x="41" y="2"/>
                </a:lnTo>
                <a:lnTo>
                  <a:pt x="33" y="4"/>
                </a:lnTo>
                <a:lnTo>
                  <a:pt x="25" y="12"/>
                </a:lnTo>
                <a:lnTo>
                  <a:pt x="19" y="19"/>
                </a:lnTo>
                <a:lnTo>
                  <a:pt x="16" y="21"/>
                </a:lnTo>
                <a:lnTo>
                  <a:pt x="14" y="21"/>
                </a:lnTo>
                <a:lnTo>
                  <a:pt x="14" y="23"/>
                </a:lnTo>
                <a:lnTo>
                  <a:pt x="14" y="25"/>
                </a:lnTo>
                <a:lnTo>
                  <a:pt x="12" y="27"/>
                </a:lnTo>
                <a:lnTo>
                  <a:pt x="8" y="27"/>
                </a:lnTo>
                <a:lnTo>
                  <a:pt x="6" y="27"/>
                </a:lnTo>
                <a:lnTo>
                  <a:pt x="2" y="25"/>
                </a:lnTo>
                <a:lnTo>
                  <a:pt x="0" y="27"/>
                </a:lnTo>
                <a:lnTo>
                  <a:pt x="8" y="42"/>
                </a:lnTo>
                <a:lnTo>
                  <a:pt x="4" y="52"/>
                </a:lnTo>
                <a:lnTo>
                  <a:pt x="4" y="56"/>
                </a:lnTo>
                <a:lnTo>
                  <a:pt x="4" y="62"/>
                </a:lnTo>
                <a:lnTo>
                  <a:pt x="6" y="67"/>
                </a:lnTo>
                <a:lnTo>
                  <a:pt x="8" y="69"/>
                </a:lnTo>
                <a:lnTo>
                  <a:pt x="6" y="71"/>
                </a:lnTo>
                <a:lnTo>
                  <a:pt x="6" y="75"/>
                </a:lnTo>
                <a:lnTo>
                  <a:pt x="8" y="77"/>
                </a:lnTo>
                <a:lnTo>
                  <a:pt x="8" y="79"/>
                </a:lnTo>
                <a:close/>
                <a:moveTo>
                  <a:pt x="37" y="127"/>
                </a:moveTo>
                <a:lnTo>
                  <a:pt x="39" y="129"/>
                </a:lnTo>
                <a:lnTo>
                  <a:pt x="39" y="133"/>
                </a:lnTo>
                <a:lnTo>
                  <a:pt x="39" y="135"/>
                </a:lnTo>
                <a:lnTo>
                  <a:pt x="39" y="137"/>
                </a:lnTo>
                <a:lnTo>
                  <a:pt x="37" y="135"/>
                </a:lnTo>
                <a:lnTo>
                  <a:pt x="35" y="131"/>
                </a:lnTo>
                <a:lnTo>
                  <a:pt x="37" y="127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4" name="Freeform 221"/>
          <p:cNvSpPr>
            <a:spLocks noChangeAspect="1"/>
          </p:cNvSpPr>
          <p:nvPr/>
        </p:nvSpPr>
        <p:spPr bwMode="gray">
          <a:xfrm>
            <a:off x="6629400" y="3262313"/>
            <a:ext cx="69850" cy="36512"/>
          </a:xfrm>
          <a:custGeom>
            <a:avLst/>
            <a:gdLst>
              <a:gd name="T0" fmla="*/ 0 w 39"/>
              <a:gd name="T1" fmla="*/ 2147483647 h 19"/>
              <a:gd name="T2" fmla="*/ 0 w 39"/>
              <a:gd name="T3" fmla="*/ 2147483647 h 19"/>
              <a:gd name="T4" fmla="*/ 2147483647 w 39"/>
              <a:gd name="T5" fmla="*/ 2147483647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2147483647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0 h 19"/>
              <a:gd name="T26" fmla="*/ 2147483647 w 39"/>
              <a:gd name="T27" fmla="*/ 0 h 19"/>
              <a:gd name="T28" fmla="*/ 2147483647 w 39"/>
              <a:gd name="T29" fmla="*/ 2147483647 h 19"/>
              <a:gd name="T30" fmla="*/ 0 w 39"/>
              <a:gd name="T31" fmla="*/ 2147483647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19"/>
              <a:gd name="T50" fmla="*/ 39 w 39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19">
                <a:moveTo>
                  <a:pt x="0" y="9"/>
                </a:moveTo>
                <a:lnTo>
                  <a:pt x="0" y="15"/>
                </a:lnTo>
                <a:lnTo>
                  <a:pt x="4" y="19"/>
                </a:lnTo>
                <a:lnTo>
                  <a:pt x="10" y="19"/>
                </a:lnTo>
                <a:lnTo>
                  <a:pt x="16" y="17"/>
                </a:lnTo>
                <a:lnTo>
                  <a:pt x="23" y="19"/>
                </a:lnTo>
                <a:lnTo>
                  <a:pt x="35" y="19"/>
                </a:lnTo>
                <a:lnTo>
                  <a:pt x="39" y="17"/>
                </a:lnTo>
                <a:lnTo>
                  <a:pt x="39" y="11"/>
                </a:lnTo>
                <a:lnTo>
                  <a:pt x="35" y="2"/>
                </a:lnTo>
                <a:lnTo>
                  <a:pt x="27" y="2"/>
                </a:lnTo>
                <a:lnTo>
                  <a:pt x="22" y="2"/>
                </a:lnTo>
                <a:lnTo>
                  <a:pt x="16" y="0"/>
                </a:lnTo>
                <a:lnTo>
                  <a:pt x="8" y="0"/>
                </a:lnTo>
                <a:lnTo>
                  <a:pt x="4" y="2"/>
                </a:lnTo>
                <a:lnTo>
                  <a:pt x="0" y="9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5" name="Freeform 222"/>
          <p:cNvSpPr>
            <a:spLocks noChangeAspect="1"/>
          </p:cNvSpPr>
          <p:nvPr/>
        </p:nvSpPr>
        <p:spPr bwMode="gray">
          <a:xfrm>
            <a:off x="4592638" y="3706813"/>
            <a:ext cx="66675" cy="188912"/>
          </a:xfrm>
          <a:custGeom>
            <a:avLst/>
            <a:gdLst>
              <a:gd name="T0" fmla="*/ 2147483647 w 36"/>
              <a:gd name="T1" fmla="*/ 2147483647 h 103"/>
              <a:gd name="T2" fmla="*/ 2147483647 w 36"/>
              <a:gd name="T3" fmla="*/ 2147483647 h 103"/>
              <a:gd name="T4" fmla="*/ 2147483647 w 36"/>
              <a:gd name="T5" fmla="*/ 2147483647 h 103"/>
              <a:gd name="T6" fmla="*/ 2147483647 w 36"/>
              <a:gd name="T7" fmla="*/ 2147483647 h 103"/>
              <a:gd name="T8" fmla="*/ 2147483647 w 36"/>
              <a:gd name="T9" fmla="*/ 2147483647 h 103"/>
              <a:gd name="T10" fmla="*/ 2147483647 w 36"/>
              <a:gd name="T11" fmla="*/ 2147483647 h 103"/>
              <a:gd name="T12" fmla="*/ 2147483647 w 36"/>
              <a:gd name="T13" fmla="*/ 2147483647 h 103"/>
              <a:gd name="T14" fmla="*/ 2147483647 w 36"/>
              <a:gd name="T15" fmla="*/ 2147483647 h 103"/>
              <a:gd name="T16" fmla="*/ 2147483647 w 36"/>
              <a:gd name="T17" fmla="*/ 2147483647 h 103"/>
              <a:gd name="T18" fmla="*/ 2147483647 w 36"/>
              <a:gd name="T19" fmla="*/ 2147483647 h 103"/>
              <a:gd name="T20" fmla="*/ 2147483647 w 36"/>
              <a:gd name="T21" fmla="*/ 2147483647 h 103"/>
              <a:gd name="T22" fmla="*/ 2147483647 w 36"/>
              <a:gd name="T23" fmla="*/ 2147483647 h 103"/>
              <a:gd name="T24" fmla="*/ 2147483647 w 36"/>
              <a:gd name="T25" fmla="*/ 2147483647 h 103"/>
              <a:gd name="T26" fmla="*/ 2147483647 w 36"/>
              <a:gd name="T27" fmla="*/ 2147483647 h 103"/>
              <a:gd name="T28" fmla="*/ 2147483647 w 36"/>
              <a:gd name="T29" fmla="*/ 2147483647 h 103"/>
              <a:gd name="T30" fmla="*/ 2147483647 w 36"/>
              <a:gd name="T31" fmla="*/ 0 h 103"/>
              <a:gd name="T32" fmla="*/ 2147483647 w 36"/>
              <a:gd name="T33" fmla="*/ 0 h 103"/>
              <a:gd name="T34" fmla="*/ 2147483647 w 36"/>
              <a:gd name="T35" fmla="*/ 2147483647 h 103"/>
              <a:gd name="T36" fmla="*/ 2147483647 w 36"/>
              <a:gd name="T37" fmla="*/ 2147483647 h 103"/>
              <a:gd name="T38" fmla="*/ 2147483647 w 36"/>
              <a:gd name="T39" fmla="*/ 2147483647 h 103"/>
              <a:gd name="T40" fmla="*/ 2147483647 w 36"/>
              <a:gd name="T41" fmla="*/ 2147483647 h 103"/>
              <a:gd name="T42" fmla="*/ 0 w 36"/>
              <a:gd name="T43" fmla="*/ 2147483647 h 103"/>
              <a:gd name="T44" fmla="*/ 2147483647 w 36"/>
              <a:gd name="T45" fmla="*/ 2147483647 h 103"/>
              <a:gd name="T46" fmla="*/ 2147483647 w 36"/>
              <a:gd name="T47" fmla="*/ 2147483647 h 103"/>
              <a:gd name="T48" fmla="*/ 2147483647 w 36"/>
              <a:gd name="T49" fmla="*/ 2147483647 h 103"/>
              <a:gd name="T50" fmla="*/ 2147483647 w 36"/>
              <a:gd name="T51" fmla="*/ 2147483647 h 103"/>
              <a:gd name="T52" fmla="*/ 2147483647 w 36"/>
              <a:gd name="T53" fmla="*/ 2147483647 h 103"/>
              <a:gd name="T54" fmla="*/ 2147483647 w 36"/>
              <a:gd name="T55" fmla="*/ 2147483647 h 103"/>
              <a:gd name="T56" fmla="*/ 2147483647 w 36"/>
              <a:gd name="T57" fmla="*/ 2147483647 h 103"/>
              <a:gd name="T58" fmla="*/ 2147483647 w 36"/>
              <a:gd name="T59" fmla="*/ 2147483647 h 103"/>
              <a:gd name="T60" fmla="*/ 2147483647 w 36"/>
              <a:gd name="T61" fmla="*/ 2147483647 h 103"/>
              <a:gd name="T62" fmla="*/ 2147483647 w 36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"/>
              <a:gd name="T97" fmla="*/ 0 h 103"/>
              <a:gd name="T98" fmla="*/ 36 w 36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" h="103">
                <a:moveTo>
                  <a:pt x="15" y="101"/>
                </a:moveTo>
                <a:lnTo>
                  <a:pt x="19" y="99"/>
                </a:lnTo>
                <a:lnTo>
                  <a:pt x="25" y="99"/>
                </a:lnTo>
                <a:lnTo>
                  <a:pt x="25" y="94"/>
                </a:lnTo>
                <a:lnTo>
                  <a:pt x="27" y="88"/>
                </a:lnTo>
                <a:lnTo>
                  <a:pt x="27" y="84"/>
                </a:lnTo>
                <a:lnTo>
                  <a:pt x="25" y="78"/>
                </a:lnTo>
                <a:lnTo>
                  <a:pt x="25" y="71"/>
                </a:lnTo>
                <a:lnTo>
                  <a:pt x="25" y="61"/>
                </a:lnTo>
                <a:lnTo>
                  <a:pt x="25" y="57"/>
                </a:lnTo>
                <a:lnTo>
                  <a:pt x="27" y="57"/>
                </a:lnTo>
                <a:lnTo>
                  <a:pt x="29" y="57"/>
                </a:lnTo>
                <a:lnTo>
                  <a:pt x="29" y="55"/>
                </a:lnTo>
                <a:lnTo>
                  <a:pt x="29" y="53"/>
                </a:lnTo>
                <a:lnTo>
                  <a:pt x="29" y="49"/>
                </a:lnTo>
                <a:lnTo>
                  <a:pt x="31" y="48"/>
                </a:lnTo>
                <a:lnTo>
                  <a:pt x="31" y="44"/>
                </a:lnTo>
                <a:lnTo>
                  <a:pt x="31" y="40"/>
                </a:lnTo>
                <a:lnTo>
                  <a:pt x="33" y="36"/>
                </a:lnTo>
                <a:lnTo>
                  <a:pt x="35" y="34"/>
                </a:lnTo>
                <a:lnTo>
                  <a:pt x="35" y="32"/>
                </a:lnTo>
                <a:lnTo>
                  <a:pt x="35" y="26"/>
                </a:lnTo>
                <a:lnTo>
                  <a:pt x="36" y="23"/>
                </a:lnTo>
                <a:lnTo>
                  <a:pt x="33" y="19"/>
                </a:lnTo>
                <a:lnTo>
                  <a:pt x="31" y="17"/>
                </a:lnTo>
                <a:lnTo>
                  <a:pt x="31" y="15"/>
                </a:lnTo>
                <a:lnTo>
                  <a:pt x="33" y="11"/>
                </a:lnTo>
                <a:lnTo>
                  <a:pt x="33" y="7"/>
                </a:lnTo>
                <a:lnTo>
                  <a:pt x="25" y="5"/>
                </a:lnTo>
                <a:lnTo>
                  <a:pt x="25" y="3"/>
                </a:lnTo>
                <a:lnTo>
                  <a:pt x="23" y="0"/>
                </a:lnTo>
                <a:lnTo>
                  <a:pt x="19" y="0"/>
                </a:lnTo>
                <a:lnTo>
                  <a:pt x="17" y="0"/>
                </a:lnTo>
                <a:lnTo>
                  <a:pt x="13" y="5"/>
                </a:lnTo>
                <a:lnTo>
                  <a:pt x="13" y="7"/>
                </a:lnTo>
                <a:lnTo>
                  <a:pt x="12" y="9"/>
                </a:lnTo>
                <a:lnTo>
                  <a:pt x="8" y="11"/>
                </a:lnTo>
                <a:lnTo>
                  <a:pt x="6" y="13"/>
                </a:lnTo>
                <a:lnTo>
                  <a:pt x="6" y="15"/>
                </a:lnTo>
                <a:lnTo>
                  <a:pt x="4" y="17"/>
                </a:lnTo>
                <a:lnTo>
                  <a:pt x="2" y="17"/>
                </a:lnTo>
                <a:lnTo>
                  <a:pt x="0" y="28"/>
                </a:lnTo>
                <a:lnTo>
                  <a:pt x="10" y="32"/>
                </a:lnTo>
                <a:lnTo>
                  <a:pt x="12" y="34"/>
                </a:lnTo>
                <a:lnTo>
                  <a:pt x="10" y="40"/>
                </a:lnTo>
                <a:lnTo>
                  <a:pt x="12" y="46"/>
                </a:lnTo>
                <a:lnTo>
                  <a:pt x="12" y="48"/>
                </a:lnTo>
                <a:lnTo>
                  <a:pt x="12" y="49"/>
                </a:lnTo>
                <a:lnTo>
                  <a:pt x="12" y="55"/>
                </a:lnTo>
                <a:lnTo>
                  <a:pt x="12" y="63"/>
                </a:lnTo>
                <a:lnTo>
                  <a:pt x="12" y="67"/>
                </a:lnTo>
                <a:lnTo>
                  <a:pt x="12" y="72"/>
                </a:lnTo>
                <a:lnTo>
                  <a:pt x="12" y="78"/>
                </a:lnTo>
                <a:lnTo>
                  <a:pt x="10" y="82"/>
                </a:lnTo>
                <a:lnTo>
                  <a:pt x="10" y="86"/>
                </a:lnTo>
                <a:lnTo>
                  <a:pt x="12" y="92"/>
                </a:lnTo>
                <a:lnTo>
                  <a:pt x="12" y="96"/>
                </a:lnTo>
                <a:lnTo>
                  <a:pt x="13" y="97"/>
                </a:lnTo>
                <a:lnTo>
                  <a:pt x="13" y="99"/>
                </a:lnTo>
                <a:lnTo>
                  <a:pt x="13" y="103"/>
                </a:lnTo>
                <a:lnTo>
                  <a:pt x="15" y="101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6" name="Freeform 223"/>
          <p:cNvSpPr>
            <a:spLocks noChangeAspect="1"/>
          </p:cNvSpPr>
          <p:nvPr/>
        </p:nvSpPr>
        <p:spPr bwMode="gray">
          <a:xfrm>
            <a:off x="5145088" y="2341563"/>
            <a:ext cx="171450" cy="158750"/>
          </a:xfrm>
          <a:custGeom>
            <a:avLst/>
            <a:gdLst>
              <a:gd name="T0" fmla="*/ 2147483647 w 93"/>
              <a:gd name="T1" fmla="*/ 2147483647 h 86"/>
              <a:gd name="T2" fmla="*/ 2147483647 w 93"/>
              <a:gd name="T3" fmla="*/ 2147483647 h 86"/>
              <a:gd name="T4" fmla="*/ 2147483647 w 93"/>
              <a:gd name="T5" fmla="*/ 2147483647 h 86"/>
              <a:gd name="T6" fmla="*/ 2147483647 w 93"/>
              <a:gd name="T7" fmla="*/ 2147483647 h 86"/>
              <a:gd name="T8" fmla="*/ 2147483647 w 93"/>
              <a:gd name="T9" fmla="*/ 2147483647 h 86"/>
              <a:gd name="T10" fmla="*/ 2147483647 w 93"/>
              <a:gd name="T11" fmla="*/ 2147483647 h 86"/>
              <a:gd name="T12" fmla="*/ 2147483647 w 93"/>
              <a:gd name="T13" fmla="*/ 2147483647 h 86"/>
              <a:gd name="T14" fmla="*/ 2147483647 w 93"/>
              <a:gd name="T15" fmla="*/ 2147483647 h 86"/>
              <a:gd name="T16" fmla="*/ 2147483647 w 93"/>
              <a:gd name="T17" fmla="*/ 2147483647 h 86"/>
              <a:gd name="T18" fmla="*/ 2147483647 w 93"/>
              <a:gd name="T19" fmla="*/ 2147483647 h 86"/>
              <a:gd name="T20" fmla="*/ 2147483647 w 93"/>
              <a:gd name="T21" fmla="*/ 2147483647 h 86"/>
              <a:gd name="T22" fmla="*/ 2147483647 w 93"/>
              <a:gd name="T23" fmla="*/ 2147483647 h 86"/>
              <a:gd name="T24" fmla="*/ 2147483647 w 93"/>
              <a:gd name="T25" fmla="*/ 2147483647 h 86"/>
              <a:gd name="T26" fmla="*/ 2147483647 w 93"/>
              <a:gd name="T27" fmla="*/ 2147483647 h 86"/>
              <a:gd name="T28" fmla="*/ 2147483647 w 93"/>
              <a:gd name="T29" fmla="*/ 2147483647 h 86"/>
              <a:gd name="T30" fmla="*/ 2147483647 w 93"/>
              <a:gd name="T31" fmla="*/ 2147483647 h 86"/>
              <a:gd name="T32" fmla="*/ 2147483647 w 93"/>
              <a:gd name="T33" fmla="*/ 2147483647 h 86"/>
              <a:gd name="T34" fmla="*/ 2147483647 w 93"/>
              <a:gd name="T35" fmla="*/ 2147483647 h 86"/>
              <a:gd name="T36" fmla="*/ 2147483647 w 93"/>
              <a:gd name="T37" fmla="*/ 2147483647 h 86"/>
              <a:gd name="T38" fmla="*/ 2147483647 w 93"/>
              <a:gd name="T39" fmla="*/ 2147483647 h 86"/>
              <a:gd name="T40" fmla="*/ 2147483647 w 93"/>
              <a:gd name="T41" fmla="*/ 2147483647 h 86"/>
              <a:gd name="T42" fmla="*/ 2147483647 w 93"/>
              <a:gd name="T43" fmla="*/ 2147483647 h 86"/>
              <a:gd name="T44" fmla="*/ 2147483647 w 93"/>
              <a:gd name="T45" fmla="*/ 2147483647 h 86"/>
              <a:gd name="T46" fmla="*/ 2147483647 w 93"/>
              <a:gd name="T47" fmla="*/ 2147483647 h 86"/>
              <a:gd name="T48" fmla="*/ 2147483647 w 93"/>
              <a:gd name="T49" fmla="*/ 2147483647 h 86"/>
              <a:gd name="T50" fmla="*/ 2147483647 w 93"/>
              <a:gd name="T51" fmla="*/ 2147483647 h 86"/>
              <a:gd name="T52" fmla="*/ 2147483647 w 93"/>
              <a:gd name="T53" fmla="*/ 2147483647 h 86"/>
              <a:gd name="T54" fmla="*/ 2147483647 w 93"/>
              <a:gd name="T55" fmla="*/ 2147483647 h 86"/>
              <a:gd name="T56" fmla="*/ 2147483647 w 93"/>
              <a:gd name="T57" fmla="*/ 2147483647 h 86"/>
              <a:gd name="T58" fmla="*/ 2147483647 w 93"/>
              <a:gd name="T59" fmla="*/ 2147483647 h 86"/>
              <a:gd name="T60" fmla="*/ 2147483647 w 93"/>
              <a:gd name="T61" fmla="*/ 2147483647 h 86"/>
              <a:gd name="T62" fmla="*/ 2147483647 w 93"/>
              <a:gd name="T63" fmla="*/ 2147483647 h 86"/>
              <a:gd name="T64" fmla="*/ 2147483647 w 93"/>
              <a:gd name="T65" fmla="*/ 2147483647 h 86"/>
              <a:gd name="T66" fmla="*/ 0 w 93"/>
              <a:gd name="T67" fmla="*/ 2147483647 h 86"/>
              <a:gd name="T68" fmla="*/ 0 w 93"/>
              <a:gd name="T69" fmla="*/ 2147483647 h 86"/>
              <a:gd name="T70" fmla="*/ 2147483647 w 93"/>
              <a:gd name="T71" fmla="*/ 2147483647 h 86"/>
              <a:gd name="T72" fmla="*/ 0 w 93"/>
              <a:gd name="T73" fmla="*/ 2147483647 h 86"/>
              <a:gd name="T74" fmla="*/ 2147483647 w 93"/>
              <a:gd name="T75" fmla="*/ 2147483647 h 86"/>
              <a:gd name="T76" fmla="*/ 2147483647 w 93"/>
              <a:gd name="T77" fmla="*/ 2147483647 h 86"/>
              <a:gd name="T78" fmla="*/ 2147483647 w 93"/>
              <a:gd name="T79" fmla="*/ 2147483647 h 86"/>
              <a:gd name="T80" fmla="*/ 2147483647 w 93"/>
              <a:gd name="T81" fmla="*/ 2147483647 h 86"/>
              <a:gd name="T82" fmla="*/ 2147483647 w 93"/>
              <a:gd name="T83" fmla="*/ 2147483647 h 86"/>
              <a:gd name="T84" fmla="*/ 2147483647 w 93"/>
              <a:gd name="T85" fmla="*/ 2147483647 h 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3"/>
              <a:gd name="T130" fmla="*/ 0 h 86"/>
              <a:gd name="T131" fmla="*/ 93 w 93"/>
              <a:gd name="T132" fmla="*/ 86 h 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3" h="86">
                <a:moveTo>
                  <a:pt x="27" y="17"/>
                </a:moveTo>
                <a:lnTo>
                  <a:pt x="29" y="13"/>
                </a:lnTo>
                <a:lnTo>
                  <a:pt x="35" y="12"/>
                </a:lnTo>
                <a:lnTo>
                  <a:pt x="39" y="13"/>
                </a:lnTo>
                <a:lnTo>
                  <a:pt x="41" y="12"/>
                </a:lnTo>
                <a:lnTo>
                  <a:pt x="41" y="8"/>
                </a:lnTo>
                <a:lnTo>
                  <a:pt x="41" y="2"/>
                </a:lnTo>
                <a:lnTo>
                  <a:pt x="43" y="0"/>
                </a:lnTo>
                <a:lnTo>
                  <a:pt x="46" y="2"/>
                </a:lnTo>
                <a:lnTo>
                  <a:pt x="52" y="0"/>
                </a:lnTo>
                <a:lnTo>
                  <a:pt x="54" y="2"/>
                </a:lnTo>
                <a:lnTo>
                  <a:pt x="56" y="4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8" y="4"/>
                </a:lnTo>
                <a:lnTo>
                  <a:pt x="71" y="6"/>
                </a:lnTo>
                <a:lnTo>
                  <a:pt x="73" y="8"/>
                </a:lnTo>
                <a:lnTo>
                  <a:pt x="77" y="12"/>
                </a:lnTo>
                <a:lnTo>
                  <a:pt x="79" y="15"/>
                </a:lnTo>
                <a:lnTo>
                  <a:pt x="81" y="19"/>
                </a:lnTo>
                <a:lnTo>
                  <a:pt x="81" y="25"/>
                </a:lnTo>
                <a:lnTo>
                  <a:pt x="81" y="31"/>
                </a:lnTo>
                <a:lnTo>
                  <a:pt x="83" y="36"/>
                </a:lnTo>
                <a:lnTo>
                  <a:pt x="87" y="38"/>
                </a:lnTo>
                <a:lnTo>
                  <a:pt x="91" y="42"/>
                </a:lnTo>
                <a:lnTo>
                  <a:pt x="93" y="46"/>
                </a:lnTo>
                <a:lnTo>
                  <a:pt x="93" y="48"/>
                </a:lnTo>
                <a:lnTo>
                  <a:pt x="93" y="50"/>
                </a:lnTo>
                <a:lnTo>
                  <a:pt x="91" y="52"/>
                </a:lnTo>
                <a:lnTo>
                  <a:pt x="87" y="52"/>
                </a:lnTo>
                <a:lnTo>
                  <a:pt x="83" y="54"/>
                </a:lnTo>
                <a:lnTo>
                  <a:pt x="85" y="58"/>
                </a:lnTo>
                <a:lnTo>
                  <a:pt x="87" y="59"/>
                </a:lnTo>
                <a:lnTo>
                  <a:pt x="87" y="69"/>
                </a:lnTo>
                <a:lnTo>
                  <a:pt x="87" y="75"/>
                </a:lnTo>
                <a:lnTo>
                  <a:pt x="83" y="75"/>
                </a:lnTo>
                <a:lnTo>
                  <a:pt x="81" y="77"/>
                </a:lnTo>
                <a:lnTo>
                  <a:pt x="79" y="79"/>
                </a:lnTo>
                <a:lnTo>
                  <a:pt x="79" y="83"/>
                </a:lnTo>
                <a:lnTo>
                  <a:pt x="79" y="84"/>
                </a:lnTo>
                <a:lnTo>
                  <a:pt x="77" y="84"/>
                </a:lnTo>
                <a:lnTo>
                  <a:pt x="75" y="84"/>
                </a:lnTo>
                <a:lnTo>
                  <a:pt x="70" y="84"/>
                </a:lnTo>
                <a:lnTo>
                  <a:pt x="66" y="84"/>
                </a:lnTo>
                <a:lnTo>
                  <a:pt x="62" y="83"/>
                </a:lnTo>
                <a:lnTo>
                  <a:pt x="60" y="84"/>
                </a:lnTo>
                <a:lnTo>
                  <a:pt x="56" y="83"/>
                </a:lnTo>
                <a:lnTo>
                  <a:pt x="54" y="83"/>
                </a:lnTo>
                <a:lnTo>
                  <a:pt x="52" y="84"/>
                </a:lnTo>
                <a:lnTo>
                  <a:pt x="52" y="86"/>
                </a:lnTo>
                <a:lnTo>
                  <a:pt x="50" y="83"/>
                </a:lnTo>
                <a:lnTo>
                  <a:pt x="46" y="83"/>
                </a:lnTo>
                <a:lnTo>
                  <a:pt x="41" y="83"/>
                </a:lnTo>
                <a:lnTo>
                  <a:pt x="35" y="83"/>
                </a:lnTo>
                <a:lnTo>
                  <a:pt x="29" y="81"/>
                </a:lnTo>
                <a:lnTo>
                  <a:pt x="22" y="81"/>
                </a:lnTo>
                <a:lnTo>
                  <a:pt x="16" y="81"/>
                </a:lnTo>
                <a:lnTo>
                  <a:pt x="12" y="81"/>
                </a:lnTo>
                <a:lnTo>
                  <a:pt x="12" y="83"/>
                </a:lnTo>
                <a:lnTo>
                  <a:pt x="10" y="84"/>
                </a:lnTo>
                <a:lnTo>
                  <a:pt x="8" y="84"/>
                </a:lnTo>
                <a:lnTo>
                  <a:pt x="4" y="81"/>
                </a:lnTo>
                <a:lnTo>
                  <a:pt x="0" y="83"/>
                </a:lnTo>
                <a:lnTo>
                  <a:pt x="0" y="79"/>
                </a:lnTo>
                <a:lnTo>
                  <a:pt x="0" y="73"/>
                </a:lnTo>
                <a:lnTo>
                  <a:pt x="2" y="67"/>
                </a:lnTo>
                <a:lnTo>
                  <a:pt x="4" y="61"/>
                </a:lnTo>
                <a:lnTo>
                  <a:pt x="0" y="56"/>
                </a:lnTo>
                <a:lnTo>
                  <a:pt x="0" y="52"/>
                </a:lnTo>
                <a:lnTo>
                  <a:pt x="6" y="48"/>
                </a:lnTo>
                <a:lnTo>
                  <a:pt x="8" y="48"/>
                </a:lnTo>
                <a:lnTo>
                  <a:pt x="12" y="48"/>
                </a:lnTo>
                <a:lnTo>
                  <a:pt x="14" y="46"/>
                </a:lnTo>
                <a:lnTo>
                  <a:pt x="16" y="44"/>
                </a:lnTo>
                <a:lnTo>
                  <a:pt x="20" y="44"/>
                </a:lnTo>
                <a:lnTo>
                  <a:pt x="20" y="42"/>
                </a:lnTo>
                <a:lnTo>
                  <a:pt x="20" y="36"/>
                </a:lnTo>
                <a:lnTo>
                  <a:pt x="22" y="29"/>
                </a:lnTo>
                <a:lnTo>
                  <a:pt x="25" y="25"/>
                </a:lnTo>
                <a:lnTo>
                  <a:pt x="27" y="19"/>
                </a:lnTo>
                <a:lnTo>
                  <a:pt x="27" y="17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7" name="Freeform 224"/>
          <p:cNvSpPr>
            <a:spLocks noChangeAspect="1"/>
          </p:cNvSpPr>
          <p:nvPr/>
        </p:nvSpPr>
        <p:spPr bwMode="gray">
          <a:xfrm>
            <a:off x="2533650" y="3543300"/>
            <a:ext cx="26988" cy="68263"/>
          </a:xfrm>
          <a:custGeom>
            <a:avLst/>
            <a:gdLst>
              <a:gd name="T0" fmla="*/ 2147483647 w 16"/>
              <a:gd name="T1" fmla="*/ 0 h 39"/>
              <a:gd name="T2" fmla="*/ 2147483647 w 16"/>
              <a:gd name="T3" fmla="*/ 0 h 39"/>
              <a:gd name="T4" fmla="*/ 2147483647 w 16"/>
              <a:gd name="T5" fmla="*/ 2147483647 h 39"/>
              <a:gd name="T6" fmla="*/ 0 w 16"/>
              <a:gd name="T7" fmla="*/ 2147483647 h 39"/>
              <a:gd name="T8" fmla="*/ 0 w 16"/>
              <a:gd name="T9" fmla="*/ 2147483647 h 39"/>
              <a:gd name="T10" fmla="*/ 2147483647 w 16"/>
              <a:gd name="T11" fmla="*/ 2147483647 h 39"/>
              <a:gd name="T12" fmla="*/ 2147483647 w 16"/>
              <a:gd name="T13" fmla="*/ 2147483647 h 39"/>
              <a:gd name="T14" fmla="*/ 2147483647 w 16"/>
              <a:gd name="T15" fmla="*/ 2147483647 h 39"/>
              <a:gd name="T16" fmla="*/ 2147483647 w 16"/>
              <a:gd name="T17" fmla="*/ 2147483647 h 39"/>
              <a:gd name="T18" fmla="*/ 2147483647 w 16"/>
              <a:gd name="T19" fmla="*/ 2147483647 h 39"/>
              <a:gd name="T20" fmla="*/ 2147483647 w 16"/>
              <a:gd name="T21" fmla="*/ 2147483647 h 39"/>
              <a:gd name="T22" fmla="*/ 2147483647 w 16"/>
              <a:gd name="T23" fmla="*/ 0 h 39"/>
              <a:gd name="T24" fmla="*/ 2147483647 w 16"/>
              <a:gd name="T25" fmla="*/ 0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39"/>
              <a:gd name="T41" fmla="*/ 16 w 16"/>
              <a:gd name="T42" fmla="*/ 39 h 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39">
                <a:moveTo>
                  <a:pt x="10" y="0"/>
                </a:move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0" y="39"/>
                </a:lnTo>
                <a:lnTo>
                  <a:pt x="8" y="39"/>
                </a:lnTo>
                <a:lnTo>
                  <a:pt x="10" y="29"/>
                </a:lnTo>
                <a:lnTo>
                  <a:pt x="14" y="19"/>
                </a:lnTo>
                <a:lnTo>
                  <a:pt x="16" y="12"/>
                </a:lnTo>
                <a:lnTo>
                  <a:pt x="16" y="4"/>
                </a:lnTo>
                <a:lnTo>
                  <a:pt x="14" y="2"/>
                </a:lnTo>
                <a:lnTo>
                  <a:pt x="12" y="0"/>
                </a:lnTo>
                <a:lnTo>
                  <a:pt x="1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8" name="Freeform 225"/>
          <p:cNvSpPr>
            <a:spLocks noChangeAspect="1"/>
          </p:cNvSpPr>
          <p:nvPr/>
        </p:nvSpPr>
        <p:spPr bwMode="gray">
          <a:xfrm>
            <a:off x="4630738" y="2511425"/>
            <a:ext cx="92075" cy="58738"/>
          </a:xfrm>
          <a:custGeom>
            <a:avLst/>
            <a:gdLst>
              <a:gd name="T0" fmla="*/ 0 w 50"/>
              <a:gd name="T1" fmla="*/ 2147483647 h 33"/>
              <a:gd name="T2" fmla="*/ 2147483647 w 50"/>
              <a:gd name="T3" fmla="*/ 2147483647 h 33"/>
              <a:gd name="T4" fmla="*/ 2147483647 w 50"/>
              <a:gd name="T5" fmla="*/ 2147483647 h 33"/>
              <a:gd name="T6" fmla="*/ 2147483647 w 50"/>
              <a:gd name="T7" fmla="*/ 2147483647 h 33"/>
              <a:gd name="T8" fmla="*/ 2147483647 w 50"/>
              <a:gd name="T9" fmla="*/ 2147483647 h 33"/>
              <a:gd name="T10" fmla="*/ 2147483647 w 50"/>
              <a:gd name="T11" fmla="*/ 2147483647 h 33"/>
              <a:gd name="T12" fmla="*/ 2147483647 w 50"/>
              <a:gd name="T13" fmla="*/ 2147483647 h 33"/>
              <a:gd name="T14" fmla="*/ 2147483647 w 50"/>
              <a:gd name="T15" fmla="*/ 2147483647 h 33"/>
              <a:gd name="T16" fmla="*/ 2147483647 w 50"/>
              <a:gd name="T17" fmla="*/ 2147483647 h 33"/>
              <a:gd name="T18" fmla="*/ 2147483647 w 50"/>
              <a:gd name="T19" fmla="*/ 2147483647 h 33"/>
              <a:gd name="T20" fmla="*/ 2147483647 w 50"/>
              <a:gd name="T21" fmla="*/ 2147483647 h 33"/>
              <a:gd name="T22" fmla="*/ 2147483647 w 50"/>
              <a:gd name="T23" fmla="*/ 2147483647 h 33"/>
              <a:gd name="T24" fmla="*/ 2147483647 w 50"/>
              <a:gd name="T25" fmla="*/ 2147483647 h 33"/>
              <a:gd name="T26" fmla="*/ 2147483647 w 50"/>
              <a:gd name="T27" fmla="*/ 2147483647 h 33"/>
              <a:gd name="T28" fmla="*/ 2147483647 w 50"/>
              <a:gd name="T29" fmla="*/ 2147483647 h 33"/>
              <a:gd name="T30" fmla="*/ 2147483647 w 50"/>
              <a:gd name="T31" fmla="*/ 2147483647 h 33"/>
              <a:gd name="T32" fmla="*/ 2147483647 w 50"/>
              <a:gd name="T33" fmla="*/ 2147483647 h 33"/>
              <a:gd name="T34" fmla="*/ 2147483647 w 50"/>
              <a:gd name="T35" fmla="*/ 2147483647 h 33"/>
              <a:gd name="T36" fmla="*/ 2147483647 w 50"/>
              <a:gd name="T37" fmla="*/ 2147483647 h 33"/>
              <a:gd name="T38" fmla="*/ 2147483647 w 50"/>
              <a:gd name="T39" fmla="*/ 2147483647 h 33"/>
              <a:gd name="T40" fmla="*/ 2147483647 w 50"/>
              <a:gd name="T41" fmla="*/ 2147483647 h 33"/>
              <a:gd name="T42" fmla="*/ 2147483647 w 50"/>
              <a:gd name="T43" fmla="*/ 2147483647 h 33"/>
              <a:gd name="T44" fmla="*/ 2147483647 w 50"/>
              <a:gd name="T45" fmla="*/ 2147483647 h 33"/>
              <a:gd name="T46" fmla="*/ 2147483647 w 50"/>
              <a:gd name="T47" fmla="*/ 2147483647 h 33"/>
              <a:gd name="T48" fmla="*/ 2147483647 w 50"/>
              <a:gd name="T49" fmla="*/ 2147483647 h 33"/>
              <a:gd name="T50" fmla="*/ 2147483647 w 50"/>
              <a:gd name="T51" fmla="*/ 2147483647 h 33"/>
              <a:gd name="T52" fmla="*/ 2147483647 w 50"/>
              <a:gd name="T53" fmla="*/ 2147483647 h 33"/>
              <a:gd name="T54" fmla="*/ 2147483647 w 50"/>
              <a:gd name="T55" fmla="*/ 2147483647 h 33"/>
              <a:gd name="T56" fmla="*/ 2147483647 w 50"/>
              <a:gd name="T57" fmla="*/ 2147483647 h 33"/>
              <a:gd name="T58" fmla="*/ 2147483647 w 50"/>
              <a:gd name="T59" fmla="*/ 2147483647 h 33"/>
              <a:gd name="T60" fmla="*/ 2147483647 w 50"/>
              <a:gd name="T61" fmla="*/ 2147483647 h 33"/>
              <a:gd name="T62" fmla="*/ 2147483647 w 50"/>
              <a:gd name="T63" fmla="*/ 2147483647 h 33"/>
              <a:gd name="T64" fmla="*/ 2147483647 w 50"/>
              <a:gd name="T65" fmla="*/ 2147483647 h 33"/>
              <a:gd name="T66" fmla="*/ 2147483647 w 50"/>
              <a:gd name="T67" fmla="*/ 2147483647 h 33"/>
              <a:gd name="T68" fmla="*/ 2147483647 w 50"/>
              <a:gd name="T69" fmla="*/ 2147483647 h 33"/>
              <a:gd name="T70" fmla="*/ 2147483647 w 50"/>
              <a:gd name="T71" fmla="*/ 2147483647 h 33"/>
              <a:gd name="T72" fmla="*/ 2147483647 w 50"/>
              <a:gd name="T73" fmla="*/ 2147483647 h 33"/>
              <a:gd name="T74" fmla="*/ 2147483647 w 50"/>
              <a:gd name="T75" fmla="*/ 2147483647 h 33"/>
              <a:gd name="T76" fmla="*/ 2147483647 w 50"/>
              <a:gd name="T77" fmla="*/ 0 h 33"/>
              <a:gd name="T78" fmla="*/ 2147483647 w 50"/>
              <a:gd name="T79" fmla="*/ 2147483647 h 33"/>
              <a:gd name="T80" fmla="*/ 0 w 50"/>
              <a:gd name="T81" fmla="*/ 2147483647 h 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0"/>
              <a:gd name="T124" fmla="*/ 0 h 33"/>
              <a:gd name="T125" fmla="*/ 50 w 50"/>
              <a:gd name="T126" fmla="*/ 33 h 3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0" h="33">
                <a:moveTo>
                  <a:pt x="0" y="4"/>
                </a:moveTo>
                <a:lnTo>
                  <a:pt x="4" y="8"/>
                </a:lnTo>
                <a:lnTo>
                  <a:pt x="6" y="10"/>
                </a:lnTo>
                <a:lnTo>
                  <a:pt x="8" y="13"/>
                </a:lnTo>
                <a:lnTo>
                  <a:pt x="10" y="15"/>
                </a:lnTo>
                <a:lnTo>
                  <a:pt x="14" y="17"/>
                </a:lnTo>
                <a:lnTo>
                  <a:pt x="17" y="19"/>
                </a:lnTo>
                <a:lnTo>
                  <a:pt x="19" y="19"/>
                </a:lnTo>
                <a:lnTo>
                  <a:pt x="19" y="21"/>
                </a:lnTo>
                <a:lnTo>
                  <a:pt x="21" y="25"/>
                </a:lnTo>
                <a:lnTo>
                  <a:pt x="25" y="27"/>
                </a:lnTo>
                <a:lnTo>
                  <a:pt x="29" y="27"/>
                </a:lnTo>
                <a:lnTo>
                  <a:pt x="31" y="27"/>
                </a:lnTo>
                <a:lnTo>
                  <a:pt x="33" y="27"/>
                </a:lnTo>
                <a:lnTo>
                  <a:pt x="33" y="31"/>
                </a:lnTo>
                <a:lnTo>
                  <a:pt x="37" y="33"/>
                </a:lnTo>
                <a:lnTo>
                  <a:pt x="39" y="33"/>
                </a:lnTo>
                <a:lnTo>
                  <a:pt x="44" y="33"/>
                </a:lnTo>
                <a:lnTo>
                  <a:pt x="44" y="31"/>
                </a:lnTo>
                <a:lnTo>
                  <a:pt x="46" y="29"/>
                </a:lnTo>
                <a:lnTo>
                  <a:pt x="46" y="27"/>
                </a:lnTo>
                <a:lnTo>
                  <a:pt x="48" y="25"/>
                </a:lnTo>
                <a:lnTo>
                  <a:pt x="50" y="21"/>
                </a:lnTo>
                <a:lnTo>
                  <a:pt x="48" y="15"/>
                </a:lnTo>
                <a:lnTo>
                  <a:pt x="48" y="13"/>
                </a:lnTo>
                <a:lnTo>
                  <a:pt x="48" y="12"/>
                </a:lnTo>
                <a:lnTo>
                  <a:pt x="44" y="10"/>
                </a:lnTo>
                <a:lnTo>
                  <a:pt x="42" y="8"/>
                </a:lnTo>
                <a:lnTo>
                  <a:pt x="41" y="8"/>
                </a:lnTo>
                <a:lnTo>
                  <a:pt x="39" y="6"/>
                </a:lnTo>
                <a:lnTo>
                  <a:pt x="37" y="4"/>
                </a:lnTo>
                <a:lnTo>
                  <a:pt x="33" y="4"/>
                </a:lnTo>
                <a:lnTo>
                  <a:pt x="29" y="6"/>
                </a:lnTo>
                <a:lnTo>
                  <a:pt x="25" y="6"/>
                </a:lnTo>
                <a:lnTo>
                  <a:pt x="17" y="4"/>
                </a:lnTo>
                <a:lnTo>
                  <a:pt x="17" y="0"/>
                </a:lnTo>
                <a:lnTo>
                  <a:pt x="8" y="2"/>
                </a:lnTo>
                <a:lnTo>
                  <a:pt x="0" y="4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9" name="Freeform 226"/>
          <p:cNvSpPr>
            <a:spLocks noChangeAspect="1"/>
          </p:cNvSpPr>
          <p:nvPr/>
        </p:nvSpPr>
        <p:spPr bwMode="gray">
          <a:xfrm>
            <a:off x="6588125" y="3317875"/>
            <a:ext cx="130175" cy="176213"/>
          </a:xfrm>
          <a:custGeom>
            <a:avLst/>
            <a:gdLst>
              <a:gd name="T0" fmla="*/ 2147483647 w 69"/>
              <a:gd name="T1" fmla="*/ 2147483647 h 96"/>
              <a:gd name="T2" fmla="*/ 2147483647 w 69"/>
              <a:gd name="T3" fmla="*/ 2147483647 h 96"/>
              <a:gd name="T4" fmla="*/ 2147483647 w 69"/>
              <a:gd name="T5" fmla="*/ 2147483647 h 96"/>
              <a:gd name="T6" fmla="*/ 2147483647 w 69"/>
              <a:gd name="T7" fmla="*/ 2147483647 h 96"/>
              <a:gd name="T8" fmla="*/ 2147483647 w 69"/>
              <a:gd name="T9" fmla="*/ 2147483647 h 96"/>
              <a:gd name="T10" fmla="*/ 2147483647 w 69"/>
              <a:gd name="T11" fmla="*/ 2147483647 h 96"/>
              <a:gd name="T12" fmla="*/ 2147483647 w 69"/>
              <a:gd name="T13" fmla="*/ 2147483647 h 96"/>
              <a:gd name="T14" fmla="*/ 2147483647 w 69"/>
              <a:gd name="T15" fmla="*/ 2147483647 h 96"/>
              <a:gd name="T16" fmla="*/ 2147483647 w 69"/>
              <a:gd name="T17" fmla="*/ 2147483647 h 96"/>
              <a:gd name="T18" fmla="*/ 2147483647 w 69"/>
              <a:gd name="T19" fmla="*/ 2147483647 h 96"/>
              <a:gd name="T20" fmla="*/ 2147483647 w 69"/>
              <a:gd name="T21" fmla="*/ 2147483647 h 96"/>
              <a:gd name="T22" fmla="*/ 2147483647 w 69"/>
              <a:gd name="T23" fmla="*/ 2147483647 h 96"/>
              <a:gd name="T24" fmla="*/ 2147483647 w 69"/>
              <a:gd name="T25" fmla="*/ 2147483647 h 96"/>
              <a:gd name="T26" fmla="*/ 2147483647 w 69"/>
              <a:gd name="T27" fmla="*/ 2147483647 h 96"/>
              <a:gd name="T28" fmla="*/ 2147483647 w 69"/>
              <a:gd name="T29" fmla="*/ 2147483647 h 96"/>
              <a:gd name="T30" fmla="*/ 2147483647 w 69"/>
              <a:gd name="T31" fmla="*/ 2147483647 h 96"/>
              <a:gd name="T32" fmla="*/ 2147483647 w 69"/>
              <a:gd name="T33" fmla="*/ 2147483647 h 96"/>
              <a:gd name="T34" fmla="*/ 2147483647 w 69"/>
              <a:gd name="T35" fmla="*/ 2147483647 h 96"/>
              <a:gd name="T36" fmla="*/ 2147483647 w 69"/>
              <a:gd name="T37" fmla="*/ 2147483647 h 96"/>
              <a:gd name="T38" fmla="*/ 2147483647 w 69"/>
              <a:gd name="T39" fmla="*/ 2147483647 h 96"/>
              <a:gd name="T40" fmla="*/ 2147483647 w 69"/>
              <a:gd name="T41" fmla="*/ 2147483647 h 96"/>
              <a:gd name="T42" fmla="*/ 2147483647 w 69"/>
              <a:gd name="T43" fmla="*/ 2147483647 h 96"/>
              <a:gd name="T44" fmla="*/ 2147483647 w 69"/>
              <a:gd name="T45" fmla="*/ 2147483647 h 96"/>
              <a:gd name="T46" fmla="*/ 2147483647 w 69"/>
              <a:gd name="T47" fmla="*/ 2147483647 h 96"/>
              <a:gd name="T48" fmla="*/ 2147483647 w 69"/>
              <a:gd name="T49" fmla="*/ 2147483647 h 96"/>
              <a:gd name="T50" fmla="*/ 2147483647 w 69"/>
              <a:gd name="T51" fmla="*/ 2147483647 h 96"/>
              <a:gd name="T52" fmla="*/ 2147483647 w 69"/>
              <a:gd name="T53" fmla="*/ 2147483647 h 96"/>
              <a:gd name="T54" fmla="*/ 2147483647 w 69"/>
              <a:gd name="T55" fmla="*/ 2147483647 h 96"/>
              <a:gd name="T56" fmla="*/ 2147483647 w 69"/>
              <a:gd name="T57" fmla="*/ 0 h 96"/>
              <a:gd name="T58" fmla="*/ 2147483647 w 69"/>
              <a:gd name="T59" fmla="*/ 2147483647 h 96"/>
              <a:gd name="T60" fmla="*/ 2147483647 w 69"/>
              <a:gd name="T61" fmla="*/ 2147483647 h 96"/>
              <a:gd name="T62" fmla="*/ 2147483647 w 69"/>
              <a:gd name="T63" fmla="*/ 2147483647 h 96"/>
              <a:gd name="T64" fmla="*/ 2147483647 w 69"/>
              <a:gd name="T65" fmla="*/ 2147483647 h 96"/>
              <a:gd name="T66" fmla="*/ 0 w 69"/>
              <a:gd name="T67" fmla="*/ 2147483647 h 96"/>
              <a:gd name="T68" fmla="*/ 2147483647 w 69"/>
              <a:gd name="T69" fmla="*/ 2147483647 h 96"/>
              <a:gd name="T70" fmla="*/ 2147483647 w 69"/>
              <a:gd name="T71" fmla="*/ 2147483647 h 96"/>
              <a:gd name="T72" fmla="*/ 2147483647 w 69"/>
              <a:gd name="T73" fmla="*/ 2147483647 h 96"/>
              <a:gd name="T74" fmla="*/ 2147483647 w 69"/>
              <a:gd name="T75" fmla="*/ 2147483647 h 96"/>
              <a:gd name="T76" fmla="*/ 2147483647 w 69"/>
              <a:gd name="T77" fmla="*/ 2147483647 h 96"/>
              <a:gd name="T78" fmla="*/ 2147483647 w 69"/>
              <a:gd name="T79" fmla="*/ 2147483647 h 96"/>
              <a:gd name="T80" fmla="*/ 2147483647 w 69"/>
              <a:gd name="T81" fmla="*/ 2147483647 h 96"/>
              <a:gd name="T82" fmla="*/ 2147483647 w 69"/>
              <a:gd name="T83" fmla="*/ 2147483647 h 96"/>
              <a:gd name="T84" fmla="*/ 2147483647 w 69"/>
              <a:gd name="T85" fmla="*/ 2147483647 h 96"/>
              <a:gd name="T86" fmla="*/ 2147483647 w 69"/>
              <a:gd name="T87" fmla="*/ 2147483647 h 96"/>
              <a:gd name="T88" fmla="*/ 2147483647 w 69"/>
              <a:gd name="T89" fmla="*/ 2147483647 h 96"/>
              <a:gd name="T90" fmla="*/ 2147483647 w 69"/>
              <a:gd name="T91" fmla="*/ 2147483647 h 96"/>
              <a:gd name="T92" fmla="*/ 2147483647 w 69"/>
              <a:gd name="T93" fmla="*/ 2147483647 h 96"/>
              <a:gd name="T94" fmla="*/ 2147483647 w 69"/>
              <a:gd name="T95" fmla="*/ 2147483647 h 96"/>
              <a:gd name="T96" fmla="*/ 2147483647 w 69"/>
              <a:gd name="T97" fmla="*/ 2147483647 h 96"/>
              <a:gd name="T98" fmla="*/ 2147483647 w 69"/>
              <a:gd name="T99" fmla="*/ 2147483647 h 96"/>
              <a:gd name="T100" fmla="*/ 2147483647 w 69"/>
              <a:gd name="T101" fmla="*/ 2147483647 h 96"/>
              <a:gd name="T102" fmla="*/ 2147483647 w 69"/>
              <a:gd name="T103" fmla="*/ 2147483647 h 96"/>
              <a:gd name="T104" fmla="*/ 2147483647 w 69"/>
              <a:gd name="T105" fmla="*/ 2147483647 h 96"/>
              <a:gd name="T106" fmla="*/ 2147483647 w 69"/>
              <a:gd name="T107" fmla="*/ 2147483647 h 96"/>
              <a:gd name="T108" fmla="*/ 2147483647 w 69"/>
              <a:gd name="T109" fmla="*/ 2147483647 h 96"/>
              <a:gd name="T110" fmla="*/ 2147483647 w 69"/>
              <a:gd name="T111" fmla="*/ 2147483647 h 96"/>
              <a:gd name="T112" fmla="*/ 2147483647 w 69"/>
              <a:gd name="T113" fmla="*/ 2147483647 h 9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9"/>
              <a:gd name="T172" fmla="*/ 0 h 96"/>
              <a:gd name="T173" fmla="*/ 69 w 69"/>
              <a:gd name="T174" fmla="*/ 96 h 9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9" h="96">
                <a:moveTo>
                  <a:pt x="64" y="96"/>
                </a:moveTo>
                <a:lnTo>
                  <a:pt x="62" y="93"/>
                </a:lnTo>
                <a:lnTo>
                  <a:pt x="64" y="89"/>
                </a:lnTo>
                <a:lnTo>
                  <a:pt x="69" y="91"/>
                </a:lnTo>
                <a:lnTo>
                  <a:pt x="68" y="85"/>
                </a:lnTo>
                <a:lnTo>
                  <a:pt x="68" y="81"/>
                </a:lnTo>
                <a:lnTo>
                  <a:pt x="66" y="75"/>
                </a:lnTo>
                <a:lnTo>
                  <a:pt x="66" y="70"/>
                </a:lnTo>
                <a:lnTo>
                  <a:pt x="66" y="64"/>
                </a:lnTo>
                <a:lnTo>
                  <a:pt x="60" y="54"/>
                </a:lnTo>
                <a:lnTo>
                  <a:pt x="58" y="60"/>
                </a:lnTo>
                <a:lnTo>
                  <a:pt x="52" y="60"/>
                </a:lnTo>
                <a:lnTo>
                  <a:pt x="50" y="56"/>
                </a:lnTo>
                <a:lnTo>
                  <a:pt x="52" y="47"/>
                </a:lnTo>
                <a:lnTo>
                  <a:pt x="56" y="41"/>
                </a:lnTo>
                <a:lnTo>
                  <a:pt x="56" y="37"/>
                </a:lnTo>
                <a:lnTo>
                  <a:pt x="60" y="33"/>
                </a:lnTo>
                <a:lnTo>
                  <a:pt x="58" y="27"/>
                </a:lnTo>
                <a:lnTo>
                  <a:pt x="64" y="24"/>
                </a:lnTo>
                <a:lnTo>
                  <a:pt x="56" y="24"/>
                </a:lnTo>
                <a:lnTo>
                  <a:pt x="48" y="25"/>
                </a:lnTo>
                <a:lnTo>
                  <a:pt x="41" y="25"/>
                </a:lnTo>
                <a:lnTo>
                  <a:pt x="33" y="25"/>
                </a:lnTo>
                <a:lnTo>
                  <a:pt x="29" y="25"/>
                </a:lnTo>
                <a:lnTo>
                  <a:pt x="27" y="16"/>
                </a:lnTo>
                <a:lnTo>
                  <a:pt x="29" y="8"/>
                </a:lnTo>
                <a:lnTo>
                  <a:pt x="25" y="4"/>
                </a:lnTo>
                <a:lnTo>
                  <a:pt x="18" y="6"/>
                </a:lnTo>
                <a:lnTo>
                  <a:pt x="12" y="0"/>
                </a:lnTo>
                <a:lnTo>
                  <a:pt x="8" y="6"/>
                </a:lnTo>
                <a:lnTo>
                  <a:pt x="14" y="12"/>
                </a:lnTo>
                <a:lnTo>
                  <a:pt x="12" y="18"/>
                </a:lnTo>
                <a:lnTo>
                  <a:pt x="4" y="22"/>
                </a:lnTo>
                <a:lnTo>
                  <a:pt x="0" y="24"/>
                </a:lnTo>
                <a:lnTo>
                  <a:pt x="2" y="33"/>
                </a:lnTo>
                <a:lnTo>
                  <a:pt x="2" y="37"/>
                </a:lnTo>
                <a:lnTo>
                  <a:pt x="10" y="41"/>
                </a:lnTo>
                <a:lnTo>
                  <a:pt x="14" y="45"/>
                </a:lnTo>
                <a:lnTo>
                  <a:pt x="12" y="54"/>
                </a:lnTo>
                <a:lnTo>
                  <a:pt x="16" y="58"/>
                </a:lnTo>
                <a:lnTo>
                  <a:pt x="16" y="68"/>
                </a:lnTo>
                <a:lnTo>
                  <a:pt x="12" y="73"/>
                </a:lnTo>
                <a:lnTo>
                  <a:pt x="14" y="83"/>
                </a:lnTo>
                <a:lnTo>
                  <a:pt x="21" y="79"/>
                </a:lnTo>
                <a:lnTo>
                  <a:pt x="31" y="73"/>
                </a:lnTo>
                <a:lnTo>
                  <a:pt x="31" y="75"/>
                </a:lnTo>
                <a:lnTo>
                  <a:pt x="35" y="75"/>
                </a:lnTo>
                <a:lnTo>
                  <a:pt x="37" y="66"/>
                </a:lnTo>
                <a:lnTo>
                  <a:pt x="39" y="56"/>
                </a:lnTo>
                <a:lnTo>
                  <a:pt x="44" y="60"/>
                </a:lnTo>
                <a:lnTo>
                  <a:pt x="50" y="64"/>
                </a:lnTo>
                <a:lnTo>
                  <a:pt x="52" y="68"/>
                </a:lnTo>
                <a:lnTo>
                  <a:pt x="54" y="71"/>
                </a:lnTo>
                <a:lnTo>
                  <a:pt x="54" y="81"/>
                </a:lnTo>
                <a:lnTo>
                  <a:pt x="58" y="93"/>
                </a:lnTo>
                <a:lnTo>
                  <a:pt x="60" y="95"/>
                </a:lnTo>
                <a:lnTo>
                  <a:pt x="64" y="96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0" name="Freeform 227"/>
          <p:cNvSpPr>
            <a:spLocks noChangeAspect="1"/>
          </p:cNvSpPr>
          <p:nvPr/>
        </p:nvSpPr>
        <p:spPr bwMode="gray">
          <a:xfrm>
            <a:off x="2784475" y="3349625"/>
            <a:ext cx="9525" cy="11113"/>
          </a:xfrm>
          <a:custGeom>
            <a:avLst/>
            <a:gdLst>
              <a:gd name="T0" fmla="*/ 0 w 5"/>
              <a:gd name="T1" fmla="*/ 0 h 7"/>
              <a:gd name="T2" fmla="*/ 0 w 5"/>
              <a:gd name="T3" fmla="*/ 2147483647 h 7"/>
              <a:gd name="T4" fmla="*/ 0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w 5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7"/>
              <a:gd name="T23" fmla="*/ 5 w 5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7">
                <a:moveTo>
                  <a:pt x="0" y="0"/>
                </a:moveTo>
                <a:lnTo>
                  <a:pt x="0" y="4"/>
                </a:lnTo>
                <a:lnTo>
                  <a:pt x="0" y="7"/>
                </a:lnTo>
                <a:lnTo>
                  <a:pt x="5" y="6"/>
                </a:lnTo>
                <a:lnTo>
                  <a:pt x="5" y="4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1" name="Freeform 228"/>
          <p:cNvSpPr>
            <a:spLocks noChangeAspect="1" noEditPoints="1"/>
          </p:cNvSpPr>
          <p:nvPr/>
        </p:nvSpPr>
        <p:spPr bwMode="gray">
          <a:xfrm>
            <a:off x="5621338" y="2830513"/>
            <a:ext cx="115887" cy="106362"/>
          </a:xfrm>
          <a:custGeom>
            <a:avLst/>
            <a:gdLst>
              <a:gd name="T0" fmla="*/ 0 w 63"/>
              <a:gd name="T1" fmla="*/ 2147483647 h 59"/>
              <a:gd name="T2" fmla="*/ 2147483647 w 63"/>
              <a:gd name="T3" fmla="*/ 2147483647 h 59"/>
              <a:gd name="T4" fmla="*/ 2147483647 w 63"/>
              <a:gd name="T5" fmla="*/ 2147483647 h 59"/>
              <a:gd name="T6" fmla="*/ 2147483647 w 63"/>
              <a:gd name="T7" fmla="*/ 2147483647 h 59"/>
              <a:gd name="T8" fmla="*/ 2147483647 w 63"/>
              <a:gd name="T9" fmla="*/ 2147483647 h 59"/>
              <a:gd name="T10" fmla="*/ 2147483647 w 63"/>
              <a:gd name="T11" fmla="*/ 2147483647 h 59"/>
              <a:gd name="T12" fmla="*/ 2147483647 w 63"/>
              <a:gd name="T13" fmla="*/ 2147483647 h 59"/>
              <a:gd name="T14" fmla="*/ 0 w 63"/>
              <a:gd name="T15" fmla="*/ 2147483647 h 59"/>
              <a:gd name="T16" fmla="*/ 2147483647 w 63"/>
              <a:gd name="T17" fmla="*/ 2147483647 h 59"/>
              <a:gd name="T18" fmla="*/ 2147483647 w 63"/>
              <a:gd name="T19" fmla="*/ 2147483647 h 59"/>
              <a:gd name="T20" fmla="*/ 2147483647 w 63"/>
              <a:gd name="T21" fmla="*/ 2147483647 h 59"/>
              <a:gd name="T22" fmla="*/ 2147483647 w 63"/>
              <a:gd name="T23" fmla="*/ 2147483647 h 59"/>
              <a:gd name="T24" fmla="*/ 2147483647 w 63"/>
              <a:gd name="T25" fmla="*/ 2147483647 h 59"/>
              <a:gd name="T26" fmla="*/ 2147483647 w 63"/>
              <a:gd name="T27" fmla="*/ 2147483647 h 59"/>
              <a:gd name="T28" fmla="*/ 2147483647 w 63"/>
              <a:gd name="T29" fmla="*/ 2147483647 h 59"/>
              <a:gd name="T30" fmla="*/ 2147483647 w 63"/>
              <a:gd name="T31" fmla="*/ 2147483647 h 59"/>
              <a:gd name="T32" fmla="*/ 2147483647 w 63"/>
              <a:gd name="T33" fmla="*/ 2147483647 h 59"/>
              <a:gd name="T34" fmla="*/ 2147483647 w 63"/>
              <a:gd name="T35" fmla="*/ 2147483647 h 59"/>
              <a:gd name="T36" fmla="*/ 2147483647 w 63"/>
              <a:gd name="T37" fmla="*/ 2147483647 h 59"/>
              <a:gd name="T38" fmla="*/ 2147483647 w 63"/>
              <a:gd name="T39" fmla="*/ 2147483647 h 59"/>
              <a:gd name="T40" fmla="*/ 2147483647 w 63"/>
              <a:gd name="T41" fmla="*/ 2147483647 h 59"/>
              <a:gd name="T42" fmla="*/ 2147483647 w 63"/>
              <a:gd name="T43" fmla="*/ 2147483647 h 59"/>
              <a:gd name="T44" fmla="*/ 2147483647 w 63"/>
              <a:gd name="T45" fmla="*/ 2147483647 h 59"/>
              <a:gd name="T46" fmla="*/ 2147483647 w 63"/>
              <a:gd name="T47" fmla="*/ 2147483647 h 59"/>
              <a:gd name="T48" fmla="*/ 0 w 63"/>
              <a:gd name="T49" fmla="*/ 2147483647 h 59"/>
              <a:gd name="T50" fmla="*/ 2147483647 w 63"/>
              <a:gd name="T51" fmla="*/ 2147483647 h 59"/>
              <a:gd name="T52" fmla="*/ 2147483647 w 63"/>
              <a:gd name="T53" fmla="*/ 2147483647 h 59"/>
              <a:gd name="T54" fmla="*/ 2147483647 w 63"/>
              <a:gd name="T55" fmla="*/ 2147483647 h 59"/>
              <a:gd name="T56" fmla="*/ 2147483647 w 63"/>
              <a:gd name="T57" fmla="*/ 2147483647 h 59"/>
              <a:gd name="T58" fmla="*/ 2147483647 w 63"/>
              <a:gd name="T59" fmla="*/ 2147483647 h 59"/>
              <a:gd name="T60" fmla="*/ 2147483647 w 63"/>
              <a:gd name="T61" fmla="*/ 2147483647 h 59"/>
              <a:gd name="T62" fmla="*/ 2147483647 w 63"/>
              <a:gd name="T63" fmla="*/ 2147483647 h 59"/>
              <a:gd name="T64" fmla="*/ 2147483647 w 63"/>
              <a:gd name="T65" fmla="*/ 2147483647 h 59"/>
              <a:gd name="T66" fmla="*/ 2147483647 w 63"/>
              <a:gd name="T67" fmla="*/ 2147483647 h 59"/>
              <a:gd name="T68" fmla="*/ 2147483647 w 63"/>
              <a:gd name="T69" fmla="*/ 2147483647 h 59"/>
              <a:gd name="T70" fmla="*/ 2147483647 w 63"/>
              <a:gd name="T71" fmla="*/ 2147483647 h 59"/>
              <a:gd name="T72" fmla="*/ 2147483647 w 63"/>
              <a:gd name="T73" fmla="*/ 2147483647 h 59"/>
              <a:gd name="T74" fmla="*/ 2147483647 w 63"/>
              <a:gd name="T75" fmla="*/ 2147483647 h 59"/>
              <a:gd name="T76" fmla="*/ 2147483647 w 63"/>
              <a:gd name="T77" fmla="*/ 2147483647 h 59"/>
              <a:gd name="T78" fmla="*/ 2147483647 w 63"/>
              <a:gd name="T79" fmla="*/ 2147483647 h 59"/>
              <a:gd name="T80" fmla="*/ 2147483647 w 63"/>
              <a:gd name="T81" fmla="*/ 2147483647 h 59"/>
              <a:gd name="T82" fmla="*/ 2147483647 w 63"/>
              <a:gd name="T83" fmla="*/ 2147483647 h 59"/>
              <a:gd name="T84" fmla="*/ 2147483647 w 63"/>
              <a:gd name="T85" fmla="*/ 2147483647 h 59"/>
              <a:gd name="T86" fmla="*/ 2147483647 w 63"/>
              <a:gd name="T87" fmla="*/ 2147483647 h 59"/>
              <a:gd name="T88" fmla="*/ 2147483647 w 63"/>
              <a:gd name="T89" fmla="*/ 2147483647 h 59"/>
              <a:gd name="T90" fmla="*/ 2147483647 w 63"/>
              <a:gd name="T91" fmla="*/ 2147483647 h 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59"/>
              <a:gd name="T140" fmla="*/ 63 w 63"/>
              <a:gd name="T141" fmla="*/ 59 h 5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59">
                <a:moveTo>
                  <a:pt x="0" y="40"/>
                </a:moveTo>
                <a:lnTo>
                  <a:pt x="0" y="42"/>
                </a:lnTo>
                <a:lnTo>
                  <a:pt x="2" y="46"/>
                </a:lnTo>
                <a:lnTo>
                  <a:pt x="3" y="48"/>
                </a:lnTo>
                <a:lnTo>
                  <a:pt x="5" y="52"/>
                </a:lnTo>
                <a:lnTo>
                  <a:pt x="9" y="52"/>
                </a:lnTo>
                <a:lnTo>
                  <a:pt x="11" y="53"/>
                </a:lnTo>
                <a:lnTo>
                  <a:pt x="15" y="53"/>
                </a:lnTo>
                <a:lnTo>
                  <a:pt x="17" y="53"/>
                </a:lnTo>
                <a:lnTo>
                  <a:pt x="15" y="50"/>
                </a:lnTo>
                <a:lnTo>
                  <a:pt x="13" y="46"/>
                </a:lnTo>
                <a:lnTo>
                  <a:pt x="9" y="42"/>
                </a:lnTo>
                <a:lnTo>
                  <a:pt x="7" y="42"/>
                </a:lnTo>
                <a:lnTo>
                  <a:pt x="7" y="40"/>
                </a:lnTo>
                <a:lnTo>
                  <a:pt x="3" y="40"/>
                </a:lnTo>
                <a:lnTo>
                  <a:pt x="0" y="40"/>
                </a:lnTo>
                <a:close/>
                <a:moveTo>
                  <a:pt x="42" y="59"/>
                </a:moveTo>
                <a:lnTo>
                  <a:pt x="46" y="53"/>
                </a:lnTo>
                <a:lnTo>
                  <a:pt x="48" y="52"/>
                </a:lnTo>
                <a:lnTo>
                  <a:pt x="51" y="40"/>
                </a:lnTo>
                <a:lnTo>
                  <a:pt x="55" y="27"/>
                </a:lnTo>
                <a:lnTo>
                  <a:pt x="59" y="27"/>
                </a:lnTo>
                <a:lnTo>
                  <a:pt x="63" y="25"/>
                </a:lnTo>
                <a:lnTo>
                  <a:pt x="57" y="23"/>
                </a:lnTo>
                <a:lnTo>
                  <a:pt x="53" y="21"/>
                </a:lnTo>
                <a:lnTo>
                  <a:pt x="49" y="15"/>
                </a:lnTo>
                <a:lnTo>
                  <a:pt x="48" y="7"/>
                </a:lnTo>
                <a:lnTo>
                  <a:pt x="46" y="7"/>
                </a:lnTo>
                <a:lnTo>
                  <a:pt x="44" y="11"/>
                </a:lnTo>
                <a:lnTo>
                  <a:pt x="40" y="17"/>
                </a:lnTo>
                <a:lnTo>
                  <a:pt x="36" y="15"/>
                </a:lnTo>
                <a:lnTo>
                  <a:pt x="34" y="11"/>
                </a:lnTo>
                <a:lnTo>
                  <a:pt x="32" y="7"/>
                </a:lnTo>
                <a:lnTo>
                  <a:pt x="28" y="5"/>
                </a:lnTo>
                <a:lnTo>
                  <a:pt x="25" y="2"/>
                </a:lnTo>
                <a:lnTo>
                  <a:pt x="23" y="0"/>
                </a:lnTo>
                <a:lnTo>
                  <a:pt x="21" y="2"/>
                </a:lnTo>
                <a:lnTo>
                  <a:pt x="21" y="5"/>
                </a:lnTo>
                <a:lnTo>
                  <a:pt x="23" y="7"/>
                </a:lnTo>
                <a:lnTo>
                  <a:pt x="23" y="11"/>
                </a:lnTo>
                <a:lnTo>
                  <a:pt x="19" y="11"/>
                </a:lnTo>
                <a:lnTo>
                  <a:pt x="17" y="7"/>
                </a:lnTo>
                <a:lnTo>
                  <a:pt x="15" y="5"/>
                </a:lnTo>
                <a:lnTo>
                  <a:pt x="9" y="4"/>
                </a:lnTo>
                <a:lnTo>
                  <a:pt x="7" y="4"/>
                </a:lnTo>
                <a:lnTo>
                  <a:pt x="5" y="5"/>
                </a:lnTo>
                <a:lnTo>
                  <a:pt x="2" y="9"/>
                </a:lnTo>
                <a:lnTo>
                  <a:pt x="0" y="11"/>
                </a:lnTo>
                <a:lnTo>
                  <a:pt x="0" y="15"/>
                </a:lnTo>
                <a:lnTo>
                  <a:pt x="2" y="15"/>
                </a:lnTo>
                <a:lnTo>
                  <a:pt x="5" y="15"/>
                </a:lnTo>
                <a:lnTo>
                  <a:pt x="7" y="17"/>
                </a:lnTo>
                <a:lnTo>
                  <a:pt x="9" y="19"/>
                </a:lnTo>
                <a:lnTo>
                  <a:pt x="9" y="23"/>
                </a:lnTo>
                <a:lnTo>
                  <a:pt x="7" y="25"/>
                </a:lnTo>
                <a:lnTo>
                  <a:pt x="9" y="25"/>
                </a:lnTo>
                <a:lnTo>
                  <a:pt x="13" y="29"/>
                </a:lnTo>
                <a:lnTo>
                  <a:pt x="15" y="30"/>
                </a:lnTo>
                <a:lnTo>
                  <a:pt x="17" y="30"/>
                </a:lnTo>
                <a:lnTo>
                  <a:pt x="13" y="34"/>
                </a:lnTo>
                <a:lnTo>
                  <a:pt x="15" y="36"/>
                </a:lnTo>
                <a:lnTo>
                  <a:pt x="19" y="38"/>
                </a:lnTo>
                <a:lnTo>
                  <a:pt x="21" y="38"/>
                </a:lnTo>
                <a:lnTo>
                  <a:pt x="23" y="40"/>
                </a:lnTo>
                <a:lnTo>
                  <a:pt x="23" y="44"/>
                </a:lnTo>
                <a:lnTo>
                  <a:pt x="25" y="48"/>
                </a:lnTo>
                <a:lnTo>
                  <a:pt x="26" y="44"/>
                </a:lnTo>
                <a:lnTo>
                  <a:pt x="30" y="42"/>
                </a:lnTo>
                <a:lnTo>
                  <a:pt x="32" y="38"/>
                </a:lnTo>
                <a:lnTo>
                  <a:pt x="34" y="38"/>
                </a:lnTo>
                <a:lnTo>
                  <a:pt x="38" y="40"/>
                </a:lnTo>
                <a:lnTo>
                  <a:pt x="38" y="42"/>
                </a:lnTo>
                <a:lnTo>
                  <a:pt x="40" y="44"/>
                </a:lnTo>
                <a:lnTo>
                  <a:pt x="38" y="44"/>
                </a:lnTo>
                <a:lnTo>
                  <a:pt x="34" y="48"/>
                </a:lnTo>
                <a:lnTo>
                  <a:pt x="34" y="50"/>
                </a:lnTo>
                <a:lnTo>
                  <a:pt x="36" y="52"/>
                </a:lnTo>
                <a:lnTo>
                  <a:pt x="38" y="53"/>
                </a:lnTo>
                <a:lnTo>
                  <a:pt x="40" y="57"/>
                </a:lnTo>
                <a:lnTo>
                  <a:pt x="42" y="59"/>
                </a:lnTo>
                <a:close/>
                <a:moveTo>
                  <a:pt x="28" y="36"/>
                </a:moveTo>
                <a:lnTo>
                  <a:pt x="23" y="30"/>
                </a:lnTo>
                <a:lnTo>
                  <a:pt x="19" y="23"/>
                </a:lnTo>
                <a:lnTo>
                  <a:pt x="25" y="21"/>
                </a:lnTo>
                <a:lnTo>
                  <a:pt x="26" y="25"/>
                </a:lnTo>
                <a:lnTo>
                  <a:pt x="25" y="25"/>
                </a:lnTo>
                <a:lnTo>
                  <a:pt x="26" y="30"/>
                </a:lnTo>
                <a:lnTo>
                  <a:pt x="30" y="30"/>
                </a:lnTo>
                <a:lnTo>
                  <a:pt x="32" y="34"/>
                </a:lnTo>
                <a:lnTo>
                  <a:pt x="30" y="36"/>
                </a:lnTo>
                <a:lnTo>
                  <a:pt x="28" y="3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2" name="Freeform 229"/>
          <p:cNvSpPr>
            <a:spLocks noChangeAspect="1"/>
          </p:cNvSpPr>
          <p:nvPr/>
        </p:nvSpPr>
        <p:spPr bwMode="gray">
          <a:xfrm>
            <a:off x="4814888" y="2587625"/>
            <a:ext cx="158750" cy="85725"/>
          </a:xfrm>
          <a:custGeom>
            <a:avLst/>
            <a:gdLst>
              <a:gd name="T0" fmla="*/ 2147483647 w 86"/>
              <a:gd name="T1" fmla="*/ 2147483647 h 46"/>
              <a:gd name="T2" fmla="*/ 0 w 86"/>
              <a:gd name="T3" fmla="*/ 2147483647 h 46"/>
              <a:gd name="T4" fmla="*/ 2147483647 w 86"/>
              <a:gd name="T5" fmla="*/ 2147483647 h 46"/>
              <a:gd name="T6" fmla="*/ 2147483647 w 86"/>
              <a:gd name="T7" fmla="*/ 2147483647 h 46"/>
              <a:gd name="T8" fmla="*/ 2147483647 w 86"/>
              <a:gd name="T9" fmla="*/ 2147483647 h 46"/>
              <a:gd name="T10" fmla="*/ 2147483647 w 86"/>
              <a:gd name="T11" fmla="*/ 2147483647 h 46"/>
              <a:gd name="T12" fmla="*/ 2147483647 w 86"/>
              <a:gd name="T13" fmla="*/ 2147483647 h 46"/>
              <a:gd name="T14" fmla="*/ 2147483647 w 86"/>
              <a:gd name="T15" fmla="*/ 2147483647 h 46"/>
              <a:gd name="T16" fmla="*/ 2147483647 w 86"/>
              <a:gd name="T17" fmla="*/ 2147483647 h 46"/>
              <a:gd name="T18" fmla="*/ 2147483647 w 86"/>
              <a:gd name="T19" fmla="*/ 2147483647 h 46"/>
              <a:gd name="T20" fmla="*/ 2147483647 w 86"/>
              <a:gd name="T21" fmla="*/ 2147483647 h 46"/>
              <a:gd name="T22" fmla="*/ 2147483647 w 86"/>
              <a:gd name="T23" fmla="*/ 2147483647 h 46"/>
              <a:gd name="T24" fmla="*/ 2147483647 w 86"/>
              <a:gd name="T25" fmla="*/ 2147483647 h 46"/>
              <a:gd name="T26" fmla="*/ 2147483647 w 86"/>
              <a:gd name="T27" fmla="*/ 2147483647 h 46"/>
              <a:gd name="T28" fmla="*/ 2147483647 w 86"/>
              <a:gd name="T29" fmla="*/ 2147483647 h 46"/>
              <a:gd name="T30" fmla="*/ 2147483647 w 86"/>
              <a:gd name="T31" fmla="*/ 2147483647 h 46"/>
              <a:gd name="T32" fmla="*/ 2147483647 w 86"/>
              <a:gd name="T33" fmla="*/ 2147483647 h 46"/>
              <a:gd name="T34" fmla="*/ 2147483647 w 86"/>
              <a:gd name="T35" fmla="*/ 0 h 46"/>
              <a:gd name="T36" fmla="*/ 2147483647 w 86"/>
              <a:gd name="T37" fmla="*/ 2147483647 h 46"/>
              <a:gd name="T38" fmla="*/ 2147483647 w 86"/>
              <a:gd name="T39" fmla="*/ 2147483647 h 46"/>
              <a:gd name="T40" fmla="*/ 2147483647 w 86"/>
              <a:gd name="T41" fmla="*/ 2147483647 h 46"/>
              <a:gd name="T42" fmla="*/ 2147483647 w 86"/>
              <a:gd name="T43" fmla="*/ 2147483647 h 46"/>
              <a:gd name="T44" fmla="*/ 2147483647 w 86"/>
              <a:gd name="T45" fmla="*/ 2147483647 h 46"/>
              <a:gd name="T46" fmla="*/ 2147483647 w 86"/>
              <a:gd name="T47" fmla="*/ 2147483647 h 46"/>
              <a:gd name="T48" fmla="*/ 2147483647 w 86"/>
              <a:gd name="T49" fmla="*/ 2147483647 h 46"/>
              <a:gd name="T50" fmla="*/ 2147483647 w 86"/>
              <a:gd name="T51" fmla="*/ 2147483647 h 46"/>
              <a:gd name="T52" fmla="*/ 2147483647 w 86"/>
              <a:gd name="T53" fmla="*/ 2147483647 h 46"/>
              <a:gd name="T54" fmla="*/ 2147483647 w 86"/>
              <a:gd name="T55" fmla="*/ 2147483647 h 46"/>
              <a:gd name="T56" fmla="*/ 2147483647 w 86"/>
              <a:gd name="T57" fmla="*/ 2147483647 h 46"/>
              <a:gd name="T58" fmla="*/ 2147483647 w 86"/>
              <a:gd name="T59" fmla="*/ 2147483647 h 46"/>
              <a:gd name="T60" fmla="*/ 2147483647 w 86"/>
              <a:gd name="T61" fmla="*/ 2147483647 h 46"/>
              <a:gd name="T62" fmla="*/ 2147483647 w 86"/>
              <a:gd name="T63" fmla="*/ 2147483647 h 46"/>
              <a:gd name="T64" fmla="*/ 2147483647 w 86"/>
              <a:gd name="T65" fmla="*/ 2147483647 h 46"/>
              <a:gd name="T66" fmla="*/ 2147483647 w 86"/>
              <a:gd name="T67" fmla="*/ 2147483647 h 46"/>
              <a:gd name="T68" fmla="*/ 2147483647 w 86"/>
              <a:gd name="T69" fmla="*/ 2147483647 h 46"/>
              <a:gd name="T70" fmla="*/ 2147483647 w 86"/>
              <a:gd name="T71" fmla="*/ 2147483647 h 46"/>
              <a:gd name="T72" fmla="*/ 2147483647 w 86"/>
              <a:gd name="T73" fmla="*/ 2147483647 h 46"/>
              <a:gd name="T74" fmla="*/ 2147483647 w 86"/>
              <a:gd name="T75" fmla="*/ 2147483647 h 46"/>
              <a:gd name="T76" fmla="*/ 2147483647 w 86"/>
              <a:gd name="T77" fmla="*/ 2147483647 h 46"/>
              <a:gd name="T78" fmla="*/ 2147483647 w 86"/>
              <a:gd name="T79" fmla="*/ 2147483647 h 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"/>
              <a:gd name="T121" fmla="*/ 0 h 46"/>
              <a:gd name="T122" fmla="*/ 86 w 86"/>
              <a:gd name="T123" fmla="*/ 46 h 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" h="46">
                <a:moveTo>
                  <a:pt x="4" y="41"/>
                </a:moveTo>
                <a:lnTo>
                  <a:pt x="4" y="41"/>
                </a:lnTo>
                <a:lnTo>
                  <a:pt x="2" y="39"/>
                </a:lnTo>
                <a:lnTo>
                  <a:pt x="0" y="37"/>
                </a:lnTo>
                <a:lnTo>
                  <a:pt x="0" y="35"/>
                </a:lnTo>
                <a:lnTo>
                  <a:pt x="2" y="33"/>
                </a:lnTo>
                <a:lnTo>
                  <a:pt x="6" y="29"/>
                </a:lnTo>
                <a:lnTo>
                  <a:pt x="10" y="29"/>
                </a:lnTo>
                <a:lnTo>
                  <a:pt x="13" y="27"/>
                </a:lnTo>
                <a:lnTo>
                  <a:pt x="15" y="25"/>
                </a:lnTo>
                <a:lnTo>
                  <a:pt x="17" y="23"/>
                </a:lnTo>
                <a:lnTo>
                  <a:pt x="21" y="23"/>
                </a:lnTo>
                <a:lnTo>
                  <a:pt x="25" y="23"/>
                </a:lnTo>
                <a:lnTo>
                  <a:pt x="29" y="25"/>
                </a:lnTo>
                <a:lnTo>
                  <a:pt x="31" y="27"/>
                </a:lnTo>
                <a:lnTo>
                  <a:pt x="33" y="29"/>
                </a:lnTo>
                <a:lnTo>
                  <a:pt x="35" y="27"/>
                </a:lnTo>
                <a:lnTo>
                  <a:pt x="35" y="25"/>
                </a:lnTo>
                <a:lnTo>
                  <a:pt x="35" y="23"/>
                </a:lnTo>
                <a:lnTo>
                  <a:pt x="33" y="19"/>
                </a:lnTo>
                <a:lnTo>
                  <a:pt x="31" y="18"/>
                </a:lnTo>
                <a:lnTo>
                  <a:pt x="35" y="16"/>
                </a:lnTo>
                <a:lnTo>
                  <a:pt x="36" y="14"/>
                </a:lnTo>
                <a:lnTo>
                  <a:pt x="38" y="14"/>
                </a:lnTo>
                <a:lnTo>
                  <a:pt x="38" y="10"/>
                </a:lnTo>
                <a:lnTo>
                  <a:pt x="42" y="6"/>
                </a:lnTo>
                <a:lnTo>
                  <a:pt x="44" y="4"/>
                </a:lnTo>
                <a:lnTo>
                  <a:pt x="46" y="6"/>
                </a:lnTo>
                <a:lnTo>
                  <a:pt x="48" y="8"/>
                </a:lnTo>
                <a:lnTo>
                  <a:pt x="52" y="8"/>
                </a:lnTo>
                <a:lnTo>
                  <a:pt x="54" y="8"/>
                </a:lnTo>
                <a:lnTo>
                  <a:pt x="58" y="2"/>
                </a:lnTo>
                <a:lnTo>
                  <a:pt x="60" y="0"/>
                </a:lnTo>
                <a:lnTo>
                  <a:pt x="61" y="0"/>
                </a:lnTo>
                <a:lnTo>
                  <a:pt x="65" y="2"/>
                </a:lnTo>
                <a:lnTo>
                  <a:pt x="71" y="4"/>
                </a:lnTo>
                <a:lnTo>
                  <a:pt x="75" y="6"/>
                </a:lnTo>
                <a:lnTo>
                  <a:pt x="81" y="4"/>
                </a:lnTo>
                <a:lnTo>
                  <a:pt x="84" y="4"/>
                </a:lnTo>
                <a:lnTo>
                  <a:pt x="83" y="6"/>
                </a:lnTo>
                <a:lnTo>
                  <a:pt x="83" y="8"/>
                </a:lnTo>
                <a:lnTo>
                  <a:pt x="83" y="10"/>
                </a:lnTo>
                <a:lnTo>
                  <a:pt x="84" y="12"/>
                </a:lnTo>
                <a:lnTo>
                  <a:pt x="86" y="18"/>
                </a:lnTo>
                <a:lnTo>
                  <a:pt x="84" y="18"/>
                </a:lnTo>
                <a:lnTo>
                  <a:pt x="84" y="19"/>
                </a:lnTo>
                <a:lnTo>
                  <a:pt x="84" y="21"/>
                </a:lnTo>
                <a:lnTo>
                  <a:pt x="84" y="23"/>
                </a:lnTo>
                <a:lnTo>
                  <a:pt x="84" y="27"/>
                </a:lnTo>
                <a:lnTo>
                  <a:pt x="81" y="31"/>
                </a:lnTo>
                <a:lnTo>
                  <a:pt x="77" y="33"/>
                </a:lnTo>
                <a:lnTo>
                  <a:pt x="77" y="35"/>
                </a:lnTo>
                <a:lnTo>
                  <a:pt x="75" y="35"/>
                </a:lnTo>
                <a:lnTo>
                  <a:pt x="73" y="37"/>
                </a:lnTo>
                <a:lnTo>
                  <a:pt x="67" y="37"/>
                </a:lnTo>
                <a:lnTo>
                  <a:pt x="63" y="37"/>
                </a:lnTo>
                <a:lnTo>
                  <a:pt x="60" y="37"/>
                </a:lnTo>
                <a:lnTo>
                  <a:pt x="58" y="39"/>
                </a:lnTo>
                <a:lnTo>
                  <a:pt x="54" y="42"/>
                </a:lnTo>
                <a:lnTo>
                  <a:pt x="48" y="42"/>
                </a:lnTo>
                <a:lnTo>
                  <a:pt x="46" y="41"/>
                </a:lnTo>
                <a:lnTo>
                  <a:pt x="44" y="41"/>
                </a:lnTo>
                <a:lnTo>
                  <a:pt x="44" y="42"/>
                </a:lnTo>
                <a:lnTo>
                  <a:pt x="44" y="44"/>
                </a:lnTo>
                <a:lnTo>
                  <a:pt x="42" y="46"/>
                </a:lnTo>
                <a:lnTo>
                  <a:pt x="38" y="46"/>
                </a:lnTo>
                <a:lnTo>
                  <a:pt x="36" y="46"/>
                </a:lnTo>
                <a:lnTo>
                  <a:pt x="31" y="46"/>
                </a:lnTo>
                <a:lnTo>
                  <a:pt x="27" y="46"/>
                </a:lnTo>
                <a:lnTo>
                  <a:pt x="25" y="46"/>
                </a:lnTo>
                <a:lnTo>
                  <a:pt x="23" y="44"/>
                </a:lnTo>
                <a:lnTo>
                  <a:pt x="19" y="44"/>
                </a:lnTo>
                <a:lnTo>
                  <a:pt x="17" y="44"/>
                </a:lnTo>
                <a:lnTo>
                  <a:pt x="13" y="42"/>
                </a:lnTo>
                <a:lnTo>
                  <a:pt x="12" y="41"/>
                </a:lnTo>
                <a:lnTo>
                  <a:pt x="12" y="42"/>
                </a:lnTo>
                <a:lnTo>
                  <a:pt x="8" y="42"/>
                </a:lnTo>
                <a:lnTo>
                  <a:pt x="4" y="42"/>
                </a:lnTo>
                <a:lnTo>
                  <a:pt x="4" y="41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3" name="Freeform 230"/>
          <p:cNvSpPr>
            <a:spLocks noChangeAspect="1"/>
          </p:cNvSpPr>
          <p:nvPr/>
        </p:nvSpPr>
        <p:spPr bwMode="gray">
          <a:xfrm>
            <a:off x="7578725" y="4402138"/>
            <a:ext cx="7938" cy="11112"/>
          </a:xfrm>
          <a:custGeom>
            <a:avLst/>
            <a:gdLst>
              <a:gd name="T0" fmla="*/ 0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4" name="Freeform 231"/>
          <p:cNvSpPr>
            <a:spLocks noChangeAspect="1"/>
          </p:cNvSpPr>
          <p:nvPr/>
        </p:nvSpPr>
        <p:spPr bwMode="gray">
          <a:xfrm>
            <a:off x="7567613" y="4408488"/>
            <a:ext cx="6350" cy="6350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0"/>
                </a:moveTo>
                <a:lnTo>
                  <a:pt x="2" y="4"/>
                </a:lnTo>
                <a:lnTo>
                  <a:pt x="4" y="4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5" name="Freeform 232"/>
          <p:cNvSpPr>
            <a:spLocks noChangeAspect="1"/>
          </p:cNvSpPr>
          <p:nvPr/>
        </p:nvSpPr>
        <p:spPr bwMode="gray">
          <a:xfrm>
            <a:off x="7559675" y="4413250"/>
            <a:ext cx="6350" cy="6350"/>
          </a:xfrm>
          <a:custGeom>
            <a:avLst/>
            <a:gdLst>
              <a:gd name="T0" fmla="*/ 0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0"/>
                </a:moveTo>
                <a:lnTo>
                  <a:pt x="0" y="4"/>
                </a:lnTo>
                <a:lnTo>
                  <a:pt x="4" y="4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6" name="Freeform 233"/>
          <p:cNvSpPr>
            <a:spLocks noChangeAspect="1"/>
          </p:cNvSpPr>
          <p:nvPr/>
        </p:nvSpPr>
        <p:spPr bwMode="gray">
          <a:xfrm>
            <a:off x="7697788" y="4468813"/>
            <a:ext cx="15875" cy="17462"/>
          </a:xfrm>
          <a:custGeom>
            <a:avLst/>
            <a:gdLst>
              <a:gd name="T0" fmla="*/ 2147483647 w 8"/>
              <a:gd name="T1" fmla="*/ 0 h 10"/>
              <a:gd name="T2" fmla="*/ 2147483647 w 8"/>
              <a:gd name="T3" fmla="*/ 2147483647 h 10"/>
              <a:gd name="T4" fmla="*/ 0 w 8"/>
              <a:gd name="T5" fmla="*/ 2147483647 h 10"/>
              <a:gd name="T6" fmla="*/ 0 w 8"/>
              <a:gd name="T7" fmla="*/ 2147483647 h 10"/>
              <a:gd name="T8" fmla="*/ 0 w 8"/>
              <a:gd name="T9" fmla="*/ 2147483647 h 10"/>
              <a:gd name="T10" fmla="*/ 2147483647 w 8"/>
              <a:gd name="T11" fmla="*/ 2147483647 h 10"/>
              <a:gd name="T12" fmla="*/ 2147483647 w 8"/>
              <a:gd name="T13" fmla="*/ 2147483647 h 10"/>
              <a:gd name="T14" fmla="*/ 2147483647 w 8"/>
              <a:gd name="T15" fmla="*/ 2147483647 h 10"/>
              <a:gd name="T16" fmla="*/ 2147483647 w 8"/>
              <a:gd name="T17" fmla="*/ 2147483647 h 10"/>
              <a:gd name="T18" fmla="*/ 2147483647 w 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0"/>
              <a:gd name="T32" fmla="*/ 8 w 8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0">
                <a:moveTo>
                  <a:pt x="4" y="0"/>
                </a:moveTo>
                <a:lnTo>
                  <a:pt x="2" y="2"/>
                </a:lnTo>
                <a:lnTo>
                  <a:pt x="0" y="2"/>
                </a:lnTo>
                <a:lnTo>
                  <a:pt x="0" y="6"/>
                </a:lnTo>
                <a:lnTo>
                  <a:pt x="0" y="10"/>
                </a:lnTo>
                <a:lnTo>
                  <a:pt x="2" y="10"/>
                </a:lnTo>
                <a:lnTo>
                  <a:pt x="6" y="8"/>
                </a:lnTo>
                <a:lnTo>
                  <a:pt x="8" y="6"/>
                </a:lnTo>
                <a:lnTo>
                  <a:pt x="6" y="2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7" name="Freeform 234"/>
          <p:cNvSpPr>
            <a:spLocks noChangeAspect="1"/>
          </p:cNvSpPr>
          <p:nvPr/>
        </p:nvSpPr>
        <p:spPr bwMode="gray">
          <a:xfrm>
            <a:off x="7766050" y="4546600"/>
            <a:ext cx="4763" cy="7938"/>
          </a:xfrm>
          <a:custGeom>
            <a:avLst/>
            <a:gdLst>
              <a:gd name="T0" fmla="*/ 2147483647 w 4"/>
              <a:gd name="T1" fmla="*/ 0 h 6"/>
              <a:gd name="T2" fmla="*/ 0 w 4"/>
              <a:gd name="T3" fmla="*/ 2147483647 h 6"/>
              <a:gd name="T4" fmla="*/ 0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2147483647 w 4"/>
              <a:gd name="T11" fmla="*/ 2147483647 h 6"/>
              <a:gd name="T12" fmla="*/ 2147483647 w 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6"/>
              <a:gd name="T23" fmla="*/ 4 w 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6">
                <a:moveTo>
                  <a:pt x="2" y="0"/>
                </a:moveTo>
                <a:lnTo>
                  <a:pt x="0" y="2"/>
                </a:lnTo>
                <a:lnTo>
                  <a:pt x="0" y="4"/>
                </a:lnTo>
                <a:lnTo>
                  <a:pt x="2" y="6"/>
                </a:lnTo>
                <a:lnTo>
                  <a:pt x="4" y="6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8" name="Freeform 235"/>
          <p:cNvSpPr>
            <a:spLocks noChangeAspect="1"/>
          </p:cNvSpPr>
          <p:nvPr/>
        </p:nvSpPr>
        <p:spPr bwMode="gray">
          <a:xfrm>
            <a:off x="7167563" y="4818063"/>
            <a:ext cx="4762" cy="11112"/>
          </a:xfrm>
          <a:custGeom>
            <a:avLst/>
            <a:gdLst>
              <a:gd name="T0" fmla="*/ 0 w 2"/>
              <a:gd name="T1" fmla="*/ 0 h 8"/>
              <a:gd name="T2" fmla="*/ 2147483647 w 2"/>
              <a:gd name="T3" fmla="*/ 2147483647 h 8"/>
              <a:gd name="T4" fmla="*/ 2147483647 w 2"/>
              <a:gd name="T5" fmla="*/ 2147483647 h 8"/>
              <a:gd name="T6" fmla="*/ 0 w 2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8"/>
              <a:gd name="T14" fmla="*/ 2 w 2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8">
                <a:moveTo>
                  <a:pt x="0" y="0"/>
                </a:moveTo>
                <a:lnTo>
                  <a:pt x="2" y="8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noFill/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19" name="Freeform 236"/>
          <p:cNvSpPr>
            <a:spLocks noChangeAspect="1"/>
          </p:cNvSpPr>
          <p:nvPr/>
        </p:nvSpPr>
        <p:spPr bwMode="gray">
          <a:xfrm>
            <a:off x="7723188" y="4964113"/>
            <a:ext cx="7937" cy="19050"/>
          </a:xfrm>
          <a:custGeom>
            <a:avLst/>
            <a:gdLst>
              <a:gd name="T0" fmla="*/ 0 w 4"/>
              <a:gd name="T1" fmla="*/ 0 h 11"/>
              <a:gd name="T2" fmla="*/ 2147483647 w 4"/>
              <a:gd name="T3" fmla="*/ 2147483647 h 11"/>
              <a:gd name="T4" fmla="*/ 2147483647 w 4"/>
              <a:gd name="T5" fmla="*/ 2147483647 h 11"/>
              <a:gd name="T6" fmla="*/ 2147483647 w 4"/>
              <a:gd name="T7" fmla="*/ 2147483647 h 11"/>
              <a:gd name="T8" fmla="*/ 2147483647 w 4"/>
              <a:gd name="T9" fmla="*/ 2147483647 h 11"/>
              <a:gd name="T10" fmla="*/ 2147483647 w 4"/>
              <a:gd name="T11" fmla="*/ 2147483647 h 11"/>
              <a:gd name="T12" fmla="*/ 2147483647 w 4"/>
              <a:gd name="T13" fmla="*/ 2147483647 h 11"/>
              <a:gd name="T14" fmla="*/ 0 w 4"/>
              <a:gd name="T15" fmla="*/ 2147483647 h 11"/>
              <a:gd name="T16" fmla="*/ 0 w 4"/>
              <a:gd name="T17" fmla="*/ 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11"/>
              <a:gd name="T29" fmla="*/ 4 w 4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11">
                <a:moveTo>
                  <a:pt x="0" y="0"/>
                </a:moveTo>
                <a:lnTo>
                  <a:pt x="2" y="2"/>
                </a:lnTo>
                <a:lnTo>
                  <a:pt x="4" y="7"/>
                </a:lnTo>
                <a:lnTo>
                  <a:pt x="4" y="9"/>
                </a:lnTo>
                <a:lnTo>
                  <a:pt x="4" y="11"/>
                </a:lnTo>
                <a:lnTo>
                  <a:pt x="2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0" name="Freeform 237"/>
          <p:cNvSpPr>
            <a:spLocks noChangeAspect="1"/>
          </p:cNvSpPr>
          <p:nvPr/>
        </p:nvSpPr>
        <p:spPr bwMode="gray">
          <a:xfrm>
            <a:off x="7681913" y="4975225"/>
            <a:ext cx="9525" cy="23813"/>
          </a:xfrm>
          <a:custGeom>
            <a:avLst/>
            <a:gdLst>
              <a:gd name="T0" fmla="*/ 0 w 4"/>
              <a:gd name="T1" fmla="*/ 0 h 14"/>
              <a:gd name="T2" fmla="*/ 2147483647 w 4"/>
              <a:gd name="T3" fmla="*/ 2147483647 h 14"/>
              <a:gd name="T4" fmla="*/ 2147483647 w 4"/>
              <a:gd name="T5" fmla="*/ 2147483647 h 14"/>
              <a:gd name="T6" fmla="*/ 2147483647 w 4"/>
              <a:gd name="T7" fmla="*/ 2147483647 h 14"/>
              <a:gd name="T8" fmla="*/ 2147483647 w 4"/>
              <a:gd name="T9" fmla="*/ 2147483647 h 14"/>
              <a:gd name="T10" fmla="*/ 2147483647 w 4"/>
              <a:gd name="T11" fmla="*/ 2147483647 h 14"/>
              <a:gd name="T12" fmla="*/ 0 w 4"/>
              <a:gd name="T13" fmla="*/ 2147483647 h 14"/>
              <a:gd name="T14" fmla="*/ 0 w 4"/>
              <a:gd name="T15" fmla="*/ 2147483647 h 14"/>
              <a:gd name="T16" fmla="*/ 0 w 4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14"/>
              <a:gd name="T29" fmla="*/ 4 w 4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14">
                <a:moveTo>
                  <a:pt x="0" y="0"/>
                </a:moveTo>
                <a:lnTo>
                  <a:pt x="2" y="4"/>
                </a:lnTo>
                <a:lnTo>
                  <a:pt x="4" y="10"/>
                </a:lnTo>
                <a:lnTo>
                  <a:pt x="4" y="12"/>
                </a:lnTo>
                <a:lnTo>
                  <a:pt x="4" y="14"/>
                </a:lnTo>
                <a:lnTo>
                  <a:pt x="2" y="14"/>
                </a:lnTo>
                <a:lnTo>
                  <a:pt x="0" y="14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1" name="Freeform 238"/>
          <p:cNvSpPr>
            <a:spLocks noChangeAspect="1"/>
          </p:cNvSpPr>
          <p:nvPr/>
        </p:nvSpPr>
        <p:spPr bwMode="gray">
          <a:xfrm>
            <a:off x="7673975" y="4976813"/>
            <a:ext cx="1588" cy="6350"/>
          </a:xfrm>
          <a:custGeom>
            <a:avLst/>
            <a:gdLst>
              <a:gd name="T0" fmla="*/ 2147483647 w 2"/>
              <a:gd name="T1" fmla="*/ 0 h 4"/>
              <a:gd name="T2" fmla="*/ 2147483647 w 2"/>
              <a:gd name="T3" fmla="*/ 2147483647 h 4"/>
              <a:gd name="T4" fmla="*/ 0 w 2"/>
              <a:gd name="T5" fmla="*/ 2147483647 h 4"/>
              <a:gd name="T6" fmla="*/ 0 w 2"/>
              <a:gd name="T7" fmla="*/ 2147483647 h 4"/>
              <a:gd name="T8" fmla="*/ 2147483647 w 2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2" y="0"/>
                </a:moveTo>
                <a:lnTo>
                  <a:pt x="2" y="2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2" name="Freeform 239"/>
          <p:cNvSpPr>
            <a:spLocks noChangeAspect="1"/>
          </p:cNvSpPr>
          <p:nvPr/>
        </p:nvSpPr>
        <p:spPr bwMode="gray">
          <a:xfrm>
            <a:off x="7713663" y="5116513"/>
            <a:ext cx="17462" cy="6350"/>
          </a:xfrm>
          <a:custGeom>
            <a:avLst/>
            <a:gdLst>
              <a:gd name="T0" fmla="*/ 2147483647 w 9"/>
              <a:gd name="T1" fmla="*/ 0 h 6"/>
              <a:gd name="T2" fmla="*/ 0 w 9"/>
              <a:gd name="T3" fmla="*/ 2147483647 h 6"/>
              <a:gd name="T4" fmla="*/ 2147483647 w 9"/>
              <a:gd name="T5" fmla="*/ 2147483647 h 6"/>
              <a:gd name="T6" fmla="*/ 2147483647 w 9"/>
              <a:gd name="T7" fmla="*/ 2147483647 h 6"/>
              <a:gd name="T8" fmla="*/ 2147483647 w 9"/>
              <a:gd name="T9" fmla="*/ 2147483647 h 6"/>
              <a:gd name="T10" fmla="*/ 2147483647 w 9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2" y="0"/>
                </a:moveTo>
                <a:lnTo>
                  <a:pt x="0" y="6"/>
                </a:lnTo>
                <a:lnTo>
                  <a:pt x="5" y="4"/>
                </a:lnTo>
                <a:lnTo>
                  <a:pt x="9" y="4"/>
                </a:lnTo>
                <a:lnTo>
                  <a:pt x="9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3" name="Freeform 240"/>
          <p:cNvSpPr>
            <a:spLocks noChangeAspect="1"/>
          </p:cNvSpPr>
          <p:nvPr/>
        </p:nvSpPr>
        <p:spPr bwMode="gray">
          <a:xfrm>
            <a:off x="7853363" y="5245100"/>
            <a:ext cx="9525" cy="12700"/>
          </a:xfrm>
          <a:custGeom>
            <a:avLst/>
            <a:gdLst>
              <a:gd name="T0" fmla="*/ 0 w 4"/>
              <a:gd name="T1" fmla="*/ 0 h 8"/>
              <a:gd name="T2" fmla="*/ 0 w 4"/>
              <a:gd name="T3" fmla="*/ 2147483647 h 8"/>
              <a:gd name="T4" fmla="*/ 2147483647 w 4"/>
              <a:gd name="T5" fmla="*/ 2147483647 h 8"/>
              <a:gd name="T6" fmla="*/ 2147483647 w 4"/>
              <a:gd name="T7" fmla="*/ 2147483647 h 8"/>
              <a:gd name="T8" fmla="*/ 2147483647 w 4"/>
              <a:gd name="T9" fmla="*/ 2147483647 h 8"/>
              <a:gd name="T10" fmla="*/ 2147483647 w 4"/>
              <a:gd name="T11" fmla="*/ 2147483647 h 8"/>
              <a:gd name="T12" fmla="*/ 2147483647 w 4"/>
              <a:gd name="T13" fmla="*/ 0 h 8"/>
              <a:gd name="T14" fmla="*/ 2147483647 w 4"/>
              <a:gd name="T15" fmla="*/ 0 h 8"/>
              <a:gd name="T16" fmla="*/ 0 w 4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8"/>
              <a:gd name="T29" fmla="*/ 4 w 4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8">
                <a:moveTo>
                  <a:pt x="0" y="0"/>
                </a:moveTo>
                <a:lnTo>
                  <a:pt x="0" y="4"/>
                </a:lnTo>
                <a:lnTo>
                  <a:pt x="2" y="8"/>
                </a:lnTo>
                <a:lnTo>
                  <a:pt x="2" y="6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4" name="Freeform 241"/>
          <p:cNvSpPr>
            <a:spLocks noChangeAspect="1"/>
          </p:cNvSpPr>
          <p:nvPr/>
        </p:nvSpPr>
        <p:spPr bwMode="gray">
          <a:xfrm>
            <a:off x="7953375" y="5249863"/>
            <a:ext cx="11113" cy="12700"/>
          </a:xfrm>
          <a:custGeom>
            <a:avLst/>
            <a:gdLst>
              <a:gd name="T0" fmla="*/ 0 w 6"/>
              <a:gd name="T1" fmla="*/ 0 h 8"/>
              <a:gd name="T2" fmla="*/ 2147483647 w 6"/>
              <a:gd name="T3" fmla="*/ 2147483647 h 8"/>
              <a:gd name="T4" fmla="*/ 2147483647 w 6"/>
              <a:gd name="T5" fmla="*/ 2147483647 h 8"/>
              <a:gd name="T6" fmla="*/ 2147483647 w 6"/>
              <a:gd name="T7" fmla="*/ 2147483647 h 8"/>
              <a:gd name="T8" fmla="*/ 2147483647 w 6"/>
              <a:gd name="T9" fmla="*/ 2147483647 h 8"/>
              <a:gd name="T10" fmla="*/ 2147483647 w 6"/>
              <a:gd name="T11" fmla="*/ 2147483647 h 8"/>
              <a:gd name="T12" fmla="*/ 0 w 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0" y="0"/>
                </a:moveTo>
                <a:lnTo>
                  <a:pt x="2" y="4"/>
                </a:lnTo>
                <a:lnTo>
                  <a:pt x="2" y="8"/>
                </a:lnTo>
                <a:lnTo>
                  <a:pt x="6" y="8"/>
                </a:lnTo>
                <a:lnTo>
                  <a:pt x="6" y="6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5" name="Freeform 242"/>
          <p:cNvSpPr>
            <a:spLocks noChangeAspect="1"/>
          </p:cNvSpPr>
          <p:nvPr/>
        </p:nvSpPr>
        <p:spPr bwMode="gray">
          <a:xfrm>
            <a:off x="7875588" y="5278438"/>
            <a:ext cx="88900" cy="93662"/>
          </a:xfrm>
          <a:custGeom>
            <a:avLst/>
            <a:gdLst>
              <a:gd name="T0" fmla="*/ 2147483647 w 48"/>
              <a:gd name="T1" fmla="*/ 0 h 52"/>
              <a:gd name="T2" fmla="*/ 2147483647 w 48"/>
              <a:gd name="T3" fmla="*/ 2147483647 h 52"/>
              <a:gd name="T4" fmla="*/ 0 w 48"/>
              <a:gd name="T5" fmla="*/ 2147483647 h 52"/>
              <a:gd name="T6" fmla="*/ 2147483647 w 48"/>
              <a:gd name="T7" fmla="*/ 2147483647 h 52"/>
              <a:gd name="T8" fmla="*/ 2147483647 w 48"/>
              <a:gd name="T9" fmla="*/ 2147483647 h 52"/>
              <a:gd name="T10" fmla="*/ 2147483647 w 48"/>
              <a:gd name="T11" fmla="*/ 2147483647 h 52"/>
              <a:gd name="T12" fmla="*/ 2147483647 w 48"/>
              <a:gd name="T13" fmla="*/ 2147483647 h 52"/>
              <a:gd name="T14" fmla="*/ 2147483647 w 48"/>
              <a:gd name="T15" fmla="*/ 2147483647 h 52"/>
              <a:gd name="T16" fmla="*/ 2147483647 w 48"/>
              <a:gd name="T17" fmla="*/ 2147483647 h 52"/>
              <a:gd name="T18" fmla="*/ 2147483647 w 48"/>
              <a:gd name="T19" fmla="*/ 2147483647 h 52"/>
              <a:gd name="T20" fmla="*/ 2147483647 w 48"/>
              <a:gd name="T21" fmla="*/ 2147483647 h 52"/>
              <a:gd name="T22" fmla="*/ 2147483647 w 48"/>
              <a:gd name="T23" fmla="*/ 2147483647 h 52"/>
              <a:gd name="T24" fmla="*/ 2147483647 w 48"/>
              <a:gd name="T25" fmla="*/ 2147483647 h 52"/>
              <a:gd name="T26" fmla="*/ 2147483647 w 48"/>
              <a:gd name="T27" fmla="*/ 2147483647 h 52"/>
              <a:gd name="T28" fmla="*/ 2147483647 w 48"/>
              <a:gd name="T29" fmla="*/ 2147483647 h 52"/>
              <a:gd name="T30" fmla="*/ 2147483647 w 48"/>
              <a:gd name="T31" fmla="*/ 2147483647 h 52"/>
              <a:gd name="T32" fmla="*/ 2147483647 w 48"/>
              <a:gd name="T33" fmla="*/ 2147483647 h 52"/>
              <a:gd name="T34" fmla="*/ 2147483647 w 48"/>
              <a:gd name="T35" fmla="*/ 2147483647 h 52"/>
              <a:gd name="T36" fmla="*/ 2147483647 w 48"/>
              <a:gd name="T37" fmla="*/ 2147483647 h 52"/>
              <a:gd name="T38" fmla="*/ 2147483647 w 48"/>
              <a:gd name="T39" fmla="*/ 2147483647 h 52"/>
              <a:gd name="T40" fmla="*/ 2147483647 w 48"/>
              <a:gd name="T41" fmla="*/ 2147483647 h 52"/>
              <a:gd name="T42" fmla="*/ 2147483647 w 48"/>
              <a:gd name="T43" fmla="*/ 2147483647 h 52"/>
              <a:gd name="T44" fmla="*/ 2147483647 w 48"/>
              <a:gd name="T45" fmla="*/ 2147483647 h 52"/>
              <a:gd name="T46" fmla="*/ 2147483647 w 48"/>
              <a:gd name="T47" fmla="*/ 2147483647 h 52"/>
              <a:gd name="T48" fmla="*/ 2147483647 w 48"/>
              <a:gd name="T49" fmla="*/ 2147483647 h 52"/>
              <a:gd name="T50" fmla="*/ 2147483647 w 48"/>
              <a:gd name="T51" fmla="*/ 2147483647 h 52"/>
              <a:gd name="T52" fmla="*/ 2147483647 w 48"/>
              <a:gd name="T53" fmla="*/ 2147483647 h 52"/>
              <a:gd name="T54" fmla="*/ 2147483647 w 48"/>
              <a:gd name="T55" fmla="*/ 2147483647 h 52"/>
              <a:gd name="T56" fmla="*/ 2147483647 w 48"/>
              <a:gd name="T57" fmla="*/ 2147483647 h 52"/>
              <a:gd name="T58" fmla="*/ 2147483647 w 48"/>
              <a:gd name="T59" fmla="*/ 2147483647 h 52"/>
              <a:gd name="T60" fmla="*/ 2147483647 w 48"/>
              <a:gd name="T61" fmla="*/ 2147483647 h 52"/>
              <a:gd name="T62" fmla="*/ 2147483647 w 48"/>
              <a:gd name="T63" fmla="*/ 2147483647 h 52"/>
              <a:gd name="T64" fmla="*/ 2147483647 w 48"/>
              <a:gd name="T65" fmla="*/ 2147483647 h 52"/>
              <a:gd name="T66" fmla="*/ 2147483647 w 48"/>
              <a:gd name="T67" fmla="*/ 2147483647 h 52"/>
              <a:gd name="T68" fmla="*/ 2147483647 w 48"/>
              <a:gd name="T69" fmla="*/ 2147483647 h 52"/>
              <a:gd name="T70" fmla="*/ 2147483647 w 48"/>
              <a:gd name="T71" fmla="*/ 2147483647 h 52"/>
              <a:gd name="T72" fmla="*/ 2147483647 w 48"/>
              <a:gd name="T73" fmla="*/ 2147483647 h 52"/>
              <a:gd name="T74" fmla="*/ 2147483647 w 48"/>
              <a:gd name="T75" fmla="*/ 0 h 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"/>
              <a:gd name="T115" fmla="*/ 0 h 52"/>
              <a:gd name="T116" fmla="*/ 48 w 48"/>
              <a:gd name="T117" fmla="*/ 52 h 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" h="52">
                <a:moveTo>
                  <a:pt x="2" y="0"/>
                </a:moveTo>
                <a:lnTo>
                  <a:pt x="2" y="4"/>
                </a:lnTo>
                <a:lnTo>
                  <a:pt x="0" y="6"/>
                </a:lnTo>
                <a:lnTo>
                  <a:pt x="6" y="16"/>
                </a:lnTo>
                <a:lnTo>
                  <a:pt x="10" y="25"/>
                </a:lnTo>
                <a:lnTo>
                  <a:pt x="13" y="27"/>
                </a:lnTo>
                <a:lnTo>
                  <a:pt x="15" y="27"/>
                </a:lnTo>
                <a:lnTo>
                  <a:pt x="13" y="31"/>
                </a:lnTo>
                <a:lnTo>
                  <a:pt x="11" y="33"/>
                </a:lnTo>
                <a:lnTo>
                  <a:pt x="11" y="35"/>
                </a:lnTo>
                <a:lnTo>
                  <a:pt x="13" y="39"/>
                </a:lnTo>
                <a:lnTo>
                  <a:pt x="17" y="43"/>
                </a:lnTo>
                <a:lnTo>
                  <a:pt x="21" y="46"/>
                </a:lnTo>
                <a:lnTo>
                  <a:pt x="21" y="50"/>
                </a:lnTo>
                <a:lnTo>
                  <a:pt x="25" y="52"/>
                </a:lnTo>
                <a:lnTo>
                  <a:pt x="29" y="52"/>
                </a:lnTo>
                <a:lnTo>
                  <a:pt x="31" y="52"/>
                </a:lnTo>
                <a:lnTo>
                  <a:pt x="33" y="50"/>
                </a:lnTo>
                <a:lnTo>
                  <a:pt x="34" y="46"/>
                </a:lnTo>
                <a:lnTo>
                  <a:pt x="36" y="41"/>
                </a:lnTo>
                <a:lnTo>
                  <a:pt x="38" y="43"/>
                </a:lnTo>
                <a:lnTo>
                  <a:pt x="40" y="45"/>
                </a:lnTo>
                <a:lnTo>
                  <a:pt x="42" y="46"/>
                </a:lnTo>
                <a:lnTo>
                  <a:pt x="44" y="45"/>
                </a:lnTo>
                <a:lnTo>
                  <a:pt x="44" y="41"/>
                </a:lnTo>
                <a:lnTo>
                  <a:pt x="44" y="39"/>
                </a:lnTo>
                <a:lnTo>
                  <a:pt x="42" y="33"/>
                </a:lnTo>
                <a:lnTo>
                  <a:pt x="44" y="31"/>
                </a:lnTo>
                <a:lnTo>
                  <a:pt x="44" y="25"/>
                </a:lnTo>
                <a:lnTo>
                  <a:pt x="48" y="25"/>
                </a:lnTo>
                <a:lnTo>
                  <a:pt x="48" y="16"/>
                </a:lnTo>
                <a:lnTo>
                  <a:pt x="46" y="4"/>
                </a:lnTo>
                <a:lnTo>
                  <a:pt x="40" y="8"/>
                </a:lnTo>
                <a:lnTo>
                  <a:pt x="34" y="8"/>
                </a:lnTo>
                <a:lnTo>
                  <a:pt x="29" y="8"/>
                </a:lnTo>
                <a:lnTo>
                  <a:pt x="23" y="8"/>
                </a:lnTo>
                <a:lnTo>
                  <a:pt x="13" y="4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6" name="Freeform 243" descr="Wide upward diagonal"/>
          <p:cNvSpPr>
            <a:spLocks noChangeAspect="1"/>
          </p:cNvSpPr>
          <p:nvPr/>
        </p:nvSpPr>
        <p:spPr bwMode="gray">
          <a:xfrm>
            <a:off x="7167563" y="4395788"/>
            <a:ext cx="915987" cy="833437"/>
          </a:xfrm>
          <a:custGeom>
            <a:avLst/>
            <a:gdLst>
              <a:gd name="T0" fmla="*/ 2147483647 w 497"/>
              <a:gd name="T1" fmla="*/ 2147483647 h 456"/>
              <a:gd name="T2" fmla="*/ 2147483647 w 497"/>
              <a:gd name="T3" fmla="*/ 2147483647 h 456"/>
              <a:gd name="T4" fmla="*/ 2147483647 w 497"/>
              <a:gd name="T5" fmla="*/ 2147483647 h 456"/>
              <a:gd name="T6" fmla="*/ 2147483647 w 497"/>
              <a:gd name="T7" fmla="*/ 2147483647 h 456"/>
              <a:gd name="T8" fmla="*/ 2147483647 w 497"/>
              <a:gd name="T9" fmla="*/ 2147483647 h 456"/>
              <a:gd name="T10" fmla="*/ 2147483647 w 497"/>
              <a:gd name="T11" fmla="*/ 2147483647 h 456"/>
              <a:gd name="T12" fmla="*/ 2147483647 w 497"/>
              <a:gd name="T13" fmla="*/ 2147483647 h 456"/>
              <a:gd name="T14" fmla="*/ 2147483647 w 497"/>
              <a:gd name="T15" fmla="*/ 2147483647 h 456"/>
              <a:gd name="T16" fmla="*/ 2147483647 w 497"/>
              <a:gd name="T17" fmla="*/ 2147483647 h 456"/>
              <a:gd name="T18" fmla="*/ 2147483647 w 497"/>
              <a:gd name="T19" fmla="*/ 2147483647 h 456"/>
              <a:gd name="T20" fmla="*/ 2147483647 w 497"/>
              <a:gd name="T21" fmla="*/ 2147483647 h 456"/>
              <a:gd name="T22" fmla="*/ 2147483647 w 497"/>
              <a:gd name="T23" fmla="*/ 2147483647 h 456"/>
              <a:gd name="T24" fmla="*/ 2147483647 w 497"/>
              <a:gd name="T25" fmla="*/ 2147483647 h 456"/>
              <a:gd name="T26" fmla="*/ 2147483647 w 497"/>
              <a:gd name="T27" fmla="*/ 2147483647 h 456"/>
              <a:gd name="T28" fmla="*/ 2147483647 w 497"/>
              <a:gd name="T29" fmla="*/ 2147483647 h 456"/>
              <a:gd name="T30" fmla="*/ 2147483647 w 497"/>
              <a:gd name="T31" fmla="*/ 2147483647 h 456"/>
              <a:gd name="T32" fmla="*/ 2147483647 w 497"/>
              <a:gd name="T33" fmla="*/ 2147483647 h 456"/>
              <a:gd name="T34" fmla="*/ 2147483647 w 497"/>
              <a:gd name="T35" fmla="*/ 2147483647 h 456"/>
              <a:gd name="T36" fmla="*/ 2147483647 w 497"/>
              <a:gd name="T37" fmla="*/ 2147483647 h 456"/>
              <a:gd name="T38" fmla="*/ 2147483647 w 497"/>
              <a:gd name="T39" fmla="*/ 2147483647 h 456"/>
              <a:gd name="T40" fmla="*/ 2147483647 w 497"/>
              <a:gd name="T41" fmla="*/ 2147483647 h 456"/>
              <a:gd name="T42" fmla="*/ 2147483647 w 497"/>
              <a:gd name="T43" fmla="*/ 2147483647 h 456"/>
              <a:gd name="T44" fmla="*/ 2147483647 w 497"/>
              <a:gd name="T45" fmla="*/ 2147483647 h 456"/>
              <a:gd name="T46" fmla="*/ 2147483647 w 497"/>
              <a:gd name="T47" fmla="*/ 2147483647 h 456"/>
              <a:gd name="T48" fmla="*/ 2147483647 w 497"/>
              <a:gd name="T49" fmla="*/ 2147483647 h 456"/>
              <a:gd name="T50" fmla="*/ 2147483647 w 497"/>
              <a:gd name="T51" fmla="*/ 2147483647 h 456"/>
              <a:gd name="T52" fmla="*/ 2147483647 w 497"/>
              <a:gd name="T53" fmla="*/ 2147483647 h 456"/>
              <a:gd name="T54" fmla="*/ 2147483647 w 497"/>
              <a:gd name="T55" fmla="*/ 2147483647 h 456"/>
              <a:gd name="T56" fmla="*/ 2147483647 w 497"/>
              <a:gd name="T57" fmla="*/ 2147483647 h 456"/>
              <a:gd name="T58" fmla="*/ 2147483647 w 497"/>
              <a:gd name="T59" fmla="*/ 2147483647 h 456"/>
              <a:gd name="T60" fmla="*/ 2147483647 w 497"/>
              <a:gd name="T61" fmla="*/ 2147483647 h 456"/>
              <a:gd name="T62" fmla="*/ 2147483647 w 497"/>
              <a:gd name="T63" fmla="*/ 2147483647 h 456"/>
              <a:gd name="T64" fmla="*/ 2147483647 w 497"/>
              <a:gd name="T65" fmla="*/ 2147483647 h 456"/>
              <a:gd name="T66" fmla="*/ 2147483647 w 497"/>
              <a:gd name="T67" fmla="*/ 2147483647 h 456"/>
              <a:gd name="T68" fmla="*/ 2147483647 w 497"/>
              <a:gd name="T69" fmla="*/ 2147483647 h 456"/>
              <a:gd name="T70" fmla="*/ 2147483647 w 497"/>
              <a:gd name="T71" fmla="*/ 2147483647 h 456"/>
              <a:gd name="T72" fmla="*/ 2147483647 w 497"/>
              <a:gd name="T73" fmla="*/ 2147483647 h 456"/>
              <a:gd name="T74" fmla="*/ 2147483647 w 497"/>
              <a:gd name="T75" fmla="*/ 2147483647 h 456"/>
              <a:gd name="T76" fmla="*/ 2147483647 w 497"/>
              <a:gd name="T77" fmla="*/ 2147483647 h 456"/>
              <a:gd name="T78" fmla="*/ 2147483647 w 497"/>
              <a:gd name="T79" fmla="*/ 2147483647 h 456"/>
              <a:gd name="T80" fmla="*/ 2147483647 w 497"/>
              <a:gd name="T81" fmla="*/ 2147483647 h 456"/>
              <a:gd name="T82" fmla="*/ 2147483647 w 497"/>
              <a:gd name="T83" fmla="*/ 2147483647 h 456"/>
              <a:gd name="T84" fmla="*/ 2147483647 w 497"/>
              <a:gd name="T85" fmla="*/ 2147483647 h 456"/>
              <a:gd name="T86" fmla="*/ 2147483647 w 497"/>
              <a:gd name="T87" fmla="*/ 2147483647 h 456"/>
              <a:gd name="T88" fmla="*/ 2147483647 w 497"/>
              <a:gd name="T89" fmla="*/ 2147483647 h 456"/>
              <a:gd name="T90" fmla="*/ 2147483647 w 497"/>
              <a:gd name="T91" fmla="*/ 2147483647 h 456"/>
              <a:gd name="T92" fmla="*/ 2147483647 w 497"/>
              <a:gd name="T93" fmla="*/ 2147483647 h 456"/>
              <a:gd name="T94" fmla="*/ 2147483647 w 497"/>
              <a:gd name="T95" fmla="*/ 2147483647 h 456"/>
              <a:gd name="T96" fmla="*/ 2147483647 w 497"/>
              <a:gd name="T97" fmla="*/ 2147483647 h 456"/>
              <a:gd name="T98" fmla="*/ 2147483647 w 497"/>
              <a:gd name="T99" fmla="*/ 2147483647 h 456"/>
              <a:gd name="T100" fmla="*/ 2147483647 w 497"/>
              <a:gd name="T101" fmla="*/ 2147483647 h 456"/>
              <a:gd name="T102" fmla="*/ 2147483647 w 497"/>
              <a:gd name="T103" fmla="*/ 2147483647 h 456"/>
              <a:gd name="T104" fmla="*/ 2147483647 w 497"/>
              <a:gd name="T105" fmla="*/ 2147483647 h 456"/>
              <a:gd name="T106" fmla="*/ 2147483647 w 497"/>
              <a:gd name="T107" fmla="*/ 2147483647 h 456"/>
              <a:gd name="T108" fmla="*/ 2147483647 w 497"/>
              <a:gd name="T109" fmla="*/ 2147483647 h 456"/>
              <a:gd name="T110" fmla="*/ 2147483647 w 497"/>
              <a:gd name="T111" fmla="*/ 2147483647 h 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97"/>
              <a:gd name="T169" fmla="*/ 0 h 456"/>
              <a:gd name="T170" fmla="*/ 497 w 497"/>
              <a:gd name="T171" fmla="*/ 456 h 4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97" h="456">
                <a:moveTo>
                  <a:pt x="21" y="272"/>
                </a:moveTo>
                <a:lnTo>
                  <a:pt x="21" y="276"/>
                </a:lnTo>
                <a:lnTo>
                  <a:pt x="19" y="278"/>
                </a:lnTo>
                <a:lnTo>
                  <a:pt x="23" y="284"/>
                </a:lnTo>
                <a:lnTo>
                  <a:pt x="25" y="289"/>
                </a:lnTo>
                <a:lnTo>
                  <a:pt x="25" y="297"/>
                </a:lnTo>
                <a:lnTo>
                  <a:pt x="25" y="307"/>
                </a:lnTo>
                <a:lnTo>
                  <a:pt x="29" y="309"/>
                </a:lnTo>
                <a:lnTo>
                  <a:pt x="31" y="318"/>
                </a:lnTo>
                <a:lnTo>
                  <a:pt x="31" y="326"/>
                </a:lnTo>
                <a:lnTo>
                  <a:pt x="33" y="326"/>
                </a:lnTo>
                <a:lnTo>
                  <a:pt x="33" y="341"/>
                </a:lnTo>
                <a:lnTo>
                  <a:pt x="31" y="359"/>
                </a:lnTo>
                <a:lnTo>
                  <a:pt x="25" y="359"/>
                </a:lnTo>
                <a:lnTo>
                  <a:pt x="21" y="359"/>
                </a:lnTo>
                <a:lnTo>
                  <a:pt x="23" y="362"/>
                </a:lnTo>
                <a:lnTo>
                  <a:pt x="25" y="366"/>
                </a:lnTo>
                <a:lnTo>
                  <a:pt x="31" y="368"/>
                </a:lnTo>
                <a:lnTo>
                  <a:pt x="35" y="370"/>
                </a:lnTo>
                <a:lnTo>
                  <a:pt x="35" y="374"/>
                </a:lnTo>
                <a:lnTo>
                  <a:pt x="37" y="376"/>
                </a:lnTo>
                <a:lnTo>
                  <a:pt x="42" y="378"/>
                </a:lnTo>
                <a:lnTo>
                  <a:pt x="48" y="376"/>
                </a:lnTo>
                <a:lnTo>
                  <a:pt x="54" y="380"/>
                </a:lnTo>
                <a:lnTo>
                  <a:pt x="60" y="380"/>
                </a:lnTo>
                <a:lnTo>
                  <a:pt x="63" y="376"/>
                </a:lnTo>
                <a:lnTo>
                  <a:pt x="67" y="372"/>
                </a:lnTo>
                <a:lnTo>
                  <a:pt x="69" y="366"/>
                </a:lnTo>
                <a:lnTo>
                  <a:pt x="73" y="370"/>
                </a:lnTo>
                <a:lnTo>
                  <a:pt x="77" y="372"/>
                </a:lnTo>
                <a:lnTo>
                  <a:pt x="77" y="368"/>
                </a:lnTo>
                <a:lnTo>
                  <a:pt x="77" y="362"/>
                </a:lnTo>
                <a:lnTo>
                  <a:pt x="81" y="364"/>
                </a:lnTo>
                <a:lnTo>
                  <a:pt x="85" y="364"/>
                </a:lnTo>
                <a:lnTo>
                  <a:pt x="96" y="362"/>
                </a:lnTo>
                <a:lnTo>
                  <a:pt x="108" y="359"/>
                </a:lnTo>
                <a:lnTo>
                  <a:pt x="109" y="360"/>
                </a:lnTo>
                <a:lnTo>
                  <a:pt x="111" y="362"/>
                </a:lnTo>
                <a:lnTo>
                  <a:pt x="115" y="360"/>
                </a:lnTo>
                <a:lnTo>
                  <a:pt x="119" y="359"/>
                </a:lnTo>
                <a:lnTo>
                  <a:pt x="123" y="360"/>
                </a:lnTo>
                <a:lnTo>
                  <a:pt x="129" y="360"/>
                </a:lnTo>
                <a:lnTo>
                  <a:pt x="133" y="355"/>
                </a:lnTo>
                <a:lnTo>
                  <a:pt x="136" y="347"/>
                </a:lnTo>
                <a:lnTo>
                  <a:pt x="142" y="347"/>
                </a:lnTo>
                <a:lnTo>
                  <a:pt x="146" y="347"/>
                </a:lnTo>
                <a:lnTo>
                  <a:pt x="146" y="343"/>
                </a:lnTo>
                <a:lnTo>
                  <a:pt x="150" y="341"/>
                </a:lnTo>
                <a:lnTo>
                  <a:pt x="154" y="341"/>
                </a:lnTo>
                <a:lnTo>
                  <a:pt x="154" y="339"/>
                </a:lnTo>
                <a:lnTo>
                  <a:pt x="156" y="336"/>
                </a:lnTo>
                <a:lnTo>
                  <a:pt x="157" y="336"/>
                </a:lnTo>
                <a:lnTo>
                  <a:pt x="157" y="334"/>
                </a:lnTo>
                <a:lnTo>
                  <a:pt x="163" y="334"/>
                </a:lnTo>
                <a:lnTo>
                  <a:pt x="169" y="336"/>
                </a:lnTo>
                <a:lnTo>
                  <a:pt x="180" y="334"/>
                </a:lnTo>
                <a:lnTo>
                  <a:pt x="198" y="328"/>
                </a:lnTo>
                <a:lnTo>
                  <a:pt x="213" y="322"/>
                </a:lnTo>
                <a:lnTo>
                  <a:pt x="227" y="322"/>
                </a:lnTo>
                <a:lnTo>
                  <a:pt x="230" y="328"/>
                </a:lnTo>
                <a:lnTo>
                  <a:pt x="234" y="332"/>
                </a:lnTo>
                <a:lnTo>
                  <a:pt x="244" y="332"/>
                </a:lnTo>
                <a:lnTo>
                  <a:pt x="253" y="332"/>
                </a:lnTo>
                <a:lnTo>
                  <a:pt x="253" y="334"/>
                </a:lnTo>
                <a:lnTo>
                  <a:pt x="255" y="337"/>
                </a:lnTo>
                <a:lnTo>
                  <a:pt x="253" y="339"/>
                </a:lnTo>
                <a:lnTo>
                  <a:pt x="257" y="339"/>
                </a:lnTo>
                <a:lnTo>
                  <a:pt x="259" y="339"/>
                </a:lnTo>
                <a:lnTo>
                  <a:pt x="261" y="341"/>
                </a:lnTo>
                <a:lnTo>
                  <a:pt x="259" y="343"/>
                </a:lnTo>
                <a:lnTo>
                  <a:pt x="259" y="345"/>
                </a:lnTo>
                <a:lnTo>
                  <a:pt x="257" y="345"/>
                </a:lnTo>
                <a:lnTo>
                  <a:pt x="259" y="347"/>
                </a:lnTo>
                <a:lnTo>
                  <a:pt x="259" y="349"/>
                </a:lnTo>
                <a:lnTo>
                  <a:pt x="265" y="351"/>
                </a:lnTo>
                <a:lnTo>
                  <a:pt x="269" y="351"/>
                </a:lnTo>
                <a:lnTo>
                  <a:pt x="269" y="360"/>
                </a:lnTo>
                <a:lnTo>
                  <a:pt x="273" y="370"/>
                </a:lnTo>
                <a:lnTo>
                  <a:pt x="275" y="370"/>
                </a:lnTo>
                <a:lnTo>
                  <a:pt x="278" y="372"/>
                </a:lnTo>
                <a:lnTo>
                  <a:pt x="284" y="364"/>
                </a:lnTo>
                <a:lnTo>
                  <a:pt x="290" y="357"/>
                </a:lnTo>
                <a:lnTo>
                  <a:pt x="294" y="357"/>
                </a:lnTo>
                <a:lnTo>
                  <a:pt x="296" y="357"/>
                </a:lnTo>
                <a:lnTo>
                  <a:pt x="299" y="351"/>
                </a:lnTo>
                <a:lnTo>
                  <a:pt x="301" y="347"/>
                </a:lnTo>
                <a:lnTo>
                  <a:pt x="303" y="347"/>
                </a:lnTo>
                <a:lnTo>
                  <a:pt x="305" y="349"/>
                </a:lnTo>
                <a:lnTo>
                  <a:pt x="303" y="353"/>
                </a:lnTo>
                <a:lnTo>
                  <a:pt x="303" y="357"/>
                </a:lnTo>
                <a:lnTo>
                  <a:pt x="299" y="364"/>
                </a:lnTo>
                <a:lnTo>
                  <a:pt x="298" y="368"/>
                </a:lnTo>
                <a:lnTo>
                  <a:pt x="299" y="374"/>
                </a:lnTo>
                <a:lnTo>
                  <a:pt x="299" y="378"/>
                </a:lnTo>
                <a:lnTo>
                  <a:pt x="296" y="380"/>
                </a:lnTo>
                <a:lnTo>
                  <a:pt x="292" y="380"/>
                </a:lnTo>
                <a:lnTo>
                  <a:pt x="292" y="384"/>
                </a:lnTo>
                <a:lnTo>
                  <a:pt x="294" y="384"/>
                </a:lnTo>
                <a:lnTo>
                  <a:pt x="296" y="382"/>
                </a:lnTo>
                <a:lnTo>
                  <a:pt x="301" y="380"/>
                </a:lnTo>
                <a:lnTo>
                  <a:pt x="303" y="378"/>
                </a:lnTo>
                <a:lnTo>
                  <a:pt x="303" y="374"/>
                </a:lnTo>
                <a:lnTo>
                  <a:pt x="303" y="368"/>
                </a:lnTo>
                <a:lnTo>
                  <a:pt x="307" y="368"/>
                </a:lnTo>
                <a:lnTo>
                  <a:pt x="309" y="368"/>
                </a:lnTo>
                <a:lnTo>
                  <a:pt x="307" y="370"/>
                </a:lnTo>
                <a:lnTo>
                  <a:pt x="307" y="372"/>
                </a:lnTo>
                <a:lnTo>
                  <a:pt x="311" y="380"/>
                </a:lnTo>
                <a:lnTo>
                  <a:pt x="313" y="387"/>
                </a:lnTo>
                <a:lnTo>
                  <a:pt x="311" y="393"/>
                </a:lnTo>
                <a:lnTo>
                  <a:pt x="317" y="391"/>
                </a:lnTo>
                <a:lnTo>
                  <a:pt x="323" y="389"/>
                </a:lnTo>
                <a:lnTo>
                  <a:pt x="326" y="407"/>
                </a:lnTo>
                <a:lnTo>
                  <a:pt x="328" y="424"/>
                </a:lnTo>
                <a:lnTo>
                  <a:pt x="332" y="426"/>
                </a:lnTo>
                <a:lnTo>
                  <a:pt x="336" y="428"/>
                </a:lnTo>
                <a:lnTo>
                  <a:pt x="338" y="431"/>
                </a:lnTo>
                <a:lnTo>
                  <a:pt x="340" y="435"/>
                </a:lnTo>
                <a:lnTo>
                  <a:pt x="346" y="439"/>
                </a:lnTo>
                <a:lnTo>
                  <a:pt x="351" y="441"/>
                </a:lnTo>
                <a:lnTo>
                  <a:pt x="353" y="439"/>
                </a:lnTo>
                <a:lnTo>
                  <a:pt x="355" y="437"/>
                </a:lnTo>
                <a:lnTo>
                  <a:pt x="359" y="443"/>
                </a:lnTo>
                <a:lnTo>
                  <a:pt x="363" y="447"/>
                </a:lnTo>
                <a:lnTo>
                  <a:pt x="369" y="451"/>
                </a:lnTo>
                <a:lnTo>
                  <a:pt x="372" y="451"/>
                </a:lnTo>
                <a:lnTo>
                  <a:pt x="376" y="451"/>
                </a:lnTo>
                <a:lnTo>
                  <a:pt x="378" y="449"/>
                </a:lnTo>
                <a:lnTo>
                  <a:pt x="380" y="443"/>
                </a:lnTo>
                <a:lnTo>
                  <a:pt x="384" y="439"/>
                </a:lnTo>
                <a:lnTo>
                  <a:pt x="388" y="439"/>
                </a:lnTo>
                <a:lnTo>
                  <a:pt x="386" y="437"/>
                </a:lnTo>
                <a:lnTo>
                  <a:pt x="386" y="435"/>
                </a:lnTo>
                <a:lnTo>
                  <a:pt x="390" y="433"/>
                </a:lnTo>
                <a:lnTo>
                  <a:pt x="394" y="430"/>
                </a:lnTo>
                <a:lnTo>
                  <a:pt x="394" y="433"/>
                </a:lnTo>
                <a:lnTo>
                  <a:pt x="395" y="435"/>
                </a:lnTo>
                <a:lnTo>
                  <a:pt x="392" y="437"/>
                </a:lnTo>
                <a:lnTo>
                  <a:pt x="390" y="441"/>
                </a:lnTo>
                <a:lnTo>
                  <a:pt x="395" y="439"/>
                </a:lnTo>
                <a:lnTo>
                  <a:pt x="399" y="439"/>
                </a:lnTo>
                <a:lnTo>
                  <a:pt x="401" y="439"/>
                </a:lnTo>
                <a:lnTo>
                  <a:pt x="395" y="445"/>
                </a:lnTo>
                <a:lnTo>
                  <a:pt x="401" y="449"/>
                </a:lnTo>
                <a:lnTo>
                  <a:pt x="407" y="451"/>
                </a:lnTo>
                <a:lnTo>
                  <a:pt x="409" y="455"/>
                </a:lnTo>
                <a:lnTo>
                  <a:pt x="409" y="456"/>
                </a:lnTo>
                <a:lnTo>
                  <a:pt x="411" y="455"/>
                </a:lnTo>
                <a:lnTo>
                  <a:pt x="411" y="451"/>
                </a:lnTo>
                <a:lnTo>
                  <a:pt x="415" y="451"/>
                </a:lnTo>
                <a:lnTo>
                  <a:pt x="417" y="451"/>
                </a:lnTo>
                <a:lnTo>
                  <a:pt x="424" y="441"/>
                </a:lnTo>
                <a:lnTo>
                  <a:pt x="426" y="431"/>
                </a:lnTo>
                <a:lnTo>
                  <a:pt x="440" y="431"/>
                </a:lnTo>
                <a:lnTo>
                  <a:pt x="449" y="431"/>
                </a:lnTo>
                <a:lnTo>
                  <a:pt x="451" y="430"/>
                </a:lnTo>
                <a:lnTo>
                  <a:pt x="453" y="428"/>
                </a:lnTo>
                <a:lnTo>
                  <a:pt x="453" y="424"/>
                </a:lnTo>
                <a:lnTo>
                  <a:pt x="455" y="420"/>
                </a:lnTo>
                <a:lnTo>
                  <a:pt x="451" y="418"/>
                </a:lnTo>
                <a:lnTo>
                  <a:pt x="449" y="412"/>
                </a:lnTo>
                <a:lnTo>
                  <a:pt x="453" y="410"/>
                </a:lnTo>
                <a:lnTo>
                  <a:pt x="455" y="408"/>
                </a:lnTo>
                <a:lnTo>
                  <a:pt x="457" y="401"/>
                </a:lnTo>
                <a:lnTo>
                  <a:pt x="457" y="391"/>
                </a:lnTo>
                <a:lnTo>
                  <a:pt x="463" y="382"/>
                </a:lnTo>
                <a:lnTo>
                  <a:pt x="466" y="372"/>
                </a:lnTo>
                <a:lnTo>
                  <a:pt x="466" y="362"/>
                </a:lnTo>
                <a:lnTo>
                  <a:pt x="466" y="355"/>
                </a:lnTo>
                <a:lnTo>
                  <a:pt x="468" y="355"/>
                </a:lnTo>
                <a:lnTo>
                  <a:pt x="472" y="355"/>
                </a:lnTo>
                <a:lnTo>
                  <a:pt x="472" y="353"/>
                </a:lnTo>
                <a:lnTo>
                  <a:pt x="472" y="349"/>
                </a:lnTo>
                <a:lnTo>
                  <a:pt x="478" y="345"/>
                </a:lnTo>
                <a:lnTo>
                  <a:pt x="486" y="341"/>
                </a:lnTo>
                <a:lnTo>
                  <a:pt x="486" y="337"/>
                </a:lnTo>
                <a:lnTo>
                  <a:pt x="486" y="336"/>
                </a:lnTo>
                <a:lnTo>
                  <a:pt x="486" y="332"/>
                </a:lnTo>
                <a:lnTo>
                  <a:pt x="489" y="332"/>
                </a:lnTo>
                <a:lnTo>
                  <a:pt x="491" y="328"/>
                </a:lnTo>
                <a:lnTo>
                  <a:pt x="491" y="326"/>
                </a:lnTo>
                <a:lnTo>
                  <a:pt x="491" y="318"/>
                </a:lnTo>
                <a:lnTo>
                  <a:pt x="491" y="314"/>
                </a:lnTo>
                <a:lnTo>
                  <a:pt x="491" y="311"/>
                </a:lnTo>
                <a:lnTo>
                  <a:pt x="491" y="301"/>
                </a:lnTo>
                <a:lnTo>
                  <a:pt x="491" y="289"/>
                </a:lnTo>
                <a:lnTo>
                  <a:pt x="495" y="289"/>
                </a:lnTo>
                <a:lnTo>
                  <a:pt x="497" y="286"/>
                </a:lnTo>
                <a:lnTo>
                  <a:pt x="497" y="282"/>
                </a:lnTo>
                <a:lnTo>
                  <a:pt x="497" y="274"/>
                </a:lnTo>
                <a:lnTo>
                  <a:pt x="495" y="270"/>
                </a:lnTo>
                <a:lnTo>
                  <a:pt x="491" y="265"/>
                </a:lnTo>
                <a:lnTo>
                  <a:pt x="489" y="257"/>
                </a:lnTo>
                <a:lnTo>
                  <a:pt x="491" y="242"/>
                </a:lnTo>
                <a:lnTo>
                  <a:pt x="489" y="224"/>
                </a:lnTo>
                <a:lnTo>
                  <a:pt x="478" y="217"/>
                </a:lnTo>
                <a:lnTo>
                  <a:pt x="478" y="213"/>
                </a:lnTo>
                <a:lnTo>
                  <a:pt x="478" y="209"/>
                </a:lnTo>
                <a:lnTo>
                  <a:pt x="472" y="205"/>
                </a:lnTo>
                <a:lnTo>
                  <a:pt x="466" y="201"/>
                </a:lnTo>
                <a:lnTo>
                  <a:pt x="465" y="194"/>
                </a:lnTo>
                <a:lnTo>
                  <a:pt x="465" y="182"/>
                </a:lnTo>
                <a:lnTo>
                  <a:pt x="457" y="178"/>
                </a:lnTo>
                <a:lnTo>
                  <a:pt x="449" y="174"/>
                </a:lnTo>
                <a:lnTo>
                  <a:pt x="449" y="169"/>
                </a:lnTo>
                <a:lnTo>
                  <a:pt x="449" y="161"/>
                </a:lnTo>
                <a:lnTo>
                  <a:pt x="447" y="155"/>
                </a:lnTo>
                <a:lnTo>
                  <a:pt x="443" y="151"/>
                </a:lnTo>
                <a:lnTo>
                  <a:pt x="440" y="151"/>
                </a:lnTo>
                <a:lnTo>
                  <a:pt x="441" y="147"/>
                </a:lnTo>
                <a:lnTo>
                  <a:pt x="443" y="146"/>
                </a:lnTo>
                <a:lnTo>
                  <a:pt x="443" y="144"/>
                </a:lnTo>
                <a:lnTo>
                  <a:pt x="441" y="140"/>
                </a:lnTo>
                <a:lnTo>
                  <a:pt x="424" y="132"/>
                </a:lnTo>
                <a:lnTo>
                  <a:pt x="411" y="123"/>
                </a:lnTo>
                <a:lnTo>
                  <a:pt x="409" y="109"/>
                </a:lnTo>
                <a:lnTo>
                  <a:pt x="409" y="96"/>
                </a:lnTo>
                <a:lnTo>
                  <a:pt x="405" y="88"/>
                </a:lnTo>
                <a:lnTo>
                  <a:pt x="399" y="80"/>
                </a:lnTo>
                <a:lnTo>
                  <a:pt x="399" y="69"/>
                </a:lnTo>
                <a:lnTo>
                  <a:pt x="399" y="57"/>
                </a:lnTo>
                <a:lnTo>
                  <a:pt x="397" y="57"/>
                </a:lnTo>
                <a:lnTo>
                  <a:pt x="394" y="57"/>
                </a:lnTo>
                <a:lnTo>
                  <a:pt x="394" y="55"/>
                </a:lnTo>
                <a:lnTo>
                  <a:pt x="392" y="53"/>
                </a:lnTo>
                <a:lnTo>
                  <a:pt x="390" y="53"/>
                </a:lnTo>
                <a:lnTo>
                  <a:pt x="390" y="52"/>
                </a:lnTo>
                <a:lnTo>
                  <a:pt x="390" y="48"/>
                </a:lnTo>
                <a:lnTo>
                  <a:pt x="388" y="50"/>
                </a:lnTo>
                <a:lnTo>
                  <a:pt x="384" y="50"/>
                </a:lnTo>
                <a:lnTo>
                  <a:pt x="384" y="53"/>
                </a:lnTo>
                <a:lnTo>
                  <a:pt x="380" y="53"/>
                </a:lnTo>
                <a:lnTo>
                  <a:pt x="378" y="52"/>
                </a:lnTo>
                <a:lnTo>
                  <a:pt x="376" y="34"/>
                </a:lnTo>
                <a:lnTo>
                  <a:pt x="374" y="23"/>
                </a:lnTo>
                <a:lnTo>
                  <a:pt x="369" y="11"/>
                </a:lnTo>
                <a:lnTo>
                  <a:pt x="363" y="0"/>
                </a:lnTo>
                <a:lnTo>
                  <a:pt x="361" y="0"/>
                </a:lnTo>
                <a:lnTo>
                  <a:pt x="357" y="0"/>
                </a:lnTo>
                <a:lnTo>
                  <a:pt x="355" y="19"/>
                </a:lnTo>
                <a:lnTo>
                  <a:pt x="355" y="36"/>
                </a:lnTo>
                <a:lnTo>
                  <a:pt x="353" y="38"/>
                </a:lnTo>
                <a:lnTo>
                  <a:pt x="351" y="38"/>
                </a:lnTo>
                <a:lnTo>
                  <a:pt x="351" y="59"/>
                </a:lnTo>
                <a:lnTo>
                  <a:pt x="351" y="78"/>
                </a:lnTo>
                <a:lnTo>
                  <a:pt x="349" y="80"/>
                </a:lnTo>
                <a:lnTo>
                  <a:pt x="347" y="80"/>
                </a:lnTo>
                <a:lnTo>
                  <a:pt x="347" y="86"/>
                </a:lnTo>
                <a:lnTo>
                  <a:pt x="347" y="90"/>
                </a:lnTo>
                <a:lnTo>
                  <a:pt x="344" y="94"/>
                </a:lnTo>
                <a:lnTo>
                  <a:pt x="344" y="98"/>
                </a:lnTo>
                <a:lnTo>
                  <a:pt x="344" y="101"/>
                </a:lnTo>
                <a:lnTo>
                  <a:pt x="342" y="101"/>
                </a:lnTo>
                <a:lnTo>
                  <a:pt x="340" y="103"/>
                </a:lnTo>
                <a:lnTo>
                  <a:pt x="336" y="103"/>
                </a:lnTo>
                <a:lnTo>
                  <a:pt x="330" y="103"/>
                </a:lnTo>
                <a:lnTo>
                  <a:pt x="326" y="98"/>
                </a:lnTo>
                <a:lnTo>
                  <a:pt x="324" y="92"/>
                </a:lnTo>
                <a:lnTo>
                  <a:pt x="323" y="92"/>
                </a:lnTo>
                <a:lnTo>
                  <a:pt x="319" y="92"/>
                </a:lnTo>
                <a:lnTo>
                  <a:pt x="311" y="84"/>
                </a:lnTo>
                <a:lnTo>
                  <a:pt x="305" y="76"/>
                </a:lnTo>
                <a:lnTo>
                  <a:pt x="298" y="75"/>
                </a:lnTo>
                <a:lnTo>
                  <a:pt x="290" y="73"/>
                </a:lnTo>
                <a:lnTo>
                  <a:pt x="290" y="69"/>
                </a:lnTo>
                <a:lnTo>
                  <a:pt x="284" y="67"/>
                </a:lnTo>
                <a:lnTo>
                  <a:pt x="278" y="63"/>
                </a:lnTo>
                <a:lnTo>
                  <a:pt x="278" y="57"/>
                </a:lnTo>
                <a:lnTo>
                  <a:pt x="278" y="50"/>
                </a:lnTo>
                <a:lnTo>
                  <a:pt x="280" y="50"/>
                </a:lnTo>
                <a:lnTo>
                  <a:pt x="282" y="48"/>
                </a:lnTo>
                <a:lnTo>
                  <a:pt x="282" y="44"/>
                </a:lnTo>
                <a:lnTo>
                  <a:pt x="284" y="40"/>
                </a:lnTo>
                <a:lnTo>
                  <a:pt x="282" y="38"/>
                </a:lnTo>
                <a:lnTo>
                  <a:pt x="280" y="36"/>
                </a:lnTo>
                <a:lnTo>
                  <a:pt x="284" y="36"/>
                </a:lnTo>
                <a:lnTo>
                  <a:pt x="290" y="36"/>
                </a:lnTo>
                <a:lnTo>
                  <a:pt x="290" y="34"/>
                </a:lnTo>
                <a:lnTo>
                  <a:pt x="290" y="30"/>
                </a:lnTo>
                <a:lnTo>
                  <a:pt x="288" y="30"/>
                </a:lnTo>
                <a:lnTo>
                  <a:pt x="288" y="27"/>
                </a:lnTo>
                <a:lnTo>
                  <a:pt x="290" y="25"/>
                </a:lnTo>
                <a:lnTo>
                  <a:pt x="294" y="23"/>
                </a:lnTo>
                <a:lnTo>
                  <a:pt x="292" y="15"/>
                </a:lnTo>
                <a:lnTo>
                  <a:pt x="290" y="17"/>
                </a:lnTo>
                <a:lnTo>
                  <a:pt x="282" y="19"/>
                </a:lnTo>
                <a:lnTo>
                  <a:pt x="280" y="15"/>
                </a:lnTo>
                <a:lnTo>
                  <a:pt x="271" y="15"/>
                </a:lnTo>
                <a:lnTo>
                  <a:pt x="259" y="13"/>
                </a:lnTo>
                <a:lnTo>
                  <a:pt x="257" y="13"/>
                </a:lnTo>
                <a:lnTo>
                  <a:pt x="253" y="11"/>
                </a:lnTo>
                <a:lnTo>
                  <a:pt x="251" y="7"/>
                </a:lnTo>
                <a:lnTo>
                  <a:pt x="250" y="9"/>
                </a:lnTo>
                <a:lnTo>
                  <a:pt x="248" y="11"/>
                </a:lnTo>
                <a:lnTo>
                  <a:pt x="244" y="11"/>
                </a:lnTo>
                <a:lnTo>
                  <a:pt x="244" y="9"/>
                </a:lnTo>
                <a:lnTo>
                  <a:pt x="240" y="7"/>
                </a:lnTo>
                <a:lnTo>
                  <a:pt x="236" y="4"/>
                </a:lnTo>
                <a:lnTo>
                  <a:pt x="232" y="4"/>
                </a:lnTo>
                <a:lnTo>
                  <a:pt x="230" y="4"/>
                </a:lnTo>
                <a:lnTo>
                  <a:pt x="232" y="5"/>
                </a:lnTo>
                <a:lnTo>
                  <a:pt x="234" y="7"/>
                </a:lnTo>
                <a:lnTo>
                  <a:pt x="242" y="13"/>
                </a:lnTo>
                <a:lnTo>
                  <a:pt x="246" y="15"/>
                </a:lnTo>
                <a:lnTo>
                  <a:pt x="246" y="17"/>
                </a:lnTo>
                <a:lnTo>
                  <a:pt x="246" y="19"/>
                </a:lnTo>
                <a:lnTo>
                  <a:pt x="244" y="21"/>
                </a:lnTo>
                <a:lnTo>
                  <a:pt x="242" y="19"/>
                </a:lnTo>
                <a:lnTo>
                  <a:pt x="242" y="23"/>
                </a:lnTo>
                <a:lnTo>
                  <a:pt x="232" y="21"/>
                </a:lnTo>
                <a:lnTo>
                  <a:pt x="223" y="17"/>
                </a:lnTo>
                <a:lnTo>
                  <a:pt x="221" y="21"/>
                </a:lnTo>
                <a:lnTo>
                  <a:pt x="221" y="23"/>
                </a:lnTo>
                <a:lnTo>
                  <a:pt x="217" y="21"/>
                </a:lnTo>
                <a:lnTo>
                  <a:pt x="215" y="19"/>
                </a:lnTo>
                <a:lnTo>
                  <a:pt x="213" y="25"/>
                </a:lnTo>
                <a:lnTo>
                  <a:pt x="213" y="28"/>
                </a:lnTo>
                <a:lnTo>
                  <a:pt x="213" y="34"/>
                </a:lnTo>
                <a:lnTo>
                  <a:pt x="215" y="36"/>
                </a:lnTo>
                <a:lnTo>
                  <a:pt x="211" y="36"/>
                </a:lnTo>
                <a:lnTo>
                  <a:pt x="207" y="36"/>
                </a:lnTo>
                <a:lnTo>
                  <a:pt x="207" y="40"/>
                </a:lnTo>
                <a:lnTo>
                  <a:pt x="207" y="46"/>
                </a:lnTo>
                <a:lnTo>
                  <a:pt x="204" y="48"/>
                </a:lnTo>
                <a:lnTo>
                  <a:pt x="200" y="50"/>
                </a:lnTo>
                <a:lnTo>
                  <a:pt x="204" y="55"/>
                </a:lnTo>
                <a:lnTo>
                  <a:pt x="205" y="57"/>
                </a:lnTo>
                <a:lnTo>
                  <a:pt x="204" y="59"/>
                </a:lnTo>
                <a:lnTo>
                  <a:pt x="198" y="61"/>
                </a:lnTo>
                <a:lnTo>
                  <a:pt x="194" y="59"/>
                </a:lnTo>
                <a:lnTo>
                  <a:pt x="192" y="57"/>
                </a:lnTo>
                <a:lnTo>
                  <a:pt x="188" y="57"/>
                </a:lnTo>
                <a:lnTo>
                  <a:pt x="188" y="61"/>
                </a:lnTo>
                <a:lnTo>
                  <a:pt x="188" y="65"/>
                </a:lnTo>
                <a:lnTo>
                  <a:pt x="182" y="67"/>
                </a:lnTo>
                <a:lnTo>
                  <a:pt x="184" y="61"/>
                </a:lnTo>
                <a:lnTo>
                  <a:pt x="184" y="55"/>
                </a:lnTo>
                <a:lnTo>
                  <a:pt x="182" y="52"/>
                </a:lnTo>
                <a:lnTo>
                  <a:pt x="179" y="48"/>
                </a:lnTo>
                <a:lnTo>
                  <a:pt x="179" y="46"/>
                </a:lnTo>
                <a:lnTo>
                  <a:pt x="177" y="42"/>
                </a:lnTo>
                <a:lnTo>
                  <a:pt x="169" y="44"/>
                </a:lnTo>
                <a:lnTo>
                  <a:pt x="163" y="44"/>
                </a:lnTo>
                <a:lnTo>
                  <a:pt x="163" y="48"/>
                </a:lnTo>
                <a:lnTo>
                  <a:pt x="161" y="53"/>
                </a:lnTo>
                <a:lnTo>
                  <a:pt x="159" y="53"/>
                </a:lnTo>
                <a:lnTo>
                  <a:pt x="159" y="50"/>
                </a:lnTo>
                <a:lnTo>
                  <a:pt x="156" y="50"/>
                </a:lnTo>
                <a:lnTo>
                  <a:pt x="156" y="52"/>
                </a:lnTo>
                <a:lnTo>
                  <a:pt x="157" y="53"/>
                </a:lnTo>
                <a:lnTo>
                  <a:pt x="154" y="53"/>
                </a:lnTo>
                <a:lnTo>
                  <a:pt x="156" y="57"/>
                </a:lnTo>
                <a:lnTo>
                  <a:pt x="156" y="61"/>
                </a:lnTo>
                <a:lnTo>
                  <a:pt x="152" y="61"/>
                </a:lnTo>
                <a:lnTo>
                  <a:pt x="150" y="61"/>
                </a:lnTo>
                <a:lnTo>
                  <a:pt x="152" y="63"/>
                </a:lnTo>
                <a:lnTo>
                  <a:pt x="152" y="67"/>
                </a:lnTo>
                <a:lnTo>
                  <a:pt x="150" y="65"/>
                </a:lnTo>
                <a:lnTo>
                  <a:pt x="146" y="63"/>
                </a:lnTo>
                <a:lnTo>
                  <a:pt x="144" y="65"/>
                </a:lnTo>
                <a:lnTo>
                  <a:pt x="142" y="67"/>
                </a:lnTo>
                <a:lnTo>
                  <a:pt x="142" y="73"/>
                </a:lnTo>
                <a:lnTo>
                  <a:pt x="142" y="75"/>
                </a:lnTo>
                <a:lnTo>
                  <a:pt x="142" y="78"/>
                </a:lnTo>
                <a:lnTo>
                  <a:pt x="140" y="76"/>
                </a:lnTo>
                <a:lnTo>
                  <a:pt x="134" y="75"/>
                </a:lnTo>
                <a:lnTo>
                  <a:pt x="133" y="75"/>
                </a:lnTo>
                <a:lnTo>
                  <a:pt x="131" y="76"/>
                </a:lnTo>
                <a:lnTo>
                  <a:pt x="131" y="82"/>
                </a:lnTo>
                <a:lnTo>
                  <a:pt x="131" y="88"/>
                </a:lnTo>
                <a:lnTo>
                  <a:pt x="133" y="88"/>
                </a:lnTo>
                <a:lnTo>
                  <a:pt x="133" y="90"/>
                </a:lnTo>
                <a:lnTo>
                  <a:pt x="133" y="92"/>
                </a:lnTo>
                <a:lnTo>
                  <a:pt x="133" y="94"/>
                </a:lnTo>
                <a:lnTo>
                  <a:pt x="131" y="96"/>
                </a:lnTo>
                <a:lnTo>
                  <a:pt x="129" y="94"/>
                </a:lnTo>
                <a:lnTo>
                  <a:pt x="125" y="90"/>
                </a:lnTo>
                <a:lnTo>
                  <a:pt x="123" y="84"/>
                </a:lnTo>
                <a:lnTo>
                  <a:pt x="123" y="82"/>
                </a:lnTo>
                <a:lnTo>
                  <a:pt x="121" y="84"/>
                </a:lnTo>
                <a:lnTo>
                  <a:pt x="115" y="88"/>
                </a:lnTo>
                <a:lnTo>
                  <a:pt x="115" y="96"/>
                </a:lnTo>
                <a:lnTo>
                  <a:pt x="113" y="101"/>
                </a:lnTo>
                <a:lnTo>
                  <a:pt x="113" y="107"/>
                </a:lnTo>
                <a:lnTo>
                  <a:pt x="115" y="109"/>
                </a:lnTo>
                <a:lnTo>
                  <a:pt x="109" y="113"/>
                </a:lnTo>
                <a:lnTo>
                  <a:pt x="104" y="119"/>
                </a:lnTo>
                <a:lnTo>
                  <a:pt x="104" y="123"/>
                </a:lnTo>
                <a:lnTo>
                  <a:pt x="102" y="126"/>
                </a:lnTo>
                <a:lnTo>
                  <a:pt x="92" y="130"/>
                </a:lnTo>
                <a:lnTo>
                  <a:pt x="81" y="132"/>
                </a:lnTo>
                <a:lnTo>
                  <a:pt x="79" y="136"/>
                </a:lnTo>
                <a:lnTo>
                  <a:pt x="75" y="136"/>
                </a:lnTo>
                <a:lnTo>
                  <a:pt x="73" y="134"/>
                </a:lnTo>
                <a:lnTo>
                  <a:pt x="71" y="140"/>
                </a:lnTo>
                <a:lnTo>
                  <a:pt x="67" y="144"/>
                </a:lnTo>
                <a:lnTo>
                  <a:pt x="63" y="144"/>
                </a:lnTo>
                <a:lnTo>
                  <a:pt x="60" y="144"/>
                </a:lnTo>
                <a:lnTo>
                  <a:pt x="58" y="147"/>
                </a:lnTo>
                <a:lnTo>
                  <a:pt x="50" y="147"/>
                </a:lnTo>
                <a:lnTo>
                  <a:pt x="46" y="146"/>
                </a:lnTo>
                <a:lnTo>
                  <a:pt x="44" y="149"/>
                </a:lnTo>
                <a:lnTo>
                  <a:pt x="44" y="151"/>
                </a:lnTo>
                <a:lnTo>
                  <a:pt x="40" y="151"/>
                </a:lnTo>
                <a:lnTo>
                  <a:pt x="37" y="151"/>
                </a:lnTo>
                <a:lnTo>
                  <a:pt x="37" y="153"/>
                </a:lnTo>
                <a:lnTo>
                  <a:pt x="27" y="161"/>
                </a:lnTo>
                <a:lnTo>
                  <a:pt x="19" y="169"/>
                </a:lnTo>
                <a:lnTo>
                  <a:pt x="17" y="171"/>
                </a:lnTo>
                <a:lnTo>
                  <a:pt x="14" y="172"/>
                </a:lnTo>
                <a:lnTo>
                  <a:pt x="14" y="174"/>
                </a:lnTo>
                <a:lnTo>
                  <a:pt x="10" y="174"/>
                </a:lnTo>
                <a:lnTo>
                  <a:pt x="12" y="169"/>
                </a:lnTo>
                <a:lnTo>
                  <a:pt x="10" y="171"/>
                </a:lnTo>
                <a:lnTo>
                  <a:pt x="8" y="171"/>
                </a:lnTo>
                <a:lnTo>
                  <a:pt x="8" y="174"/>
                </a:lnTo>
                <a:lnTo>
                  <a:pt x="6" y="176"/>
                </a:lnTo>
                <a:lnTo>
                  <a:pt x="8" y="186"/>
                </a:lnTo>
                <a:lnTo>
                  <a:pt x="8" y="195"/>
                </a:lnTo>
                <a:lnTo>
                  <a:pt x="4" y="199"/>
                </a:lnTo>
                <a:lnTo>
                  <a:pt x="0" y="201"/>
                </a:lnTo>
                <a:lnTo>
                  <a:pt x="2" y="205"/>
                </a:lnTo>
                <a:lnTo>
                  <a:pt x="4" y="207"/>
                </a:lnTo>
                <a:lnTo>
                  <a:pt x="4" y="209"/>
                </a:lnTo>
                <a:lnTo>
                  <a:pt x="10" y="217"/>
                </a:lnTo>
                <a:lnTo>
                  <a:pt x="12" y="226"/>
                </a:lnTo>
                <a:lnTo>
                  <a:pt x="12" y="232"/>
                </a:lnTo>
                <a:lnTo>
                  <a:pt x="12" y="236"/>
                </a:lnTo>
                <a:lnTo>
                  <a:pt x="10" y="234"/>
                </a:lnTo>
                <a:lnTo>
                  <a:pt x="6" y="234"/>
                </a:lnTo>
                <a:lnTo>
                  <a:pt x="6" y="232"/>
                </a:lnTo>
                <a:lnTo>
                  <a:pt x="6" y="228"/>
                </a:lnTo>
                <a:lnTo>
                  <a:pt x="4" y="230"/>
                </a:lnTo>
                <a:lnTo>
                  <a:pt x="4" y="234"/>
                </a:lnTo>
                <a:lnTo>
                  <a:pt x="10" y="240"/>
                </a:lnTo>
                <a:lnTo>
                  <a:pt x="12" y="242"/>
                </a:lnTo>
                <a:lnTo>
                  <a:pt x="12" y="243"/>
                </a:lnTo>
                <a:lnTo>
                  <a:pt x="6" y="242"/>
                </a:lnTo>
                <a:lnTo>
                  <a:pt x="2" y="240"/>
                </a:lnTo>
                <a:lnTo>
                  <a:pt x="2" y="243"/>
                </a:lnTo>
                <a:lnTo>
                  <a:pt x="8" y="249"/>
                </a:lnTo>
                <a:lnTo>
                  <a:pt x="14" y="255"/>
                </a:lnTo>
                <a:lnTo>
                  <a:pt x="14" y="261"/>
                </a:lnTo>
                <a:lnTo>
                  <a:pt x="14" y="266"/>
                </a:lnTo>
                <a:lnTo>
                  <a:pt x="17" y="270"/>
                </a:lnTo>
                <a:lnTo>
                  <a:pt x="21" y="272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7" name="Freeform 244"/>
          <p:cNvSpPr>
            <a:spLocks noChangeAspect="1" noEditPoints="1"/>
          </p:cNvSpPr>
          <p:nvPr/>
        </p:nvSpPr>
        <p:spPr bwMode="gray">
          <a:xfrm>
            <a:off x="5583238" y="2846388"/>
            <a:ext cx="79375" cy="80962"/>
          </a:xfrm>
          <a:custGeom>
            <a:avLst/>
            <a:gdLst>
              <a:gd name="T0" fmla="*/ 2147483647 w 43"/>
              <a:gd name="T1" fmla="*/ 2147483647 h 44"/>
              <a:gd name="T2" fmla="*/ 2147483647 w 43"/>
              <a:gd name="T3" fmla="*/ 2147483647 h 44"/>
              <a:gd name="T4" fmla="*/ 2147483647 w 43"/>
              <a:gd name="T5" fmla="*/ 2147483647 h 44"/>
              <a:gd name="T6" fmla="*/ 2147483647 w 43"/>
              <a:gd name="T7" fmla="*/ 2147483647 h 44"/>
              <a:gd name="T8" fmla="*/ 0 w 43"/>
              <a:gd name="T9" fmla="*/ 2147483647 h 44"/>
              <a:gd name="T10" fmla="*/ 2147483647 w 43"/>
              <a:gd name="T11" fmla="*/ 2147483647 h 44"/>
              <a:gd name="T12" fmla="*/ 2147483647 w 43"/>
              <a:gd name="T13" fmla="*/ 2147483647 h 44"/>
              <a:gd name="T14" fmla="*/ 2147483647 w 43"/>
              <a:gd name="T15" fmla="*/ 2147483647 h 44"/>
              <a:gd name="T16" fmla="*/ 2147483647 w 43"/>
              <a:gd name="T17" fmla="*/ 2147483647 h 44"/>
              <a:gd name="T18" fmla="*/ 2147483647 w 43"/>
              <a:gd name="T19" fmla="*/ 2147483647 h 44"/>
              <a:gd name="T20" fmla="*/ 2147483647 w 43"/>
              <a:gd name="T21" fmla="*/ 2147483647 h 44"/>
              <a:gd name="T22" fmla="*/ 2147483647 w 43"/>
              <a:gd name="T23" fmla="*/ 2147483647 h 44"/>
              <a:gd name="T24" fmla="*/ 2147483647 w 43"/>
              <a:gd name="T25" fmla="*/ 2147483647 h 44"/>
              <a:gd name="T26" fmla="*/ 2147483647 w 43"/>
              <a:gd name="T27" fmla="*/ 2147483647 h 44"/>
              <a:gd name="T28" fmla="*/ 2147483647 w 43"/>
              <a:gd name="T29" fmla="*/ 2147483647 h 44"/>
              <a:gd name="T30" fmla="*/ 2147483647 w 43"/>
              <a:gd name="T31" fmla="*/ 2147483647 h 44"/>
              <a:gd name="T32" fmla="*/ 2147483647 w 43"/>
              <a:gd name="T33" fmla="*/ 2147483647 h 44"/>
              <a:gd name="T34" fmla="*/ 2147483647 w 43"/>
              <a:gd name="T35" fmla="*/ 2147483647 h 44"/>
              <a:gd name="T36" fmla="*/ 2147483647 w 43"/>
              <a:gd name="T37" fmla="*/ 2147483647 h 44"/>
              <a:gd name="T38" fmla="*/ 2147483647 w 43"/>
              <a:gd name="T39" fmla="*/ 2147483647 h 44"/>
              <a:gd name="T40" fmla="*/ 2147483647 w 43"/>
              <a:gd name="T41" fmla="*/ 2147483647 h 44"/>
              <a:gd name="T42" fmla="*/ 2147483647 w 43"/>
              <a:gd name="T43" fmla="*/ 2147483647 h 44"/>
              <a:gd name="T44" fmla="*/ 2147483647 w 43"/>
              <a:gd name="T45" fmla="*/ 2147483647 h 44"/>
              <a:gd name="T46" fmla="*/ 2147483647 w 43"/>
              <a:gd name="T47" fmla="*/ 2147483647 h 44"/>
              <a:gd name="T48" fmla="*/ 2147483647 w 43"/>
              <a:gd name="T49" fmla="*/ 2147483647 h 44"/>
              <a:gd name="T50" fmla="*/ 2147483647 w 43"/>
              <a:gd name="T51" fmla="*/ 2147483647 h 44"/>
              <a:gd name="T52" fmla="*/ 2147483647 w 43"/>
              <a:gd name="T53" fmla="*/ 2147483647 h 44"/>
              <a:gd name="T54" fmla="*/ 2147483647 w 43"/>
              <a:gd name="T55" fmla="*/ 2147483647 h 44"/>
              <a:gd name="T56" fmla="*/ 2147483647 w 43"/>
              <a:gd name="T57" fmla="*/ 2147483647 h 44"/>
              <a:gd name="T58" fmla="*/ 2147483647 w 43"/>
              <a:gd name="T59" fmla="*/ 2147483647 h 44"/>
              <a:gd name="T60" fmla="*/ 2147483647 w 43"/>
              <a:gd name="T61" fmla="*/ 2147483647 h 44"/>
              <a:gd name="T62" fmla="*/ 2147483647 w 43"/>
              <a:gd name="T63" fmla="*/ 2147483647 h 44"/>
              <a:gd name="T64" fmla="*/ 2147483647 w 43"/>
              <a:gd name="T65" fmla="*/ 2147483647 h 44"/>
              <a:gd name="T66" fmla="*/ 2147483647 w 43"/>
              <a:gd name="T67" fmla="*/ 2147483647 h 44"/>
              <a:gd name="T68" fmla="*/ 2147483647 w 43"/>
              <a:gd name="T69" fmla="*/ 2147483647 h 44"/>
              <a:gd name="T70" fmla="*/ 2147483647 w 43"/>
              <a:gd name="T71" fmla="*/ 2147483647 h 44"/>
              <a:gd name="T72" fmla="*/ 2147483647 w 43"/>
              <a:gd name="T73" fmla="*/ 2147483647 h 44"/>
              <a:gd name="T74" fmla="*/ 2147483647 w 43"/>
              <a:gd name="T75" fmla="*/ 2147483647 h 44"/>
              <a:gd name="T76" fmla="*/ 2147483647 w 43"/>
              <a:gd name="T77" fmla="*/ 2147483647 h 44"/>
              <a:gd name="T78" fmla="*/ 2147483647 w 43"/>
              <a:gd name="T79" fmla="*/ 2147483647 h 44"/>
              <a:gd name="T80" fmla="*/ 2147483647 w 43"/>
              <a:gd name="T81" fmla="*/ 0 h 44"/>
              <a:gd name="T82" fmla="*/ 2147483647 w 43"/>
              <a:gd name="T83" fmla="*/ 2147483647 h 44"/>
              <a:gd name="T84" fmla="*/ 2147483647 w 43"/>
              <a:gd name="T85" fmla="*/ 2147483647 h 44"/>
              <a:gd name="T86" fmla="*/ 2147483647 w 43"/>
              <a:gd name="T87" fmla="*/ 2147483647 h 44"/>
              <a:gd name="T88" fmla="*/ 2147483647 w 43"/>
              <a:gd name="T89" fmla="*/ 2147483647 h 44"/>
              <a:gd name="T90" fmla="*/ 2147483647 w 43"/>
              <a:gd name="T91" fmla="*/ 2147483647 h 44"/>
              <a:gd name="T92" fmla="*/ 2147483647 w 43"/>
              <a:gd name="T93" fmla="*/ 2147483647 h 44"/>
              <a:gd name="T94" fmla="*/ 2147483647 w 43"/>
              <a:gd name="T95" fmla="*/ 2147483647 h 44"/>
              <a:gd name="T96" fmla="*/ 2147483647 w 43"/>
              <a:gd name="T97" fmla="*/ 2147483647 h 44"/>
              <a:gd name="T98" fmla="*/ 2147483647 w 43"/>
              <a:gd name="T99" fmla="*/ 2147483647 h 44"/>
              <a:gd name="T100" fmla="*/ 2147483647 w 43"/>
              <a:gd name="T101" fmla="*/ 2147483647 h 44"/>
              <a:gd name="T102" fmla="*/ 2147483647 w 43"/>
              <a:gd name="T103" fmla="*/ 2147483647 h 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"/>
              <a:gd name="T157" fmla="*/ 0 h 44"/>
              <a:gd name="T158" fmla="*/ 43 w 43"/>
              <a:gd name="T159" fmla="*/ 44 h 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" h="44">
                <a:moveTo>
                  <a:pt x="4" y="2"/>
                </a:moveTo>
                <a:lnTo>
                  <a:pt x="4" y="6"/>
                </a:lnTo>
                <a:lnTo>
                  <a:pt x="4" y="12"/>
                </a:lnTo>
                <a:lnTo>
                  <a:pt x="2" y="14"/>
                </a:lnTo>
                <a:lnTo>
                  <a:pt x="0" y="18"/>
                </a:lnTo>
                <a:lnTo>
                  <a:pt x="6" y="21"/>
                </a:lnTo>
                <a:lnTo>
                  <a:pt x="14" y="25"/>
                </a:lnTo>
                <a:lnTo>
                  <a:pt x="18" y="29"/>
                </a:lnTo>
                <a:lnTo>
                  <a:pt x="18" y="33"/>
                </a:lnTo>
                <a:lnTo>
                  <a:pt x="20" y="31"/>
                </a:lnTo>
                <a:lnTo>
                  <a:pt x="23" y="31"/>
                </a:lnTo>
                <a:lnTo>
                  <a:pt x="27" y="31"/>
                </a:lnTo>
                <a:lnTo>
                  <a:pt x="27" y="33"/>
                </a:lnTo>
                <a:lnTo>
                  <a:pt x="29" y="33"/>
                </a:lnTo>
                <a:lnTo>
                  <a:pt x="33" y="37"/>
                </a:lnTo>
                <a:lnTo>
                  <a:pt x="35" y="41"/>
                </a:lnTo>
                <a:lnTo>
                  <a:pt x="37" y="44"/>
                </a:lnTo>
                <a:lnTo>
                  <a:pt x="37" y="43"/>
                </a:lnTo>
                <a:lnTo>
                  <a:pt x="41" y="41"/>
                </a:lnTo>
                <a:lnTo>
                  <a:pt x="43" y="39"/>
                </a:lnTo>
                <a:lnTo>
                  <a:pt x="43" y="35"/>
                </a:lnTo>
                <a:lnTo>
                  <a:pt x="43" y="31"/>
                </a:lnTo>
                <a:lnTo>
                  <a:pt x="41" y="29"/>
                </a:lnTo>
                <a:lnTo>
                  <a:pt x="39" y="29"/>
                </a:lnTo>
                <a:lnTo>
                  <a:pt x="35" y="27"/>
                </a:lnTo>
                <a:lnTo>
                  <a:pt x="33" y="25"/>
                </a:lnTo>
                <a:lnTo>
                  <a:pt x="37" y="21"/>
                </a:lnTo>
                <a:lnTo>
                  <a:pt x="35" y="21"/>
                </a:lnTo>
                <a:lnTo>
                  <a:pt x="33" y="20"/>
                </a:lnTo>
                <a:lnTo>
                  <a:pt x="29" y="16"/>
                </a:lnTo>
                <a:lnTo>
                  <a:pt x="27" y="16"/>
                </a:lnTo>
                <a:lnTo>
                  <a:pt x="29" y="14"/>
                </a:lnTo>
                <a:lnTo>
                  <a:pt x="29" y="10"/>
                </a:lnTo>
                <a:lnTo>
                  <a:pt x="27" y="8"/>
                </a:lnTo>
                <a:lnTo>
                  <a:pt x="25" y="6"/>
                </a:lnTo>
                <a:lnTo>
                  <a:pt x="22" y="6"/>
                </a:lnTo>
                <a:lnTo>
                  <a:pt x="20" y="6"/>
                </a:lnTo>
                <a:lnTo>
                  <a:pt x="20" y="2"/>
                </a:lnTo>
                <a:lnTo>
                  <a:pt x="18" y="2"/>
                </a:lnTo>
                <a:lnTo>
                  <a:pt x="14" y="0"/>
                </a:lnTo>
                <a:lnTo>
                  <a:pt x="8" y="2"/>
                </a:lnTo>
                <a:lnTo>
                  <a:pt x="4" y="2"/>
                </a:lnTo>
                <a:close/>
                <a:moveTo>
                  <a:pt x="18" y="20"/>
                </a:moveTo>
                <a:lnTo>
                  <a:pt x="22" y="21"/>
                </a:lnTo>
                <a:lnTo>
                  <a:pt x="23" y="23"/>
                </a:lnTo>
                <a:lnTo>
                  <a:pt x="22" y="23"/>
                </a:lnTo>
                <a:lnTo>
                  <a:pt x="18" y="23"/>
                </a:lnTo>
                <a:lnTo>
                  <a:pt x="16" y="21"/>
                </a:lnTo>
                <a:lnTo>
                  <a:pt x="16" y="20"/>
                </a:lnTo>
                <a:lnTo>
                  <a:pt x="18" y="2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8" name="Freeform 245"/>
          <p:cNvSpPr>
            <a:spLocks noChangeAspect="1"/>
          </p:cNvSpPr>
          <p:nvPr/>
        </p:nvSpPr>
        <p:spPr bwMode="gray">
          <a:xfrm>
            <a:off x="3100388" y="5734050"/>
            <a:ext cx="19050" cy="12700"/>
          </a:xfrm>
          <a:custGeom>
            <a:avLst/>
            <a:gdLst>
              <a:gd name="T0" fmla="*/ 2147483647 w 10"/>
              <a:gd name="T1" fmla="*/ 0 h 6"/>
              <a:gd name="T2" fmla="*/ 2147483647 w 10"/>
              <a:gd name="T3" fmla="*/ 2147483647 h 6"/>
              <a:gd name="T4" fmla="*/ 0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2147483647 h 6"/>
              <a:gd name="T14" fmla="*/ 2147483647 w 10"/>
              <a:gd name="T15" fmla="*/ 2147483647 h 6"/>
              <a:gd name="T16" fmla="*/ 2147483647 w 10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6"/>
              <a:gd name="T29" fmla="*/ 10 w 10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6">
                <a:moveTo>
                  <a:pt x="4" y="0"/>
                </a:moveTo>
                <a:lnTo>
                  <a:pt x="2" y="2"/>
                </a:lnTo>
                <a:lnTo>
                  <a:pt x="0" y="4"/>
                </a:lnTo>
                <a:lnTo>
                  <a:pt x="2" y="6"/>
                </a:lnTo>
                <a:lnTo>
                  <a:pt x="4" y="6"/>
                </a:lnTo>
                <a:lnTo>
                  <a:pt x="8" y="6"/>
                </a:lnTo>
                <a:lnTo>
                  <a:pt x="10" y="4"/>
                </a:lnTo>
                <a:lnTo>
                  <a:pt x="8" y="2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9" name="Freeform 246"/>
          <p:cNvSpPr>
            <a:spLocks noChangeAspect="1"/>
          </p:cNvSpPr>
          <p:nvPr/>
        </p:nvSpPr>
        <p:spPr bwMode="gray">
          <a:xfrm>
            <a:off x="2892425" y="4689475"/>
            <a:ext cx="450850" cy="966788"/>
          </a:xfrm>
          <a:custGeom>
            <a:avLst/>
            <a:gdLst>
              <a:gd name="T0" fmla="*/ 2147483647 w 244"/>
              <a:gd name="T1" fmla="*/ 2147483647 h 528"/>
              <a:gd name="T2" fmla="*/ 2147483647 w 244"/>
              <a:gd name="T3" fmla="*/ 2147483647 h 528"/>
              <a:gd name="T4" fmla="*/ 2147483647 w 244"/>
              <a:gd name="T5" fmla="*/ 2147483647 h 528"/>
              <a:gd name="T6" fmla="*/ 2147483647 w 244"/>
              <a:gd name="T7" fmla="*/ 2147483647 h 528"/>
              <a:gd name="T8" fmla="*/ 2147483647 w 244"/>
              <a:gd name="T9" fmla="*/ 2147483647 h 528"/>
              <a:gd name="T10" fmla="*/ 2147483647 w 244"/>
              <a:gd name="T11" fmla="*/ 2147483647 h 528"/>
              <a:gd name="T12" fmla="*/ 2147483647 w 244"/>
              <a:gd name="T13" fmla="*/ 2147483647 h 528"/>
              <a:gd name="T14" fmla="*/ 2147483647 w 244"/>
              <a:gd name="T15" fmla="*/ 2147483647 h 528"/>
              <a:gd name="T16" fmla="*/ 2147483647 w 244"/>
              <a:gd name="T17" fmla="*/ 2147483647 h 528"/>
              <a:gd name="T18" fmla="*/ 2147483647 w 244"/>
              <a:gd name="T19" fmla="*/ 2147483647 h 528"/>
              <a:gd name="T20" fmla="*/ 2147483647 w 244"/>
              <a:gd name="T21" fmla="*/ 2147483647 h 528"/>
              <a:gd name="T22" fmla="*/ 2147483647 w 244"/>
              <a:gd name="T23" fmla="*/ 2147483647 h 528"/>
              <a:gd name="T24" fmla="*/ 2147483647 w 244"/>
              <a:gd name="T25" fmla="*/ 2147483647 h 528"/>
              <a:gd name="T26" fmla="*/ 2147483647 w 244"/>
              <a:gd name="T27" fmla="*/ 2147483647 h 528"/>
              <a:gd name="T28" fmla="*/ 2147483647 w 244"/>
              <a:gd name="T29" fmla="*/ 2147483647 h 528"/>
              <a:gd name="T30" fmla="*/ 2147483647 w 244"/>
              <a:gd name="T31" fmla="*/ 2147483647 h 528"/>
              <a:gd name="T32" fmla="*/ 2147483647 w 244"/>
              <a:gd name="T33" fmla="*/ 2147483647 h 528"/>
              <a:gd name="T34" fmla="*/ 2147483647 w 244"/>
              <a:gd name="T35" fmla="*/ 2147483647 h 528"/>
              <a:gd name="T36" fmla="*/ 2147483647 w 244"/>
              <a:gd name="T37" fmla="*/ 2147483647 h 528"/>
              <a:gd name="T38" fmla="*/ 2147483647 w 244"/>
              <a:gd name="T39" fmla="*/ 2147483647 h 528"/>
              <a:gd name="T40" fmla="*/ 2147483647 w 244"/>
              <a:gd name="T41" fmla="*/ 2147483647 h 528"/>
              <a:gd name="T42" fmla="*/ 2147483647 w 244"/>
              <a:gd name="T43" fmla="*/ 2147483647 h 528"/>
              <a:gd name="T44" fmla="*/ 2147483647 w 244"/>
              <a:gd name="T45" fmla="*/ 2147483647 h 528"/>
              <a:gd name="T46" fmla="*/ 2147483647 w 244"/>
              <a:gd name="T47" fmla="*/ 2147483647 h 528"/>
              <a:gd name="T48" fmla="*/ 2147483647 w 244"/>
              <a:gd name="T49" fmla="*/ 2147483647 h 528"/>
              <a:gd name="T50" fmla="*/ 2147483647 w 244"/>
              <a:gd name="T51" fmla="*/ 2147483647 h 528"/>
              <a:gd name="T52" fmla="*/ 2147483647 w 244"/>
              <a:gd name="T53" fmla="*/ 2147483647 h 528"/>
              <a:gd name="T54" fmla="*/ 2147483647 w 244"/>
              <a:gd name="T55" fmla="*/ 2147483647 h 528"/>
              <a:gd name="T56" fmla="*/ 2147483647 w 244"/>
              <a:gd name="T57" fmla="*/ 2147483647 h 528"/>
              <a:gd name="T58" fmla="*/ 2147483647 w 244"/>
              <a:gd name="T59" fmla="*/ 2147483647 h 528"/>
              <a:gd name="T60" fmla="*/ 2147483647 w 244"/>
              <a:gd name="T61" fmla="*/ 2147483647 h 528"/>
              <a:gd name="T62" fmla="*/ 2147483647 w 244"/>
              <a:gd name="T63" fmla="*/ 2147483647 h 528"/>
              <a:gd name="T64" fmla="*/ 2147483647 w 244"/>
              <a:gd name="T65" fmla="*/ 2147483647 h 528"/>
              <a:gd name="T66" fmla="*/ 2147483647 w 244"/>
              <a:gd name="T67" fmla="*/ 2147483647 h 528"/>
              <a:gd name="T68" fmla="*/ 2147483647 w 244"/>
              <a:gd name="T69" fmla="*/ 2147483647 h 528"/>
              <a:gd name="T70" fmla="*/ 2147483647 w 244"/>
              <a:gd name="T71" fmla="*/ 2147483647 h 528"/>
              <a:gd name="T72" fmla="*/ 2147483647 w 244"/>
              <a:gd name="T73" fmla="*/ 2147483647 h 528"/>
              <a:gd name="T74" fmla="*/ 2147483647 w 244"/>
              <a:gd name="T75" fmla="*/ 2147483647 h 528"/>
              <a:gd name="T76" fmla="*/ 2147483647 w 244"/>
              <a:gd name="T77" fmla="*/ 2147483647 h 528"/>
              <a:gd name="T78" fmla="*/ 2147483647 w 244"/>
              <a:gd name="T79" fmla="*/ 2147483647 h 528"/>
              <a:gd name="T80" fmla="*/ 2147483647 w 244"/>
              <a:gd name="T81" fmla="*/ 2147483647 h 528"/>
              <a:gd name="T82" fmla="*/ 2147483647 w 244"/>
              <a:gd name="T83" fmla="*/ 2147483647 h 528"/>
              <a:gd name="T84" fmla="*/ 2147483647 w 244"/>
              <a:gd name="T85" fmla="*/ 2147483647 h 528"/>
              <a:gd name="T86" fmla="*/ 2147483647 w 244"/>
              <a:gd name="T87" fmla="*/ 2147483647 h 528"/>
              <a:gd name="T88" fmla="*/ 2147483647 w 244"/>
              <a:gd name="T89" fmla="*/ 2147483647 h 528"/>
              <a:gd name="T90" fmla="*/ 2147483647 w 244"/>
              <a:gd name="T91" fmla="*/ 2147483647 h 528"/>
              <a:gd name="T92" fmla="*/ 2147483647 w 244"/>
              <a:gd name="T93" fmla="*/ 2147483647 h 528"/>
              <a:gd name="T94" fmla="*/ 2147483647 w 244"/>
              <a:gd name="T95" fmla="*/ 2147483647 h 528"/>
              <a:gd name="T96" fmla="*/ 2147483647 w 244"/>
              <a:gd name="T97" fmla="*/ 2147483647 h 528"/>
              <a:gd name="T98" fmla="*/ 2147483647 w 244"/>
              <a:gd name="T99" fmla="*/ 2147483647 h 528"/>
              <a:gd name="T100" fmla="*/ 2147483647 w 244"/>
              <a:gd name="T101" fmla="*/ 2147483647 h 528"/>
              <a:gd name="T102" fmla="*/ 2147483647 w 244"/>
              <a:gd name="T103" fmla="*/ 2147483647 h 528"/>
              <a:gd name="T104" fmla="*/ 2147483647 w 244"/>
              <a:gd name="T105" fmla="*/ 2147483647 h 528"/>
              <a:gd name="T106" fmla="*/ 2147483647 w 244"/>
              <a:gd name="T107" fmla="*/ 2147483647 h 528"/>
              <a:gd name="T108" fmla="*/ 2147483647 w 244"/>
              <a:gd name="T109" fmla="*/ 2147483647 h 528"/>
              <a:gd name="T110" fmla="*/ 2147483647 w 244"/>
              <a:gd name="T111" fmla="*/ 2147483647 h 528"/>
              <a:gd name="T112" fmla="*/ 2147483647 w 244"/>
              <a:gd name="T113" fmla="*/ 2147483647 h 528"/>
              <a:gd name="T114" fmla="*/ 2147483647 w 244"/>
              <a:gd name="T115" fmla="*/ 2147483647 h 528"/>
              <a:gd name="T116" fmla="*/ 2147483647 w 244"/>
              <a:gd name="T117" fmla="*/ 2147483647 h 528"/>
              <a:gd name="T118" fmla="*/ 2147483647 w 244"/>
              <a:gd name="T119" fmla="*/ 2147483647 h 528"/>
              <a:gd name="T120" fmla="*/ 2147483647 w 244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4"/>
              <a:gd name="T184" fmla="*/ 0 h 528"/>
              <a:gd name="T185" fmla="*/ 244 w 244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4" h="528">
                <a:moveTo>
                  <a:pt x="136" y="2"/>
                </a:moveTo>
                <a:lnTo>
                  <a:pt x="117" y="4"/>
                </a:lnTo>
                <a:lnTo>
                  <a:pt x="117" y="2"/>
                </a:lnTo>
                <a:lnTo>
                  <a:pt x="113" y="6"/>
                </a:lnTo>
                <a:lnTo>
                  <a:pt x="111" y="10"/>
                </a:lnTo>
                <a:lnTo>
                  <a:pt x="109" y="11"/>
                </a:lnTo>
                <a:lnTo>
                  <a:pt x="106" y="6"/>
                </a:lnTo>
                <a:lnTo>
                  <a:pt x="104" y="4"/>
                </a:lnTo>
                <a:lnTo>
                  <a:pt x="96" y="4"/>
                </a:lnTo>
                <a:lnTo>
                  <a:pt x="88" y="2"/>
                </a:lnTo>
                <a:lnTo>
                  <a:pt x="84" y="0"/>
                </a:lnTo>
                <a:lnTo>
                  <a:pt x="75" y="8"/>
                </a:lnTo>
                <a:lnTo>
                  <a:pt x="75" y="11"/>
                </a:lnTo>
                <a:lnTo>
                  <a:pt x="79" y="19"/>
                </a:lnTo>
                <a:lnTo>
                  <a:pt x="81" y="21"/>
                </a:lnTo>
                <a:lnTo>
                  <a:pt x="81" y="25"/>
                </a:lnTo>
                <a:lnTo>
                  <a:pt x="81" y="29"/>
                </a:lnTo>
                <a:lnTo>
                  <a:pt x="81" y="31"/>
                </a:lnTo>
                <a:lnTo>
                  <a:pt x="77" y="34"/>
                </a:lnTo>
                <a:lnTo>
                  <a:pt x="71" y="38"/>
                </a:lnTo>
                <a:lnTo>
                  <a:pt x="67" y="42"/>
                </a:lnTo>
                <a:lnTo>
                  <a:pt x="63" y="46"/>
                </a:lnTo>
                <a:lnTo>
                  <a:pt x="63" y="54"/>
                </a:lnTo>
                <a:lnTo>
                  <a:pt x="63" y="61"/>
                </a:lnTo>
                <a:lnTo>
                  <a:pt x="65" y="67"/>
                </a:lnTo>
                <a:lnTo>
                  <a:pt x="65" y="71"/>
                </a:lnTo>
                <a:lnTo>
                  <a:pt x="63" y="75"/>
                </a:lnTo>
                <a:lnTo>
                  <a:pt x="63" y="81"/>
                </a:lnTo>
                <a:lnTo>
                  <a:pt x="63" y="84"/>
                </a:lnTo>
                <a:lnTo>
                  <a:pt x="63" y="90"/>
                </a:lnTo>
                <a:lnTo>
                  <a:pt x="60" y="96"/>
                </a:lnTo>
                <a:lnTo>
                  <a:pt x="58" y="102"/>
                </a:lnTo>
                <a:lnTo>
                  <a:pt x="52" y="107"/>
                </a:lnTo>
                <a:lnTo>
                  <a:pt x="50" y="113"/>
                </a:lnTo>
                <a:lnTo>
                  <a:pt x="48" y="123"/>
                </a:lnTo>
                <a:lnTo>
                  <a:pt x="48" y="130"/>
                </a:lnTo>
                <a:lnTo>
                  <a:pt x="48" y="138"/>
                </a:lnTo>
                <a:lnTo>
                  <a:pt x="48" y="144"/>
                </a:lnTo>
                <a:lnTo>
                  <a:pt x="46" y="148"/>
                </a:lnTo>
                <a:lnTo>
                  <a:pt x="44" y="155"/>
                </a:lnTo>
                <a:lnTo>
                  <a:pt x="44" y="163"/>
                </a:lnTo>
                <a:lnTo>
                  <a:pt x="44" y="169"/>
                </a:lnTo>
                <a:lnTo>
                  <a:pt x="44" y="175"/>
                </a:lnTo>
                <a:lnTo>
                  <a:pt x="44" y="180"/>
                </a:lnTo>
                <a:lnTo>
                  <a:pt x="40" y="186"/>
                </a:lnTo>
                <a:lnTo>
                  <a:pt x="42" y="190"/>
                </a:lnTo>
                <a:lnTo>
                  <a:pt x="42" y="196"/>
                </a:lnTo>
                <a:lnTo>
                  <a:pt x="42" y="201"/>
                </a:lnTo>
                <a:lnTo>
                  <a:pt x="40" y="213"/>
                </a:lnTo>
                <a:lnTo>
                  <a:pt x="36" y="221"/>
                </a:lnTo>
                <a:lnTo>
                  <a:pt x="36" y="226"/>
                </a:lnTo>
                <a:lnTo>
                  <a:pt x="36" y="230"/>
                </a:lnTo>
                <a:lnTo>
                  <a:pt x="38" y="236"/>
                </a:lnTo>
                <a:lnTo>
                  <a:pt x="36" y="240"/>
                </a:lnTo>
                <a:lnTo>
                  <a:pt x="35" y="242"/>
                </a:lnTo>
                <a:lnTo>
                  <a:pt x="31" y="242"/>
                </a:lnTo>
                <a:lnTo>
                  <a:pt x="29" y="246"/>
                </a:lnTo>
                <a:lnTo>
                  <a:pt x="27" y="251"/>
                </a:lnTo>
                <a:lnTo>
                  <a:pt x="27" y="257"/>
                </a:lnTo>
                <a:lnTo>
                  <a:pt x="25" y="263"/>
                </a:lnTo>
                <a:lnTo>
                  <a:pt x="27" y="269"/>
                </a:lnTo>
                <a:lnTo>
                  <a:pt x="29" y="272"/>
                </a:lnTo>
                <a:lnTo>
                  <a:pt x="27" y="274"/>
                </a:lnTo>
                <a:lnTo>
                  <a:pt x="25" y="276"/>
                </a:lnTo>
                <a:lnTo>
                  <a:pt x="21" y="286"/>
                </a:lnTo>
                <a:lnTo>
                  <a:pt x="21" y="295"/>
                </a:lnTo>
                <a:lnTo>
                  <a:pt x="19" y="301"/>
                </a:lnTo>
                <a:lnTo>
                  <a:pt x="17" y="305"/>
                </a:lnTo>
                <a:lnTo>
                  <a:pt x="15" y="311"/>
                </a:lnTo>
                <a:lnTo>
                  <a:pt x="17" y="317"/>
                </a:lnTo>
                <a:lnTo>
                  <a:pt x="17" y="324"/>
                </a:lnTo>
                <a:lnTo>
                  <a:pt x="19" y="328"/>
                </a:lnTo>
                <a:lnTo>
                  <a:pt x="21" y="330"/>
                </a:lnTo>
                <a:lnTo>
                  <a:pt x="21" y="332"/>
                </a:lnTo>
                <a:lnTo>
                  <a:pt x="23" y="338"/>
                </a:lnTo>
                <a:lnTo>
                  <a:pt x="21" y="343"/>
                </a:lnTo>
                <a:lnTo>
                  <a:pt x="19" y="351"/>
                </a:lnTo>
                <a:lnTo>
                  <a:pt x="17" y="357"/>
                </a:lnTo>
                <a:lnTo>
                  <a:pt x="21" y="363"/>
                </a:lnTo>
                <a:lnTo>
                  <a:pt x="21" y="366"/>
                </a:lnTo>
                <a:lnTo>
                  <a:pt x="21" y="370"/>
                </a:lnTo>
                <a:lnTo>
                  <a:pt x="23" y="374"/>
                </a:lnTo>
                <a:lnTo>
                  <a:pt x="23" y="380"/>
                </a:lnTo>
                <a:lnTo>
                  <a:pt x="23" y="384"/>
                </a:lnTo>
                <a:lnTo>
                  <a:pt x="21" y="388"/>
                </a:lnTo>
                <a:lnTo>
                  <a:pt x="21" y="393"/>
                </a:lnTo>
                <a:lnTo>
                  <a:pt x="23" y="395"/>
                </a:lnTo>
                <a:lnTo>
                  <a:pt x="23" y="397"/>
                </a:lnTo>
                <a:lnTo>
                  <a:pt x="19" y="399"/>
                </a:lnTo>
                <a:lnTo>
                  <a:pt x="19" y="403"/>
                </a:lnTo>
                <a:lnTo>
                  <a:pt x="17" y="405"/>
                </a:lnTo>
                <a:lnTo>
                  <a:pt x="19" y="411"/>
                </a:lnTo>
                <a:lnTo>
                  <a:pt x="21" y="414"/>
                </a:lnTo>
                <a:lnTo>
                  <a:pt x="19" y="420"/>
                </a:lnTo>
                <a:lnTo>
                  <a:pt x="19" y="426"/>
                </a:lnTo>
                <a:lnTo>
                  <a:pt x="19" y="432"/>
                </a:lnTo>
                <a:lnTo>
                  <a:pt x="19" y="436"/>
                </a:lnTo>
                <a:lnTo>
                  <a:pt x="17" y="436"/>
                </a:lnTo>
                <a:lnTo>
                  <a:pt x="17" y="437"/>
                </a:lnTo>
                <a:lnTo>
                  <a:pt x="13" y="441"/>
                </a:lnTo>
                <a:lnTo>
                  <a:pt x="13" y="445"/>
                </a:lnTo>
                <a:lnTo>
                  <a:pt x="13" y="451"/>
                </a:lnTo>
                <a:lnTo>
                  <a:pt x="13" y="455"/>
                </a:lnTo>
                <a:lnTo>
                  <a:pt x="12" y="459"/>
                </a:lnTo>
                <a:lnTo>
                  <a:pt x="8" y="460"/>
                </a:lnTo>
                <a:lnTo>
                  <a:pt x="6" y="462"/>
                </a:lnTo>
                <a:lnTo>
                  <a:pt x="2" y="464"/>
                </a:lnTo>
                <a:lnTo>
                  <a:pt x="2" y="468"/>
                </a:lnTo>
                <a:lnTo>
                  <a:pt x="4" y="474"/>
                </a:lnTo>
                <a:lnTo>
                  <a:pt x="4" y="480"/>
                </a:lnTo>
                <a:lnTo>
                  <a:pt x="2" y="484"/>
                </a:lnTo>
                <a:lnTo>
                  <a:pt x="0" y="489"/>
                </a:lnTo>
                <a:lnTo>
                  <a:pt x="2" y="495"/>
                </a:lnTo>
                <a:lnTo>
                  <a:pt x="4" y="497"/>
                </a:lnTo>
                <a:lnTo>
                  <a:pt x="8" y="495"/>
                </a:lnTo>
                <a:lnTo>
                  <a:pt x="10" y="495"/>
                </a:lnTo>
                <a:lnTo>
                  <a:pt x="12" y="501"/>
                </a:lnTo>
                <a:lnTo>
                  <a:pt x="10" y="505"/>
                </a:lnTo>
                <a:lnTo>
                  <a:pt x="10" y="508"/>
                </a:lnTo>
                <a:lnTo>
                  <a:pt x="12" y="514"/>
                </a:lnTo>
                <a:lnTo>
                  <a:pt x="17" y="522"/>
                </a:lnTo>
                <a:lnTo>
                  <a:pt x="21" y="526"/>
                </a:lnTo>
                <a:lnTo>
                  <a:pt x="29" y="526"/>
                </a:lnTo>
                <a:lnTo>
                  <a:pt x="38" y="526"/>
                </a:lnTo>
                <a:lnTo>
                  <a:pt x="50" y="526"/>
                </a:lnTo>
                <a:lnTo>
                  <a:pt x="60" y="528"/>
                </a:lnTo>
                <a:lnTo>
                  <a:pt x="60" y="520"/>
                </a:lnTo>
                <a:lnTo>
                  <a:pt x="52" y="520"/>
                </a:lnTo>
                <a:lnTo>
                  <a:pt x="54" y="512"/>
                </a:lnTo>
                <a:lnTo>
                  <a:pt x="56" y="501"/>
                </a:lnTo>
                <a:lnTo>
                  <a:pt x="60" y="499"/>
                </a:lnTo>
                <a:lnTo>
                  <a:pt x="63" y="497"/>
                </a:lnTo>
                <a:lnTo>
                  <a:pt x="61" y="493"/>
                </a:lnTo>
                <a:lnTo>
                  <a:pt x="58" y="491"/>
                </a:lnTo>
                <a:lnTo>
                  <a:pt x="60" y="487"/>
                </a:lnTo>
                <a:lnTo>
                  <a:pt x="60" y="484"/>
                </a:lnTo>
                <a:lnTo>
                  <a:pt x="61" y="485"/>
                </a:lnTo>
                <a:lnTo>
                  <a:pt x="63" y="487"/>
                </a:lnTo>
                <a:lnTo>
                  <a:pt x="63" y="491"/>
                </a:lnTo>
                <a:lnTo>
                  <a:pt x="67" y="489"/>
                </a:lnTo>
                <a:lnTo>
                  <a:pt x="73" y="489"/>
                </a:lnTo>
                <a:lnTo>
                  <a:pt x="73" y="482"/>
                </a:lnTo>
                <a:lnTo>
                  <a:pt x="73" y="476"/>
                </a:lnTo>
                <a:lnTo>
                  <a:pt x="75" y="472"/>
                </a:lnTo>
                <a:lnTo>
                  <a:pt x="79" y="466"/>
                </a:lnTo>
                <a:lnTo>
                  <a:pt x="86" y="460"/>
                </a:lnTo>
                <a:lnTo>
                  <a:pt x="98" y="451"/>
                </a:lnTo>
                <a:lnTo>
                  <a:pt x="94" y="443"/>
                </a:lnTo>
                <a:lnTo>
                  <a:pt x="92" y="434"/>
                </a:lnTo>
                <a:lnTo>
                  <a:pt x="88" y="434"/>
                </a:lnTo>
                <a:lnTo>
                  <a:pt x="84" y="434"/>
                </a:lnTo>
                <a:lnTo>
                  <a:pt x="83" y="432"/>
                </a:lnTo>
                <a:lnTo>
                  <a:pt x="81" y="428"/>
                </a:lnTo>
                <a:lnTo>
                  <a:pt x="73" y="422"/>
                </a:lnTo>
                <a:lnTo>
                  <a:pt x="73" y="418"/>
                </a:lnTo>
                <a:lnTo>
                  <a:pt x="75" y="413"/>
                </a:lnTo>
                <a:lnTo>
                  <a:pt x="81" y="407"/>
                </a:lnTo>
                <a:lnTo>
                  <a:pt x="90" y="395"/>
                </a:lnTo>
                <a:lnTo>
                  <a:pt x="96" y="397"/>
                </a:lnTo>
                <a:lnTo>
                  <a:pt x="100" y="397"/>
                </a:lnTo>
                <a:lnTo>
                  <a:pt x="100" y="395"/>
                </a:lnTo>
                <a:lnTo>
                  <a:pt x="100" y="391"/>
                </a:lnTo>
                <a:lnTo>
                  <a:pt x="98" y="391"/>
                </a:lnTo>
                <a:lnTo>
                  <a:pt x="98" y="388"/>
                </a:lnTo>
                <a:lnTo>
                  <a:pt x="100" y="388"/>
                </a:lnTo>
                <a:lnTo>
                  <a:pt x="104" y="386"/>
                </a:lnTo>
                <a:lnTo>
                  <a:pt x="104" y="374"/>
                </a:lnTo>
                <a:lnTo>
                  <a:pt x="106" y="363"/>
                </a:lnTo>
                <a:lnTo>
                  <a:pt x="109" y="361"/>
                </a:lnTo>
                <a:lnTo>
                  <a:pt x="111" y="361"/>
                </a:lnTo>
                <a:lnTo>
                  <a:pt x="113" y="359"/>
                </a:lnTo>
                <a:lnTo>
                  <a:pt x="113" y="357"/>
                </a:lnTo>
                <a:lnTo>
                  <a:pt x="107" y="355"/>
                </a:lnTo>
                <a:lnTo>
                  <a:pt x="107" y="353"/>
                </a:lnTo>
                <a:lnTo>
                  <a:pt x="109" y="351"/>
                </a:lnTo>
                <a:lnTo>
                  <a:pt x="113" y="351"/>
                </a:lnTo>
                <a:lnTo>
                  <a:pt x="117" y="351"/>
                </a:lnTo>
                <a:lnTo>
                  <a:pt x="119" y="353"/>
                </a:lnTo>
                <a:lnTo>
                  <a:pt x="119" y="355"/>
                </a:lnTo>
                <a:lnTo>
                  <a:pt x="121" y="357"/>
                </a:lnTo>
                <a:lnTo>
                  <a:pt x="125" y="355"/>
                </a:lnTo>
                <a:lnTo>
                  <a:pt x="125" y="351"/>
                </a:lnTo>
                <a:lnTo>
                  <a:pt x="125" y="345"/>
                </a:lnTo>
                <a:lnTo>
                  <a:pt x="119" y="347"/>
                </a:lnTo>
                <a:lnTo>
                  <a:pt x="117" y="347"/>
                </a:lnTo>
                <a:lnTo>
                  <a:pt x="113" y="347"/>
                </a:lnTo>
                <a:lnTo>
                  <a:pt x="109" y="345"/>
                </a:lnTo>
                <a:lnTo>
                  <a:pt x="109" y="341"/>
                </a:lnTo>
                <a:lnTo>
                  <a:pt x="109" y="336"/>
                </a:lnTo>
                <a:lnTo>
                  <a:pt x="106" y="336"/>
                </a:lnTo>
                <a:lnTo>
                  <a:pt x="104" y="334"/>
                </a:lnTo>
                <a:lnTo>
                  <a:pt x="106" y="328"/>
                </a:lnTo>
                <a:lnTo>
                  <a:pt x="107" y="320"/>
                </a:lnTo>
                <a:lnTo>
                  <a:pt x="111" y="322"/>
                </a:lnTo>
                <a:lnTo>
                  <a:pt x="115" y="322"/>
                </a:lnTo>
                <a:lnTo>
                  <a:pt x="115" y="324"/>
                </a:lnTo>
                <a:lnTo>
                  <a:pt x="117" y="328"/>
                </a:lnTo>
                <a:lnTo>
                  <a:pt x="123" y="328"/>
                </a:lnTo>
                <a:lnTo>
                  <a:pt x="127" y="328"/>
                </a:lnTo>
                <a:lnTo>
                  <a:pt x="131" y="328"/>
                </a:lnTo>
                <a:lnTo>
                  <a:pt x="134" y="324"/>
                </a:lnTo>
                <a:lnTo>
                  <a:pt x="136" y="322"/>
                </a:lnTo>
                <a:lnTo>
                  <a:pt x="140" y="320"/>
                </a:lnTo>
                <a:lnTo>
                  <a:pt x="140" y="309"/>
                </a:lnTo>
                <a:lnTo>
                  <a:pt x="142" y="295"/>
                </a:lnTo>
                <a:lnTo>
                  <a:pt x="138" y="294"/>
                </a:lnTo>
                <a:lnTo>
                  <a:pt x="136" y="292"/>
                </a:lnTo>
                <a:lnTo>
                  <a:pt x="136" y="288"/>
                </a:lnTo>
                <a:lnTo>
                  <a:pt x="138" y="284"/>
                </a:lnTo>
                <a:lnTo>
                  <a:pt x="140" y="288"/>
                </a:lnTo>
                <a:lnTo>
                  <a:pt x="144" y="290"/>
                </a:lnTo>
                <a:lnTo>
                  <a:pt x="146" y="288"/>
                </a:lnTo>
                <a:lnTo>
                  <a:pt x="150" y="286"/>
                </a:lnTo>
                <a:lnTo>
                  <a:pt x="171" y="282"/>
                </a:lnTo>
                <a:lnTo>
                  <a:pt x="190" y="276"/>
                </a:lnTo>
                <a:lnTo>
                  <a:pt x="196" y="270"/>
                </a:lnTo>
                <a:lnTo>
                  <a:pt x="202" y="263"/>
                </a:lnTo>
                <a:lnTo>
                  <a:pt x="203" y="253"/>
                </a:lnTo>
                <a:lnTo>
                  <a:pt x="207" y="242"/>
                </a:lnTo>
                <a:lnTo>
                  <a:pt x="202" y="242"/>
                </a:lnTo>
                <a:lnTo>
                  <a:pt x="198" y="238"/>
                </a:lnTo>
                <a:lnTo>
                  <a:pt x="198" y="232"/>
                </a:lnTo>
                <a:lnTo>
                  <a:pt x="200" y="226"/>
                </a:lnTo>
                <a:lnTo>
                  <a:pt x="194" y="221"/>
                </a:lnTo>
                <a:lnTo>
                  <a:pt x="188" y="213"/>
                </a:lnTo>
                <a:lnTo>
                  <a:pt x="184" y="207"/>
                </a:lnTo>
                <a:lnTo>
                  <a:pt x="182" y="199"/>
                </a:lnTo>
                <a:lnTo>
                  <a:pt x="184" y="196"/>
                </a:lnTo>
                <a:lnTo>
                  <a:pt x="184" y="190"/>
                </a:lnTo>
                <a:lnTo>
                  <a:pt x="184" y="188"/>
                </a:lnTo>
                <a:lnTo>
                  <a:pt x="186" y="186"/>
                </a:lnTo>
                <a:lnTo>
                  <a:pt x="186" y="182"/>
                </a:lnTo>
                <a:lnTo>
                  <a:pt x="188" y="180"/>
                </a:lnTo>
                <a:lnTo>
                  <a:pt x="188" y="178"/>
                </a:lnTo>
                <a:lnTo>
                  <a:pt x="188" y="173"/>
                </a:lnTo>
                <a:lnTo>
                  <a:pt x="188" y="169"/>
                </a:lnTo>
                <a:lnTo>
                  <a:pt x="190" y="161"/>
                </a:lnTo>
                <a:lnTo>
                  <a:pt x="192" y="157"/>
                </a:lnTo>
                <a:lnTo>
                  <a:pt x="194" y="152"/>
                </a:lnTo>
                <a:lnTo>
                  <a:pt x="194" y="146"/>
                </a:lnTo>
                <a:lnTo>
                  <a:pt x="196" y="142"/>
                </a:lnTo>
                <a:lnTo>
                  <a:pt x="198" y="138"/>
                </a:lnTo>
                <a:lnTo>
                  <a:pt x="198" y="132"/>
                </a:lnTo>
                <a:lnTo>
                  <a:pt x="202" y="130"/>
                </a:lnTo>
                <a:lnTo>
                  <a:pt x="205" y="127"/>
                </a:lnTo>
                <a:lnTo>
                  <a:pt x="207" y="123"/>
                </a:lnTo>
                <a:lnTo>
                  <a:pt x="209" y="117"/>
                </a:lnTo>
                <a:lnTo>
                  <a:pt x="213" y="113"/>
                </a:lnTo>
                <a:lnTo>
                  <a:pt x="217" y="111"/>
                </a:lnTo>
                <a:lnTo>
                  <a:pt x="219" y="107"/>
                </a:lnTo>
                <a:lnTo>
                  <a:pt x="223" y="105"/>
                </a:lnTo>
                <a:lnTo>
                  <a:pt x="226" y="102"/>
                </a:lnTo>
                <a:lnTo>
                  <a:pt x="230" y="96"/>
                </a:lnTo>
                <a:lnTo>
                  <a:pt x="234" y="94"/>
                </a:lnTo>
                <a:lnTo>
                  <a:pt x="240" y="92"/>
                </a:lnTo>
                <a:lnTo>
                  <a:pt x="244" y="88"/>
                </a:lnTo>
                <a:lnTo>
                  <a:pt x="244" y="86"/>
                </a:lnTo>
                <a:lnTo>
                  <a:pt x="244" y="81"/>
                </a:lnTo>
                <a:lnTo>
                  <a:pt x="244" y="75"/>
                </a:lnTo>
                <a:lnTo>
                  <a:pt x="244" y="67"/>
                </a:lnTo>
                <a:lnTo>
                  <a:pt x="244" y="63"/>
                </a:lnTo>
                <a:lnTo>
                  <a:pt x="240" y="61"/>
                </a:lnTo>
                <a:lnTo>
                  <a:pt x="238" y="63"/>
                </a:lnTo>
                <a:lnTo>
                  <a:pt x="236" y="63"/>
                </a:lnTo>
                <a:lnTo>
                  <a:pt x="232" y="61"/>
                </a:lnTo>
                <a:lnTo>
                  <a:pt x="230" y="65"/>
                </a:lnTo>
                <a:lnTo>
                  <a:pt x="230" y="69"/>
                </a:lnTo>
                <a:lnTo>
                  <a:pt x="230" y="75"/>
                </a:lnTo>
                <a:lnTo>
                  <a:pt x="228" y="81"/>
                </a:lnTo>
                <a:lnTo>
                  <a:pt x="225" y="84"/>
                </a:lnTo>
                <a:lnTo>
                  <a:pt x="223" y="88"/>
                </a:lnTo>
                <a:lnTo>
                  <a:pt x="221" y="90"/>
                </a:lnTo>
                <a:lnTo>
                  <a:pt x="221" y="92"/>
                </a:lnTo>
                <a:lnTo>
                  <a:pt x="219" y="92"/>
                </a:lnTo>
                <a:lnTo>
                  <a:pt x="213" y="92"/>
                </a:lnTo>
                <a:lnTo>
                  <a:pt x="209" y="90"/>
                </a:lnTo>
                <a:lnTo>
                  <a:pt x="203" y="90"/>
                </a:lnTo>
                <a:lnTo>
                  <a:pt x="200" y="92"/>
                </a:lnTo>
                <a:lnTo>
                  <a:pt x="196" y="90"/>
                </a:lnTo>
                <a:lnTo>
                  <a:pt x="190" y="88"/>
                </a:lnTo>
                <a:lnTo>
                  <a:pt x="186" y="88"/>
                </a:lnTo>
                <a:lnTo>
                  <a:pt x="182" y="88"/>
                </a:lnTo>
                <a:lnTo>
                  <a:pt x="182" y="84"/>
                </a:lnTo>
                <a:lnTo>
                  <a:pt x="186" y="79"/>
                </a:lnTo>
                <a:lnTo>
                  <a:pt x="190" y="73"/>
                </a:lnTo>
                <a:lnTo>
                  <a:pt x="192" y="67"/>
                </a:lnTo>
                <a:lnTo>
                  <a:pt x="194" y="61"/>
                </a:lnTo>
                <a:lnTo>
                  <a:pt x="192" y="57"/>
                </a:lnTo>
                <a:lnTo>
                  <a:pt x="186" y="52"/>
                </a:lnTo>
                <a:lnTo>
                  <a:pt x="184" y="48"/>
                </a:lnTo>
                <a:lnTo>
                  <a:pt x="180" y="46"/>
                </a:lnTo>
                <a:lnTo>
                  <a:pt x="178" y="44"/>
                </a:lnTo>
                <a:lnTo>
                  <a:pt x="175" y="42"/>
                </a:lnTo>
                <a:lnTo>
                  <a:pt x="171" y="40"/>
                </a:lnTo>
                <a:lnTo>
                  <a:pt x="167" y="34"/>
                </a:lnTo>
                <a:lnTo>
                  <a:pt x="163" y="34"/>
                </a:lnTo>
                <a:lnTo>
                  <a:pt x="159" y="31"/>
                </a:lnTo>
                <a:lnTo>
                  <a:pt x="157" y="25"/>
                </a:lnTo>
                <a:lnTo>
                  <a:pt x="155" y="21"/>
                </a:lnTo>
                <a:lnTo>
                  <a:pt x="152" y="19"/>
                </a:lnTo>
                <a:lnTo>
                  <a:pt x="150" y="17"/>
                </a:lnTo>
                <a:lnTo>
                  <a:pt x="148" y="13"/>
                </a:lnTo>
                <a:lnTo>
                  <a:pt x="144" y="8"/>
                </a:lnTo>
                <a:lnTo>
                  <a:pt x="136" y="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0" name="Freeform 247"/>
          <p:cNvSpPr>
            <a:spLocks noChangeAspect="1"/>
          </p:cNvSpPr>
          <p:nvPr/>
        </p:nvSpPr>
        <p:spPr bwMode="gray">
          <a:xfrm>
            <a:off x="3003550" y="5675313"/>
            <a:ext cx="76200" cy="73025"/>
          </a:xfrm>
          <a:custGeom>
            <a:avLst/>
            <a:gdLst>
              <a:gd name="T0" fmla="*/ 0 w 42"/>
              <a:gd name="T1" fmla="*/ 0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2"/>
              <a:gd name="T46" fmla="*/ 0 h 40"/>
              <a:gd name="T47" fmla="*/ 42 w 42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2" h="40">
                <a:moveTo>
                  <a:pt x="0" y="0"/>
                </a:moveTo>
                <a:lnTo>
                  <a:pt x="2" y="39"/>
                </a:lnTo>
                <a:lnTo>
                  <a:pt x="3" y="37"/>
                </a:lnTo>
                <a:lnTo>
                  <a:pt x="11" y="39"/>
                </a:lnTo>
                <a:lnTo>
                  <a:pt x="28" y="40"/>
                </a:lnTo>
                <a:lnTo>
                  <a:pt x="42" y="40"/>
                </a:lnTo>
                <a:lnTo>
                  <a:pt x="40" y="39"/>
                </a:lnTo>
                <a:lnTo>
                  <a:pt x="40" y="35"/>
                </a:lnTo>
                <a:lnTo>
                  <a:pt x="32" y="35"/>
                </a:lnTo>
                <a:lnTo>
                  <a:pt x="25" y="33"/>
                </a:lnTo>
                <a:lnTo>
                  <a:pt x="5" y="16"/>
                </a:lnTo>
                <a:lnTo>
                  <a:pt x="5" y="8"/>
                </a:lnTo>
                <a:lnTo>
                  <a:pt x="5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1" name="Freeform 248"/>
          <p:cNvSpPr>
            <a:spLocks noChangeAspect="1" noEditPoints="1"/>
          </p:cNvSpPr>
          <p:nvPr/>
        </p:nvSpPr>
        <p:spPr bwMode="gray">
          <a:xfrm>
            <a:off x="4840288" y="4186238"/>
            <a:ext cx="298450" cy="395287"/>
          </a:xfrm>
          <a:custGeom>
            <a:avLst/>
            <a:gdLst>
              <a:gd name="T0" fmla="*/ 2147483647 w 162"/>
              <a:gd name="T1" fmla="*/ 2147483647 h 218"/>
              <a:gd name="T2" fmla="*/ 2147483647 w 162"/>
              <a:gd name="T3" fmla="*/ 2147483647 h 218"/>
              <a:gd name="T4" fmla="*/ 2147483647 w 162"/>
              <a:gd name="T5" fmla="*/ 2147483647 h 218"/>
              <a:gd name="T6" fmla="*/ 2147483647 w 162"/>
              <a:gd name="T7" fmla="*/ 2147483647 h 218"/>
              <a:gd name="T8" fmla="*/ 2147483647 w 162"/>
              <a:gd name="T9" fmla="*/ 2147483647 h 218"/>
              <a:gd name="T10" fmla="*/ 2147483647 w 162"/>
              <a:gd name="T11" fmla="*/ 2147483647 h 218"/>
              <a:gd name="T12" fmla="*/ 2147483647 w 162"/>
              <a:gd name="T13" fmla="*/ 2147483647 h 218"/>
              <a:gd name="T14" fmla="*/ 2147483647 w 162"/>
              <a:gd name="T15" fmla="*/ 2147483647 h 218"/>
              <a:gd name="T16" fmla="*/ 2147483647 w 162"/>
              <a:gd name="T17" fmla="*/ 2147483647 h 218"/>
              <a:gd name="T18" fmla="*/ 2147483647 w 162"/>
              <a:gd name="T19" fmla="*/ 2147483647 h 218"/>
              <a:gd name="T20" fmla="*/ 2147483647 w 162"/>
              <a:gd name="T21" fmla="*/ 2147483647 h 218"/>
              <a:gd name="T22" fmla="*/ 2147483647 w 162"/>
              <a:gd name="T23" fmla="*/ 2147483647 h 218"/>
              <a:gd name="T24" fmla="*/ 2147483647 w 162"/>
              <a:gd name="T25" fmla="*/ 2147483647 h 218"/>
              <a:gd name="T26" fmla="*/ 2147483647 w 162"/>
              <a:gd name="T27" fmla="*/ 2147483647 h 218"/>
              <a:gd name="T28" fmla="*/ 2147483647 w 162"/>
              <a:gd name="T29" fmla="*/ 2147483647 h 218"/>
              <a:gd name="T30" fmla="*/ 2147483647 w 162"/>
              <a:gd name="T31" fmla="*/ 2147483647 h 218"/>
              <a:gd name="T32" fmla="*/ 2147483647 w 162"/>
              <a:gd name="T33" fmla="*/ 2147483647 h 218"/>
              <a:gd name="T34" fmla="*/ 2147483647 w 162"/>
              <a:gd name="T35" fmla="*/ 2147483647 h 218"/>
              <a:gd name="T36" fmla="*/ 2147483647 w 162"/>
              <a:gd name="T37" fmla="*/ 2147483647 h 218"/>
              <a:gd name="T38" fmla="*/ 2147483647 w 162"/>
              <a:gd name="T39" fmla="*/ 2147483647 h 218"/>
              <a:gd name="T40" fmla="*/ 2147483647 w 162"/>
              <a:gd name="T41" fmla="*/ 2147483647 h 218"/>
              <a:gd name="T42" fmla="*/ 2147483647 w 162"/>
              <a:gd name="T43" fmla="*/ 2147483647 h 218"/>
              <a:gd name="T44" fmla="*/ 2147483647 w 162"/>
              <a:gd name="T45" fmla="*/ 2147483647 h 218"/>
              <a:gd name="T46" fmla="*/ 2147483647 w 162"/>
              <a:gd name="T47" fmla="*/ 2147483647 h 218"/>
              <a:gd name="T48" fmla="*/ 2147483647 w 162"/>
              <a:gd name="T49" fmla="*/ 2147483647 h 218"/>
              <a:gd name="T50" fmla="*/ 2147483647 w 162"/>
              <a:gd name="T51" fmla="*/ 2147483647 h 218"/>
              <a:gd name="T52" fmla="*/ 2147483647 w 162"/>
              <a:gd name="T53" fmla="*/ 2147483647 h 218"/>
              <a:gd name="T54" fmla="*/ 2147483647 w 162"/>
              <a:gd name="T55" fmla="*/ 2147483647 h 218"/>
              <a:gd name="T56" fmla="*/ 2147483647 w 162"/>
              <a:gd name="T57" fmla="*/ 2147483647 h 218"/>
              <a:gd name="T58" fmla="*/ 2147483647 w 162"/>
              <a:gd name="T59" fmla="*/ 2147483647 h 218"/>
              <a:gd name="T60" fmla="*/ 2147483647 w 162"/>
              <a:gd name="T61" fmla="*/ 2147483647 h 218"/>
              <a:gd name="T62" fmla="*/ 2147483647 w 162"/>
              <a:gd name="T63" fmla="*/ 2147483647 h 218"/>
              <a:gd name="T64" fmla="*/ 2147483647 w 162"/>
              <a:gd name="T65" fmla="*/ 2147483647 h 218"/>
              <a:gd name="T66" fmla="*/ 2147483647 w 162"/>
              <a:gd name="T67" fmla="*/ 2147483647 h 218"/>
              <a:gd name="T68" fmla="*/ 0 w 162"/>
              <a:gd name="T69" fmla="*/ 2147483647 h 218"/>
              <a:gd name="T70" fmla="*/ 2147483647 w 162"/>
              <a:gd name="T71" fmla="*/ 2147483647 h 218"/>
              <a:gd name="T72" fmla="*/ 2147483647 w 162"/>
              <a:gd name="T73" fmla="*/ 2147483647 h 218"/>
              <a:gd name="T74" fmla="*/ 2147483647 w 162"/>
              <a:gd name="T75" fmla="*/ 2147483647 h 218"/>
              <a:gd name="T76" fmla="*/ 2147483647 w 162"/>
              <a:gd name="T77" fmla="*/ 2147483647 h 218"/>
              <a:gd name="T78" fmla="*/ 2147483647 w 162"/>
              <a:gd name="T79" fmla="*/ 2147483647 h 218"/>
              <a:gd name="T80" fmla="*/ 2147483647 w 162"/>
              <a:gd name="T81" fmla="*/ 2147483647 h 218"/>
              <a:gd name="T82" fmla="*/ 2147483647 w 162"/>
              <a:gd name="T83" fmla="*/ 2147483647 h 218"/>
              <a:gd name="T84" fmla="*/ 2147483647 w 162"/>
              <a:gd name="T85" fmla="*/ 2147483647 h 21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2"/>
              <a:gd name="T130" fmla="*/ 0 h 218"/>
              <a:gd name="T131" fmla="*/ 162 w 162"/>
              <a:gd name="T132" fmla="*/ 218 h 21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2" h="218">
                <a:moveTo>
                  <a:pt x="4" y="17"/>
                </a:moveTo>
                <a:lnTo>
                  <a:pt x="16" y="11"/>
                </a:lnTo>
                <a:lnTo>
                  <a:pt x="14" y="11"/>
                </a:lnTo>
                <a:lnTo>
                  <a:pt x="16" y="7"/>
                </a:lnTo>
                <a:lnTo>
                  <a:pt x="18" y="3"/>
                </a:lnTo>
                <a:lnTo>
                  <a:pt x="20" y="1"/>
                </a:lnTo>
                <a:lnTo>
                  <a:pt x="18" y="0"/>
                </a:lnTo>
                <a:lnTo>
                  <a:pt x="14" y="0"/>
                </a:lnTo>
                <a:lnTo>
                  <a:pt x="12" y="1"/>
                </a:lnTo>
                <a:lnTo>
                  <a:pt x="14" y="3"/>
                </a:lnTo>
                <a:lnTo>
                  <a:pt x="12" y="3"/>
                </a:lnTo>
                <a:lnTo>
                  <a:pt x="10" y="3"/>
                </a:lnTo>
                <a:lnTo>
                  <a:pt x="4" y="5"/>
                </a:lnTo>
                <a:lnTo>
                  <a:pt x="2" y="7"/>
                </a:lnTo>
                <a:lnTo>
                  <a:pt x="6" y="13"/>
                </a:lnTo>
                <a:lnTo>
                  <a:pt x="6" y="15"/>
                </a:lnTo>
                <a:lnTo>
                  <a:pt x="4" y="17"/>
                </a:lnTo>
                <a:close/>
                <a:moveTo>
                  <a:pt x="10" y="32"/>
                </a:moveTo>
                <a:lnTo>
                  <a:pt x="14" y="30"/>
                </a:lnTo>
                <a:lnTo>
                  <a:pt x="21" y="26"/>
                </a:lnTo>
                <a:lnTo>
                  <a:pt x="25" y="23"/>
                </a:lnTo>
                <a:lnTo>
                  <a:pt x="33" y="23"/>
                </a:lnTo>
                <a:lnTo>
                  <a:pt x="45" y="23"/>
                </a:lnTo>
                <a:lnTo>
                  <a:pt x="50" y="23"/>
                </a:lnTo>
                <a:lnTo>
                  <a:pt x="75" y="23"/>
                </a:lnTo>
                <a:lnTo>
                  <a:pt x="75" y="26"/>
                </a:lnTo>
                <a:lnTo>
                  <a:pt x="77" y="30"/>
                </a:lnTo>
                <a:lnTo>
                  <a:pt x="77" y="34"/>
                </a:lnTo>
                <a:lnTo>
                  <a:pt x="77" y="38"/>
                </a:lnTo>
                <a:lnTo>
                  <a:pt x="79" y="42"/>
                </a:lnTo>
                <a:lnTo>
                  <a:pt x="79" y="48"/>
                </a:lnTo>
                <a:lnTo>
                  <a:pt x="81" y="51"/>
                </a:lnTo>
                <a:lnTo>
                  <a:pt x="83" y="55"/>
                </a:lnTo>
                <a:lnTo>
                  <a:pt x="87" y="57"/>
                </a:lnTo>
                <a:lnTo>
                  <a:pt x="92" y="57"/>
                </a:lnTo>
                <a:lnTo>
                  <a:pt x="96" y="55"/>
                </a:lnTo>
                <a:lnTo>
                  <a:pt x="98" y="53"/>
                </a:lnTo>
                <a:lnTo>
                  <a:pt x="102" y="53"/>
                </a:lnTo>
                <a:lnTo>
                  <a:pt x="104" y="51"/>
                </a:lnTo>
                <a:lnTo>
                  <a:pt x="102" y="48"/>
                </a:lnTo>
                <a:lnTo>
                  <a:pt x="102" y="42"/>
                </a:lnTo>
                <a:lnTo>
                  <a:pt x="106" y="42"/>
                </a:lnTo>
                <a:lnTo>
                  <a:pt x="110" y="42"/>
                </a:lnTo>
                <a:lnTo>
                  <a:pt x="116" y="42"/>
                </a:lnTo>
                <a:lnTo>
                  <a:pt x="117" y="42"/>
                </a:lnTo>
                <a:lnTo>
                  <a:pt x="117" y="46"/>
                </a:lnTo>
                <a:lnTo>
                  <a:pt x="123" y="46"/>
                </a:lnTo>
                <a:lnTo>
                  <a:pt x="129" y="49"/>
                </a:lnTo>
                <a:lnTo>
                  <a:pt x="129" y="55"/>
                </a:lnTo>
                <a:lnTo>
                  <a:pt x="131" y="57"/>
                </a:lnTo>
                <a:lnTo>
                  <a:pt x="133" y="61"/>
                </a:lnTo>
                <a:lnTo>
                  <a:pt x="131" y="65"/>
                </a:lnTo>
                <a:lnTo>
                  <a:pt x="133" y="71"/>
                </a:lnTo>
                <a:lnTo>
                  <a:pt x="135" y="74"/>
                </a:lnTo>
                <a:lnTo>
                  <a:pt x="135" y="78"/>
                </a:lnTo>
                <a:lnTo>
                  <a:pt x="137" y="82"/>
                </a:lnTo>
                <a:lnTo>
                  <a:pt x="139" y="84"/>
                </a:lnTo>
                <a:lnTo>
                  <a:pt x="137" y="88"/>
                </a:lnTo>
                <a:lnTo>
                  <a:pt x="137" y="92"/>
                </a:lnTo>
                <a:lnTo>
                  <a:pt x="137" y="96"/>
                </a:lnTo>
                <a:lnTo>
                  <a:pt x="137" y="101"/>
                </a:lnTo>
                <a:lnTo>
                  <a:pt x="139" y="105"/>
                </a:lnTo>
                <a:lnTo>
                  <a:pt x="142" y="107"/>
                </a:lnTo>
                <a:lnTo>
                  <a:pt x="144" y="105"/>
                </a:lnTo>
                <a:lnTo>
                  <a:pt x="148" y="103"/>
                </a:lnTo>
                <a:lnTo>
                  <a:pt x="150" y="103"/>
                </a:lnTo>
                <a:lnTo>
                  <a:pt x="156" y="103"/>
                </a:lnTo>
                <a:lnTo>
                  <a:pt x="160" y="103"/>
                </a:lnTo>
                <a:lnTo>
                  <a:pt x="160" y="107"/>
                </a:lnTo>
                <a:lnTo>
                  <a:pt x="162" y="113"/>
                </a:lnTo>
                <a:lnTo>
                  <a:pt x="160" y="117"/>
                </a:lnTo>
                <a:lnTo>
                  <a:pt x="160" y="120"/>
                </a:lnTo>
                <a:lnTo>
                  <a:pt x="160" y="124"/>
                </a:lnTo>
                <a:lnTo>
                  <a:pt x="160" y="126"/>
                </a:lnTo>
                <a:lnTo>
                  <a:pt x="160" y="130"/>
                </a:lnTo>
                <a:lnTo>
                  <a:pt x="160" y="132"/>
                </a:lnTo>
                <a:lnTo>
                  <a:pt x="133" y="132"/>
                </a:lnTo>
                <a:lnTo>
                  <a:pt x="131" y="188"/>
                </a:lnTo>
                <a:lnTo>
                  <a:pt x="133" y="190"/>
                </a:lnTo>
                <a:lnTo>
                  <a:pt x="135" y="193"/>
                </a:lnTo>
                <a:lnTo>
                  <a:pt x="137" y="199"/>
                </a:lnTo>
                <a:lnTo>
                  <a:pt x="140" y="203"/>
                </a:lnTo>
                <a:lnTo>
                  <a:pt x="144" y="211"/>
                </a:lnTo>
                <a:lnTo>
                  <a:pt x="148" y="213"/>
                </a:lnTo>
                <a:lnTo>
                  <a:pt x="146" y="214"/>
                </a:lnTo>
                <a:lnTo>
                  <a:pt x="119" y="218"/>
                </a:lnTo>
                <a:lnTo>
                  <a:pt x="116" y="216"/>
                </a:lnTo>
                <a:lnTo>
                  <a:pt x="110" y="216"/>
                </a:lnTo>
                <a:lnTo>
                  <a:pt x="108" y="214"/>
                </a:lnTo>
                <a:lnTo>
                  <a:pt x="104" y="216"/>
                </a:lnTo>
                <a:lnTo>
                  <a:pt x="100" y="214"/>
                </a:lnTo>
                <a:lnTo>
                  <a:pt x="94" y="213"/>
                </a:lnTo>
                <a:lnTo>
                  <a:pt x="91" y="213"/>
                </a:lnTo>
                <a:lnTo>
                  <a:pt x="89" y="211"/>
                </a:lnTo>
                <a:lnTo>
                  <a:pt x="85" y="209"/>
                </a:lnTo>
                <a:lnTo>
                  <a:pt x="83" y="205"/>
                </a:lnTo>
                <a:lnTo>
                  <a:pt x="27" y="205"/>
                </a:lnTo>
                <a:lnTo>
                  <a:pt x="25" y="203"/>
                </a:lnTo>
                <a:lnTo>
                  <a:pt x="21" y="201"/>
                </a:lnTo>
                <a:lnTo>
                  <a:pt x="18" y="203"/>
                </a:lnTo>
                <a:lnTo>
                  <a:pt x="14" y="205"/>
                </a:lnTo>
                <a:lnTo>
                  <a:pt x="6" y="205"/>
                </a:lnTo>
                <a:lnTo>
                  <a:pt x="0" y="205"/>
                </a:lnTo>
                <a:lnTo>
                  <a:pt x="0" y="190"/>
                </a:lnTo>
                <a:lnTo>
                  <a:pt x="0" y="180"/>
                </a:lnTo>
                <a:lnTo>
                  <a:pt x="4" y="172"/>
                </a:lnTo>
                <a:lnTo>
                  <a:pt x="10" y="165"/>
                </a:lnTo>
                <a:lnTo>
                  <a:pt x="10" y="155"/>
                </a:lnTo>
                <a:lnTo>
                  <a:pt x="12" y="143"/>
                </a:lnTo>
                <a:lnTo>
                  <a:pt x="14" y="143"/>
                </a:lnTo>
                <a:lnTo>
                  <a:pt x="18" y="142"/>
                </a:lnTo>
                <a:lnTo>
                  <a:pt x="18" y="140"/>
                </a:lnTo>
                <a:lnTo>
                  <a:pt x="18" y="136"/>
                </a:lnTo>
                <a:lnTo>
                  <a:pt x="21" y="132"/>
                </a:lnTo>
                <a:lnTo>
                  <a:pt x="25" y="126"/>
                </a:lnTo>
                <a:lnTo>
                  <a:pt x="27" y="119"/>
                </a:lnTo>
                <a:lnTo>
                  <a:pt x="27" y="111"/>
                </a:lnTo>
                <a:lnTo>
                  <a:pt x="25" y="103"/>
                </a:lnTo>
                <a:lnTo>
                  <a:pt x="23" y="96"/>
                </a:lnTo>
                <a:lnTo>
                  <a:pt x="21" y="96"/>
                </a:lnTo>
                <a:lnTo>
                  <a:pt x="20" y="94"/>
                </a:lnTo>
                <a:lnTo>
                  <a:pt x="21" y="82"/>
                </a:lnTo>
                <a:lnTo>
                  <a:pt x="23" y="67"/>
                </a:lnTo>
                <a:lnTo>
                  <a:pt x="20" y="63"/>
                </a:lnTo>
                <a:lnTo>
                  <a:pt x="20" y="55"/>
                </a:lnTo>
                <a:lnTo>
                  <a:pt x="18" y="46"/>
                </a:lnTo>
                <a:lnTo>
                  <a:pt x="14" y="44"/>
                </a:lnTo>
                <a:lnTo>
                  <a:pt x="12" y="40"/>
                </a:lnTo>
                <a:lnTo>
                  <a:pt x="10" y="36"/>
                </a:lnTo>
                <a:lnTo>
                  <a:pt x="10" y="3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2" name="Freeform 249"/>
          <p:cNvSpPr>
            <a:spLocks noChangeAspect="1"/>
          </p:cNvSpPr>
          <p:nvPr/>
        </p:nvSpPr>
        <p:spPr bwMode="gray">
          <a:xfrm>
            <a:off x="4618038" y="2811463"/>
            <a:ext cx="9525" cy="7937"/>
          </a:xfrm>
          <a:custGeom>
            <a:avLst/>
            <a:gdLst>
              <a:gd name="T0" fmla="*/ 2147483647 w 5"/>
              <a:gd name="T1" fmla="*/ 2147483647 h 4"/>
              <a:gd name="T2" fmla="*/ 2147483647 w 5"/>
              <a:gd name="T3" fmla="*/ 2147483647 h 4"/>
              <a:gd name="T4" fmla="*/ 0 w 5"/>
              <a:gd name="T5" fmla="*/ 0 h 4"/>
              <a:gd name="T6" fmla="*/ 2147483647 w 5"/>
              <a:gd name="T7" fmla="*/ 0 h 4"/>
              <a:gd name="T8" fmla="*/ 2147483647 w 5"/>
              <a:gd name="T9" fmla="*/ 0 h 4"/>
              <a:gd name="T10" fmla="*/ 2147483647 w 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5" y="2"/>
                </a:moveTo>
                <a:lnTo>
                  <a:pt x="1" y="4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5" y="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3" name="Freeform 250"/>
          <p:cNvSpPr>
            <a:spLocks noChangeAspect="1"/>
          </p:cNvSpPr>
          <p:nvPr/>
        </p:nvSpPr>
        <p:spPr bwMode="gray">
          <a:xfrm>
            <a:off x="5019675" y="2819400"/>
            <a:ext cx="46038" cy="90488"/>
          </a:xfrm>
          <a:custGeom>
            <a:avLst/>
            <a:gdLst>
              <a:gd name="T0" fmla="*/ 2147483647 w 25"/>
              <a:gd name="T1" fmla="*/ 2147483647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2147483647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2147483647 h 48"/>
              <a:gd name="T18" fmla="*/ 2147483647 w 25"/>
              <a:gd name="T19" fmla="*/ 2147483647 h 48"/>
              <a:gd name="T20" fmla="*/ 2147483647 w 25"/>
              <a:gd name="T21" fmla="*/ 2147483647 h 48"/>
              <a:gd name="T22" fmla="*/ 2147483647 w 25"/>
              <a:gd name="T23" fmla="*/ 2147483647 h 48"/>
              <a:gd name="T24" fmla="*/ 2147483647 w 25"/>
              <a:gd name="T25" fmla="*/ 2147483647 h 48"/>
              <a:gd name="T26" fmla="*/ 2147483647 w 25"/>
              <a:gd name="T27" fmla="*/ 2147483647 h 48"/>
              <a:gd name="T28" fmla="*/ 2147483647 w 25"/>
              <a:gd name="T29" fmla="*/ 2147483647 h 48"/>
              <a:gd name="T30" fmla="*/ 2147483647 w 25"/>
              <a:gd name="T31" fmla="*/ 2147483647 h 48"/>
              <a:gd name="T32" fmla="*/ 2147483647 w 25"/>
              <a:gd name="T33" fmla="*/ 2147483647 h 48"/>
              <a:gd name="T34" fmla="*/ 2147483647 w 25"/>
              <a:gd name="T35" fmla="*/ 2147483647 h 48"/>
              <a:gd name="T36" fmla="*/ 2147483647 w 25"/>
              <a:gd name="T37" fmla="*/ 2147483647 h 48"/>
              <a:gd name="T38" fmla="*/ 2147483647 w 25"/>
              <a:gd name="T39" fmla="*/ 0 h 48"/>
              <a:gd name="T40" fmla="*/ 2147483647 w 25"/>
              <a:gd name="T41" fmla="*/ 2147483647 h 48"/>
              <a:gd name="T42" fmla="*/ 0 w 25"/>
              <a:gd name="T43" fmla="*/ 2147483647 h 48"/>
              <a:gd name="T44" fmla="*/ 2147483647 w 25"/>
              <a:gd name="T45" fmla="*/ 2147483647 h 48"/>
              <a:gd name="T46" fmla="*/ 2147483647 w 25"/>
              <a:gd name="T47" fmla="*/ 2147483647 h 48"/>
              <a:gd name="T48" fmla="*/ 2147483647 w 25"/>
              <a:gd name="T49" fmla="*/ 2147483647 h 48"/>
              <a:gd name="T50" fmla="*/ 2147483647 w 25"/>
              <a:gd name="T51" fmla="*/ 2147483647 h 48"/>
              <a:gd name="T52" fmla="*/ 2147483647 w 25"/>
              <a:gd name="T53" fmla="*/ 2147483647 h 48"/>
              <a:gd name="T54" fmla="*/ 2147483647 w 25"/>
              <a:gd name="T55" fmla="*/ 2147483647 h 48"/>
              <a:gd name="T56" fmla="*/ 2147483647 w 25"/>
              <a:gd name="T57" fmla="*/ 2147483647 h 48"/>
              <a:gd name="T58" fmla="*/ 2147483647 w 25"/>
              <a:gd name="T59" fmla="*/ 2147483647 h 48"/>
              <a:gd name="T60" fmla="*/ 2147483647 w 25"/>
              <a:gd name="T61" fmla="*/ 2147483647 h 4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5"/>
              <a:gd name="T94" fmla="*/ 0 h 48"/>
              <a:gd name="T95" fmla="*/ 25 w 25"/>
              <a:gd name="T96" fmla="*/ 48 h 4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5" h="48">
                <a:moveTo>
                  <a:pt x="12" y="48"/>
                </a:moveTo>
                <a:lnTo>
                  <a:pt x="14" y="48"/>
                </a:lnTo>
                <a:lnTo>
                  <a:pt x="18" y="48"/>
                </a:lnTo>
                <a:lnTo>
                  <a:pt x="20" y="48"/>
                </a:lnTo>
                <a:lnTo>
                  <a:pt x="20" y="46"/>
                </a:lnTo>
                <a:lnTo>
                  <a:pt x="23" y="44"/>
                </a:lnTo>
                <a:lnTo>
                  <a:pt x="25" y="40"/>
                </a:lnTo>
                <a:lnTo>
                  <a:pt x="25" y="38"/>
                </a:lnTo>
                <a:lnTo>
                  <a:pt x="25" y="33"/>
                </a:lnTo>
                <a:lnTo>
                  <a:pt x="23" y="31"/>
                </a:lnTo>
                <a:lnTo>
                  <a:pt x="21" y="27"/>
                </a:lnTo>
                <a:lnTo>
                  <a:pt x="20" y="25"/>
                </a:lnTo>
                <a:lnTo>
                  <a:pt x="21" y="21"/>
                </a:lnTo>
                <a:lnTo>
                  <a:pt x="21" y="17"/>
                </a:lnTo>
                <a:lnTo>
                  <a:pt x="21" y="13"/>
                </a:lnTo>
                <a:lnTo>
                  <a:pt x="20" y="8"/>
                </a:lnTo>
                <a:lnTo>
                  <a:pt x="14" y="2"/>
                </a:lnTo>
                <a:lnTo>
                  <a:pt x="12" y="4"/>
                </a:lnTo>
                <a:lnTo>
                  <a:pt x="10" y="0"/>
                </a:lnTo>
                <a:lnTo>
                  <a:pt x="2" y="4"/>
                </a:lnTo>
                <a:lnTo>
                  <a:pt x="0" y="6"/>
                </a:lnTo>
                <a:lnTo>
                  <a:pt x="2" y="8"/>
                </a:lnTo>
                <a:lnTo>
                  <a:pt x="4" y="10"/>
                </a:lnTo>
                <a:lnTo>
                  <a:pt x="6" y="13"/>
                </a:lnTo>
                <a:lnTo>
                  <a:pt x="4" y="17"/>
                </a:lnTo>
                <a:lnTo>
                  <a:pt x="4" y="21"/>
                </a:lnTo>
                <a:lnTo>
                  <a:pt x="2" y="29"/>
                </a:lnTo>
                <a:lnTo>
                  <a:pt x="2" y="35"/>
                </a:lnTo>
                <a:lnTo>
                  <a:pt x="6" y="38"/>
                </a:lnTo>
                <a:lnTo>
                  <a:pt x="12" y="48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4" name="Freeform 251"/>
          <p:cNvSpPr>
            <a:spLocks noChangeAspect="1"/>
          </p:cNvSpPr>
          <p:nvPr/>
        </p:nvSpPr>
        <p:spPr bwMode="gray">
          <a:xfrm>
            <a:off x="8753475" y="2055813"/>
            <a:ext cx="66675" cy="44450"/>
          </a:xfrm>
          <a:custGeom>
            <a:avLst/>
            <a:gdLst>
              <a:gd name="T0" fmla="*/ 2147483647 w 36"/>
              <a:gd name="T1" fmla="*/ 0 h 22"/>
              <a:gd name="T2" fmla="*/ 2147483647 w 36"/>
              <a:gd name="T3" fmla="*/ 2147483647 h 22"/>
              <a:gd name="T4" fmla="*/ 0 w 36"/>
              <a:gd name="T5" fmla="*/ 2147483647 h 22"/>
              <a:gd name="T6" fmla="*/ 2147483647 w 36"/>
              <a:gd name="T7" fmla="*/ 2147483647 h 22"/>
              <a:gd name="T8" fmla="*/ 2147483647 w 36"/>
              <a:gd name="T9" fmla="*/ 2147483647 h 22"/>
              <a:gd name="T10" fmla="*/ 2147483647 w 36"/>
              <a:gd name="T11" fmla="*/ 2147483647 h 22"/>
              <a:gd name="T12" fmla="*/ 2147483647 w 36"/>
              <a:gd name="T13" fmla="*/ 2147483647 h 22"/>
              <a:gd name="T14" fmla="*/ 2147483647 w 36"/>
              <a:gd name="T15" fmla="*/ 2147483647 h 22"/>
              <a:gd name="T16" fmla="*/ 2147483647 w 36"/>
              <a:gd name="T17" fmla="*/ 2147483647 h 22"/>
              <a:gd name="T18" fmla="*/ 2147483647 w 36"/>
              <a:gd name="T19" fmla="*/ 2147483647 h 22"/>
              <a:gd name="T20" fmla="*/ 2147483647 w 36"/>
              <a:gd name="T21" fmla="*/ 2147483647 h 22"/>
              <a:gd name="T22" fmla="*/ 2147483647 w 36"/>
              <a:gd name="T23" fmla="*/ 2147483647 h 22"/>
              <a:gd name="T24" fmla="*/ 2147483647 w 36"/>
              <a:gd name="T25" fmla="*/ 2147483647 h 22"/>
              <a:gd name="T26" fmla="*/ 2147483647 w 36"/>
              <a:gd name="T27" fmla="*/ 2147483647 h 22"/>
              <a:gd name="T28" fmla="*/ 2147483647 w 36"/>
              <a:gd name="T29" fmla="*/ 2147483647 h 22"/>
              <a:gd name="T30" fmla="*/ 2147483647 w 36"/>
              <a:gd name="T31" fmla="*/ 2147483647 h 22"/>
              <a:gd name="T32" fmla="*/ 2147483647 w 36"/>
              <a:gd name="T33" fmla="*/ 0 h 22"/>
              <a:gd name="T34" fmla="*/ 2147483647 w 36"/>
              <a:gd name="T35" fmla="*/ 2147483647 h 22"/>
              <a:gd name="T36" fmla="*/ 2147483647 w 36"/>
              <a:gd name="T37" fmla="*/ 2147483647 h 22"/>
              <a:gd name="T38" fmla="*/ 2147483647 w 36"/>
              <a:gd name="T39" fmla="*/ 2147483647 h 22"/>
              <a:gd name="T40" fmla="*/ 2147483647 w 36"/>
              <a:gd name="T41" fmla="*/ 0 h 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22"/>
              <a:gd name="T65" fmla="*/ 36 w 36"/>
              <a:gd name="T66" fmla="*/ 22 h 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22">
                <a:moveTo>
                  <a:pt x="2" y="0"/>
                </a:moveTo>
                <a:lnTo>
                  <a:pt x="2" y="4"/>
                </a:lnTo>
                <a:lnTo>
                  <a:pt x="0" y="12"/>
                </a:lnTo>
                <a:lnTo>
                  <a:pt x="9" y="8"/>
                </a:lnTo>
                <a:lnTo>
                  <a:pt x="15" y="8"/>
                </a:lnTo>
                <a:lnTo>
                  <a:pt x="21" y="10"/>
                </a:lnTo>
                <a:lnTo>
                  <a:pt x="26" y="16"/>
                </a:lnTo>
                <a:lnTo>
                  <a:pt x="28" y="18"/>
                </a:lnTo>
                <a:lnTo>
                  <a:pt x="32" y="22"/>
                </a:lnTo>
                <a:lnTo>
                  <a:pt x="34" y="16"/>
                </a:lnTo>
                <a:lnTo>
                  <a:pt x="36" y="12"/>
                </a:lnTo>
                <a:lnTo>
                  <a:pt x="32" y="10"/>
                </a:lnTo>
                <a:lnTo>
                  <a:pt x="26" y="10"/>
                </a:lnTo>
                <a:lnTo>
                  <a:pt x="25" y="8"/>
                </a:lnTo>
                <a:lnTo>
                  <a:pt x="25" y="4"/>
                </a:lnTo>
                <a:lnTo>
                  <a:pt x="21" y="2"/>
                </a:lnTo>
                <a:lnTo>
                  <a:pt x="19" y="0"/>
                </a:lnTo>
                <a:lnTo>
                  <a:pt x="11" y="2"/>
                </a:lnTo>
                <a:lnTo>
                  <a:pt x="3" y="6"/>
                </a:lnTo>
                <a:lnTo>
                  <a:pt x="3" y="2"/>
                </a:lnTo>
                <a:lnTo>
                  <a:pt x="2" y="0"/>
                </a:lnTo>
                <a:close/>
              </a:path>
            </a:pathLst>
          </a:custGeom>
          <a:noFill/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5" name="Freeform 252"/>
          <p:cNvSpPr>
            <a:spLocks noChangeAspect="1"/>
          </p:cNvSpPr>
          <p:nvPr/>
        </p:nvSpPr>
        <p:spPr bwMode="gray">
          <a:xfrm>
            <a:off x="8550275" y="2173288"/>
            <a:ext cx="33338" cy="30162"/>
          </a:xfrm>
          <a:custGeom>
            <a:avLst/>
            <a:gdLst>
              <a:gd name="T0" fmla="*/ 2147483647 w 16"/>
              <a:gd name="T1" fmla="*/ 0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0 w 16"/>
              <a:gd name="T7" fmla="*/ 2147483647 h 15"/>
              <a:gd name="T8" fmla="*/ 0 w 16"/>
              <a:gd name="T9" fmla="*/ 2147483647 h 15"/>
              <a:gd name="T10" fmla="*/ 2147483647 w 16"/>
              <a:gd name="T11" fmla="*/ 2147483647 h 15"/>
              <a:gd name="T12" fmla="*/ 2147483647 w 16"/>
              <a:gd name="T13" fmla="*/ 2147483647 h 15"/>
              <a:gd name="T14" fmla="*/ 2147483647 w 16"/>
              <a:gd name="T15" fmla="*/ 2147483647 h 15"/>
              <a:gd name="T16" fmla="*/ 2147483647 w 16"/>
              <a:gd name="T17" fmla="*/ 2147483647 h 15"/>
              <a:gd name="T18" fmla="*/ 2147483647 w 16"/>
              <a:gd name="T19" fmla="*/ 2147483647 h 15"/>
              <a:gd name="T20" fmla="*/ 2147483647 w 16"/>
              <a:gd name="T21" fmla="*/ 2147483647 h 15"/>
              <a:gd name="T22" fmla="*/ 2147483647 w 16"/>
              <a:gd name="T23" fmla="*/ 2147483647 h 15"/>
              <a:gd name="T24" fmla="*/ 2147483647 w 16"/>
              <a:gd name="T25" fmla="*/ 2147483647 h 15"/>
              <a:gd name="T26" fmla="*/ 2147483647 w 16"/>
              <a:gd name="T27" fmla="*/ 2147483647 h 15"/>
              <a:gd name="T28" fmla="*/ 2147483647 w 16"/>
              <a:gd name="T29" fmla="*/ 0 h 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15"/>
              <a:gd name="T47" fmla="*/ 16 w 16"/>
              <a:gd name="T48" fmla="*/ 15 h 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15">
                <a:moveTo>
                  <a:pt x="4" y="0"/>
                </a:moveTo>
                <a:lnTo>
                  <a:pt x="2" y="2"/>
                </a:lnTo>
                <a:lnTo>
                  <a:pt x="2" y="6"/>
                </a:lnTo>
                <a:lnTo>
                  <a:pt x="0" y="6"/>
                </a:lnTo>
                <a:lnTo>
                  <a:pt x="0" y="9"/>
                </a:lnTo>
                <a:lnTo>
                  <a:pt x="2" y="11"/>
                </a:lnTo>
                <a:lnTo>
                  <a:pt x="6" y="15"/>
                </a:lnTo>
                <a:lnTo>
                  <a:pt x="10" y="13"/>
                </a:lnTo>
                <a:lnTo>
                  <a:pt x="14" y="9"/>
                </a:ln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4" y="4"/>
                </a:lnTo>
                <a:lnTo>
                  <a:pt x="8" y="2"/>
                </a:lnTo>
                <a:lnTo>
                  <a:pt x="4" y="0"/>
                </a:lnTo>
                <a:close/>
              </a:path>
            </a:pathLst>
          </a:custGeom>
          <a:noFill/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6" name="Freeform 253"/>
          <p:cNvSpPr>
            <a:spLocks noChangeAspect="1"/>
          </p:cNvSpPr>
          <p:nvPr/>
        </p:nvSpPr>
        <p:spPr bwMode="gray">
          <a:xfrm>
            <a:off x="8675688" y="2190750"/>
            <a:ext cx="39687" cy="23813"/>
          </a:xfrm>
          <a:custGeom>
            <a:avLst/>
            <a:gdLst>
              <a:gd name="T0" fmla="*/ 2147483647 w 22"/>
              <a:gd name="T1" fmla="*/ 0 h 12"/>
              <a:gd name="T2" fmla="*/ 2147483647 w 22"/>
              <a:gd name="T3" fmla="*/ 2147483647 h 12"/>
              <a:gd name="T4" fmla="*/ 2147483647 w 22"/>
              <a:gd name="T5" fmla="*/ 2147483647 h 12"/>
              <a:gd name="T6" fmla="*/ 2147483647 w 22"/>
              <a:gd name="T7" fmla="*/ 2147483647 h 12"/>
              <a:gd name="T8" fmla="*/ 0 w 22"/>
              <a:gd name="T9" fmla="*/ 2147483647 h 12"/>
              <a:gd name="T10" fmla="*/ 2147483647 w 22"/>
              <a:gd name="T11" fmla="*/ 2147483647 h 12"/>
              <a:gd name="T12" fmla="*/ 2147483647 w 22"/>
              <a:gd name="T13" fmla="*/ 2147483647 h 12"/>
              <a:gd name="T14" fmla="*/ 2147483647 w 22"/>
              <a:gd name="T15" fmla="*/ 2147483647 h 12"/>
              <a:gd name="T16" fmla="*/ 2147483647 w 22"/>
              <a:gd name="T17" fmla="*/ 2147483647 h 12"/>
              <a:gd name="T18" fmla="*/ 2147483647 w 22"/>
              <a:gd name="T19" fmla="*/ 2147483647 h 12"/>
              <a:gd name="T20" fmla="*/ 2147483647 w 22"/>
              <a:gd name="T21" fmla="*/ 2147483647 h 12"/>
              <a:gd name="T22" fmla="*/ 2147483647 w 22"/>
              <a:gd name="T23" fmla="*/ 0 h 12"/>
              <a:gd name="T24" fmla="*/ 2147483647 w 22"/>
              <a:gd name="T25" fmla="*/ 0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12"/>
              <a:gd name="T41" fmla="*/ 22 w 22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12">
                <a:moveTo>
                  <a:pt x="16" y="0"/>
                </a:moveTo>
                <a:lnTo>
                  <a:pt x="10" y="4"/>
                </a:lnTo>
                <a:lnTo>
                  <a:pt x="4" y="4"/>
                </a:lnTo>
                <a:lnTo>
                  <a:pt x="2" y="4"/>
                </a:lnTo>
                <a:lnTo>
                  <a:pt x="0" y="6"/>
                </a:lnTo>
                <a:lnTo>
                  <a:pt x="4" y="8"/>
                </a:lnTo>
                <a:lnTo>
                  <a:pt x="8" y="12"/>
                </a:lnTo>
                <a:lnTo>
                  <a:pt x="14" y="10"/>
                </a:lnTo>
                <a:lnTo>
                  <a:pt x="20" y="6"/>
                </a:lnTo>
                <a:lnTo>
                  <a:pt x="22" y="4"/>
                </a:lnTo>
                <a:lnTo>
                  <a:pt x="22" y="2"/>
                </a:lnTo>
                <a:lnTo>
                  <a:pt x="20" y="0"/>
                </a:lnTo>
                <a:lnTo>
                  <a:pt x="16" y="0"/>
                </a:lnTo>
                <a:close/>
              </a:path>
            </a:pathLst>
          </a:custGeom>
          <a:noFill/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7" name="Freeform 254"/>
          <p:cNvSpPr>
            <a:spLocks noChangeAspect="1"/>
          </p:cNvSpPr>
          <p:nvPr/>
        </p:nvSpPr>
        <p:spPr bwMode="gray">
          <a:xfrm>
            <a:off x="8375650" y="2460625"/>
            <a:ext cx="15875" cy="11113"/>
          </a:xfrm>
          <a:custGeom>
            <a:avLst/>
            <a:gdLst>
              <a:gd name="T0" fmla="*/ 0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2147483647 h 6"/>
              <a:gd name="T8" fmla="*/ 2147483647 w 8"/>
              <a:gd name="T9" fmla="*/ 2147483647 h 6"/>
              <a:gd name="T10" fmla="*/ 2147483647 w 8"/>
              <a:gd name="T11" fmla="*/ 2147483647 h 6"/>
              <a:gd name="T12" fmla="*/ 2147483647 w 8"/>
              <a:gd name="T13" fmla="*/ 2147483647 h 6"/>
              <a:gd name="T14" fmla="*/ 2147483647 w 8"/>
              <a:gd name="T15" fmla="*/ 0 h 6"/>
              <a:gd name="T16" fmla="*/ 0 w 8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6"/>
              <a:gd name="T29" fmla="*/ 8 w 8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6">
                <a:moveTo>
                  <a:pt x="0" y="0"/>
                </a:moveTo>
                <a:lnTo>
                  <a:pt x="2" y="2"/>
                </a:lnTo>
                <a:lnTo>
                  <a:pt x="4" y="6"/>
                </a:lnTo>
                <a:lnTo>
                  <a:pt x="6" y="6"/>
                </a:lnTo>
                <a:lnTo>
                  <a:pt x="6" y="4"/>
                </a:lnTo>
                <a:lnTo>
                  <a:pt x="8" y="2"/>
                </a:lnTo>
                <a:lnTo>
                  <a:pt x="6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8" name="Freeform 255"/>
          <p:cNvSpPr>
            <a:spLocks noChangeAspect="1"/>
          </p:cNvSpPr>
          <p:nvPr/>
        </p:nvSpPr>
        <p:spPr bwMode="gray">
          <a:xfrm>
            <a:off x="8691563" y="2490788"/>
            <a:ext cx="9525" cy="9525"/>
          </a:xfrm>
          <a:custGeom>
            <a:avLst/>
            <a:gdLst>
              <a:gd name="T0" fmla="*/ 2147483647 w 8"/>
              <a:gd name="T1" fmla="*/ 0 h 5"/>
              <a:gd name="T2" fmla="*/ 2147483647 w 8"/>
              <a:gd name="T3" fmla="*/ 2147483647 h 5"/>
              <a:gd name="T4" fmla="*/ 0 w 8"/>
              <a:gd name="T5" fmla="*/ 2147483647 h 5"/>
              <a:gd name="T6" fmla="*/ 2147483647 w 8"/>
              <a:gd name="T7" fmla="*/ 2147483647 h 5"/>
              <a:gd name="T8" fmla="*/ 2147483647 w 8"/>
              <a:gd name="T9" fmla="*/ 2147483647 h 5"/>
              <a:gd name="T10" fmla="*/ 2147483647 w 8"/>
              <a:gd name="T11" fmla="*/ 2147483647 h 5"/>
              <a:gd name="T12" fmla="*/ 2147483647 w 8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5"/>
              <a:gd name="T23" fmla="*/ 8 w 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5">
                <a:moveTo>
                  <a:pt x="6" y="0"/>
                </a:moveTo>
                <a:lnTo>
                  <a:pt x="2" y="2"/>
                </a:lnTo>
                <a:lnTo>
                  <a:pt x="0" y="3"/>
                </a:lnTo>
                <a:lnTo>
                  <a:pt x="2" y="5"/>
                </a:lnTo>
                <a:lnTo>
                  <a:pt x="8" y="5"/>
                </a:lnTo>
                <a:lnTo>
                  <a:pt x="6" y="2"/>
                </a:lnTo>
                <a:lnTo>
                  <a:pt x="6" y="0"/>
                </a:lnTo>
                <a:close/>
              </a:path>
            </a:pathLst>
          </a:custGeom>
          <a:noFill/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9" name="Freeform 256"/>
          <p:cNvSpPr>
            <a:spLocks noChangeAspect="1"/>
          </p:cNvSpPr>
          <p:nvPr/>
        </p:nvSpPr>
        <p:spPr bwMode="gray">
          <a:xfrm>
            <a:off x="8289925" y="2493963"/>
            <a:ext cx="1588" cy="12700"/>
          </a:xfrm>
          <a:custGeom>
            <a:avLst/>
            <a:gdLst>
              <a:gd name="T0" fmla="*/ 2147483647 w 2"/>
              <a:gd name="T1" fmla="*/ 0 h 6"/>
              <a:gd name="T2" fmla="*/ 0 w 2"/>
              <a:gd name="T3" fmla="*/ 2147483647 h 6"/>
              <a:gd name="T4" fmla="*/ 2147483647 w 2"/>
              <a:gd name="T5" fmla="*/ 2147483647 h 6"/>
              <a:gd name="T6" fmla="*/ 2147483647 w 2"/>
              <a:gd name="T7" fmla="*/ 2147483647 h 6"/>
              <a:gd name="T8" fmla="*/ 2147483647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0" y="4"/>
                </a:lnTo>
                <a:lnTo>
                  <a:pt x="2" y="6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0" name="Freeform 257"/>
          <p:cNvSpPr>
            <a:spLocks noChangeAspect="1"/>
          </p:cNvSpPr>
          <p:nvPr/>
        </p:nvSpPr>
        <p:spPr bwMode="gray">
          <a:xfrm>
            <a:off x="8620125" y="2501900"/>
            <a:ext cx="7938" cy="9525"/>
          </a:xfrm>
          <a:custGeom>
            <a:avLst/>
            <a:gdLst>
              <a:gd name="T0" fmla="*/ 0 w 4"/>
              <a:gd name="T1" fmla="*/ 0 h 6"/>
              <a:gd name="T2" fmla="*/ 0 w 4"/>
              <a:gd name="T3" fmla="*/ 2147483647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2147483647 w 4"/>
              <a:gd name="T11" fmla="*/ 0 h 6"/>
              <a:gd name="T12" fmla="*/ 0 w 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6"/>
              <a:gd name="T23" fmla="*/ 4 w 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6">
                <a:moveTo>
                  <a:pt x="0" y="0"/>
                </a:moveTo>
                <a:lnTo>
                  <a:pt x="0" y="2"/>
                </a:lnTo>
                <a:lnTo>
                  <a:pt x="4" y="6"/>
                </a:lnTo>
                <a:lnTo>
                  <a:pt x="4" y="4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noFill/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1" name="Freeform 258"/>
          <p:cNvSpPr>
            <a:spLocks noChangeAspect="1"/>
          </p:cNvSpPr>
          <p:nvPr/>
        </p:nvSpPr>
        <p:spPr bwMode="gray">
          <a:xfrm>
            <a:off x="8540750" y="2511425"/>
            <a:ext cx="9525" cy="9525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0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0"/>
                </a:moveTo>
                <a:lnTo>
                  <a:pt x="2" y="4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noFill/>
          <a:ln w="3175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2" name="Freeform 259"/>
          <p:cNvSpPr>
            <a:spLocks noChangeAspect="1"/>
          </p:cNvSpPr>
          <p:nvPr/>
        </p:nvSpPr>
        <p:spPr bwMode="gray">
          <a:xfrm>
            <a:off x="5973763" y="2970213"/>
            <a:ext cx="301625" cy="238125"/>
          </a:xfrm>
          <a:custGeom>
            <a:avLst/>
            <a:gdLst>
              <a:gd name="T0" fmla="*/ 2147483647 w 166"/>
              <a:gd name="T1" fmla="*/ 2147483647 h 132"/>
              <a:gd name="T2" fmla="*/ 2147483647 w 166"/>
              <a:gd name="T3" fmla="*/ 2147483647 h 132"/>
              <a:gd name="T4" fmla="*/ 2147483647 w 166"/>
              <a:gd name="T5" fmla="*/ 2147483647 h 132"/>
              <a:gd name="T6" fmla="*/ 2147483647 w 166"/>
              <a:gd name="T7" fmla="*/ 0 h 132"/>
              <a:gd name="T8" fmla="*/ 2147483647 w 166"/>
              <a:gd name="T9" fmla="*/ 2147483647 h 132"/>
              <a:gd name="T10" fmla="*/ 2147483647 w 166"/>
              <a:gd name="T11" fmla="*/ 2147483647 h 132"/>
              <a:gd name="T12" fmla="*/ 2147483647 w 166"/>
              <a:gd name="T13" fmla="*/ 2147483647 h 132"/>
              <a:gd name="T14" fmla="*/ 2147483647 w 166"/>
              <a:gd name="T15" fmla="*/ 2147483647 h 132"/>
              <a:gd name="T16" fmla="*/ 2147483647 w 166"/>
              <a:gd name="T17" fmla="*/ 2147483647 h 132"/>
              <a:gd name="T18" fmla="*/ 2147483647 w 166"/>
              <a:gd name="T19" fmla="*/ 2147483647 h 132"/>
              <a:gd name="T20" fmla="*/ 2147483647 w 166"/>
              <a:gd name="T21" fmla="*/ 2147483647 h 132"/>
              <a:gd name="T22" fmla="*/ 0 w 166"/>
              <a:gd name="T23" fmla="*/ 2147483647 h 132"/>
              <a:gd name="T24" fmla="*/ 2147483647 w 166"/>
              <a:gd name="T25" fmla="*/ 2147483647 h 132"/>
              <a:gd name="T26" fmla="*/ 2147483647 w 166"/>
              <a:gd name="T27" fmla="*/ 2147483647 h 132"/>
              <a:gd name="T28" fmla="*/ 2147483647 w 166"/>
              <a:gd name="T29" fmla="*/ 2147483647 h 132"/>
              <a:gd name="T30" fmla="*/ 2147483647 w 166"/>
              <a:gd name="T31" fmla="*/ 2147483647 h 132"/>
              <a:gd name="T32" fmla="*/ 2147483647 w 166"/>
              <a:gd name="T33" fmla="*/ 2147483647 h 132"/>
              <a:gd name="T34" fmla="*/ 2147483647 w 166"/>
              <a:gd name="T35" fmla="*/ 2147483647 h 132"/>
              <a:gd name="T36" fmla="*/ 2147483647 w 166"/>
              <a:gd name="T37" fmla="*/ 2147483647 h 132"/>
              <a:gd name="T38" fmla="*/ 2147483647 w 166"/>
              <a:gd name="T39" fmla="*/ 2147483647 h 132"/>
              <a:gd name="T40" fmla="*/ 2147483647 w 166"/>
              <a:gd name="T41" fmla="*/ 2147483647 h 132"/>
              <a:gd name="T42" fmla="*/ 2147483647 w 166"/>
              <a:gd name="T43" fmla="*/ 2147483647 h 132"/>
              <a:gd name="T44" fmla="*/ 2147483647 w 166"/>
              <a:gd name="T45" fmla="*/ 2147483647 h 132"/>
              <a:gd name="T46" fmla="*/ 2147483647 w 166"/>
              <a:gd name="T47" fmla="*/ 2147483647 h 132"/>
              <a:gd name="T48" fmla="*/ 2147483647 w 166"/>
              <a:gd name="T49" fmla="*/ 2147483647 h 132"/>
              <a:gd name="T50" fmla="*/ 2147483647 w 166"/>
              <a:gd name="T51" fmla="*/ 2147483647 h 132"/>
              <a:gd name="T52" fmla="*/ 2147483647 w 166"/>
              <a:gd name="T53" fmla="*/ 2147483647 h 132"/>
              <a:gd name="T54" fmla="*/ 2147483647 w 166"/>
              <a:gd name="T55" fmla="*/ 2147483647 h 132"/>
              <a:gd name="T56" fmla="*/ 2147483647 w 166"/>
              <a:gd name="T57" fmla="*/ 2147483647 h 132"/>
              <a:gd name="T58" fmla="*/ 2147483647 w 166"/>
              <a:gd name="T59" fmla="*/ 2147483647 h 132"/>
              <a:gd name="T60" fmla="*/ 2147483647 w 166"/>
              <a:gd name="T61" fmla="*/ 2147483647 h 132"/>
              <a:gd name="T62" fmla="*/ 2147483647 w 166"/>
              <a:gd name="T63" fmla="*/ 2147483647 h 132"/>
              <a:gd name="T64" fmla="*/ 2147483647 w 166"/>
              <a:gd name="T65" fmla="*/ 2147483647 h 132"/>
              <a:gd name="T66" fmla="*/ 2147483647 w 166"/>
              <a:gd name="T67" fmla="*/ 2147483647 h 132"/>
              <a:gd name="T68" fmla="*/ 2147483647 w 166"/>
              <a:gd name="T69" fmla="*/ 2147483647 h 132"/>
              <a:gd name="T70" fmla="*/ 2147483647 w 166"/>
              <a:gd name="T71" fmla="*/ 2147483647 h 132"/>
              <a:gd name="T72" fmla="*/ 2147483647 w 166"/>
              <a:gd name="T73" fmla="*/ 2147483647 h 132"/>
              <a:gd name="T74" fmla="*/ 2147483647 w 166"/>
              <a:gd name="T75" fmla="*/ 2147483647 h 132"/>
              <a:gd name="T76" fmla="*/ 2147483647 w 166"/>
              <a:gd name="T77" fmla="*/ 2147483647 h 132"/>
              <a:gd name="T78" fmla="*/ 2147483647 w 166"/>
              <a:gd name="T79" fmla="*/ 2147483647 h 132"/>
              <a:gd name="T80" fmla="*/ 2147483647 w 166"/>
              <a:gd name="T81" fmla="*/ 2147483647 h 132"/>
              <a:gd name="T82" fmla="*/ 2147483647 w 166"/>
              <a:gd name="T83" fmla="*/ 2147483647 h 132"/>
              <a:gd name="T84" fmla="*/ 2147483647 w 166"/>
              <a:gd name="T85" fmla="*/ 2147483647 h 132"/>
              <a:gd name="T86" fmla="*/ 2147483647 w 166"/>
              <a:gd name="T87" fmla="*/ 2147483647 h 132"/>
              <a:gd name="T88" fmla="*/ 2147483647 w 166"/>
              <a:gd name="T89" fmla="*/ 2147483647 h 132"/>
              <a:gd name="T90" fmla="*/ 2147483647 w 166"/>
              <a:gd name="T91" fmla="*/ 2147483647 h 132"/>
              <a:gd name="T92" fmla="*/ 2147483647 w 166"/>
              <a:gd name="T93" fmla="*/ 2147483647 h 1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6"/>
              <a:gd name="T142" fmla="*/ 0 h 132"/>
              <a:gd name="T143" fmla="*/ 166 w 166"/>
              <a:gd name="T144" fmla="*/ 132 h 1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6" h="132">
                <a:moveTo>
                  <a:pt x="86" y="7"/>
                </a:moveTo>
                <a:lnTo>
                  <a:pt x="82" y="9"/>
                </a:lnTo>
                <a:lnTo>
                  <a:pt x="76" y="9"/>
                </a:lnTo>
                <a:lnTo>
                  <a:pt x="71" y="5"/>
                </a:lnTo>
                <a:lnTo>
                  <a:pt x="67" y="3"/>
                </a:lnTo>
                <a:lnTo>
                  <a:pt x="61" y="3"/>
                </a:lnTo>
                <a:lnTo>
                  <a:pt x="57" y="1"/>
                </a:lnTo>
                <a:lnTo>
                  <a:pt x="51" y="0"/>
                </a:lnTo>
                <a:lnTo>
                  <a:pt x="49" y="3"/>
                </a:lnTo>
                <a:lnTo>
                  <a:pt x="47" y="5"/>
                </a:lnTo>
                <a:lnTo>
                  <a:pt x="47" y="13"/>
                </a:lnTo>
                <a:lnTo>
                  <a:pt x="46" y="19"/>
                </a:lnTo>
                <a:lnTo>
                  <a:pt x="38" y="26"/>
                </a:lnTo>
                <a:lnTo>
                  <a:pt x="40" y="30"/>
                </a:lnTo>
                <a:lnTo>
                  <a:pt x="30" y="38"/>
                </a:lnTo>
                <a:lnTo>
                  <a:pt x="24" y="36"/>
                </a:lnTo>
                <a:lnTo>
                  <a:pt x="23" y="38"/>
                </a:lnTo>
                <a:lnTo>
                  <a:pt x="17" y="36"/>
                </a:lnTo>
                <a:lnTo>
                  <a:pt x="13" y="42"/>
                </a:lnTo>
                <a:lnTo>
                  <a:pt x="13" y="46"/>
                </a:lnTo>
                <a:lnTo>
                  <a:pt x="7" y="46"/>
                </a:lnTo>
                <a:lnTo>
                  <a:pt x="3" y="48"/>
                </a:lnTo>
                <a:lnTo>
                  <a:pt x="1" y="53"/>
                </a:lnTo>
                <a:lnTo>
                  <a:pt x="0" y="63"/>
                </a:lnTo>
                <a:lnTo>
                  <a:pt x="1" y="65"/>
                </a:lnTo>
                <a:lnTo>
                  <a:pt x="5" y="69"/>
                </a:lnTo>
                <a:lnTo>
                  <a:pt x="0" y="73"/>
                </a:lnTo>
                <a:lnTo>
                  <a:pt x="1" y="78"/>
                </a:lnTo>
                <a:lnTo>
                  <a:pt x="5" y="84"/>
                </a:lnTo>
                <a:lnTo>
                  <a:pt x="9" y="90"/>
                </a:lnTo>
                <a:lnTo>
                  <a:pt x="9" y="97"/>
                </a:lnTo>
                <a:lnTo>
                  <a:pt x="9" y="101"/>
                </a:lnTo>
                <a:lnTo>
                  <a:pt x="21" y="101"/>
                </a:lnTo>
                <a:lnTo>
                  <a:pt x="24" y="105"/>
                </a:lnTo>
                <a:lnTo>
                  <a:pt x="24" y="109"/>
                </a:lnTo>
                <a:lnTo>
                  <a:pt x="11" y="124"/>
                </a:lnTo>
                <a:lnTo>
                  <a:pt x="23" y="132"/>
                </a:lnTo>
                <a:lnTo>
                  <a:pt x="28" y="130"/>
                </a:lnTo>
                <a:lnTo>
                  <a:pt x="32" y="130"/>
                </a:lnTo>
                <a:lnTo>
                  <a:pt x="44" y="130"/>
                </a:lnTo>
                <a:lnTo>
                  <a:pt x="49" y="132"/>
                </a:lnTo>
                <a:lnTo>
                  <a:pt x="51" y="126"/>
                </a:lnTo>
                <a:lnTo>
                  <a:pt x="59" y="126"/>
                </a:lnTo>
                <a:lnTo>
                  <a:pt x="59" y="120"/>
                </a:lnTo>
                <a:lnTo>
                  <a:pt x="61" y="115"/>
                </a:lnTo>
                <a:lnTo>
                  <a:pt x="67" y="111"/>
                </a:lnTo>
                <a:lnTo>
                  <a:pt x="76" y="99"/>
                </a:lnTo>
                <a:lnTo>
                  <a:pt x="80" y="101"/>
                </a:lnTo>
                <a:lnTo>
                  <a:pt x="82" y="99"/>
                </a:lnTo>
                <a:lnTo>
                  <a:pt x="84" y="97"/>
                </a:lnTo>
                <a:lnTo>
                  <a:pt x="80" y="92"/>
                </a:lnTo>
                <a:lnTo>
                  <a:pt x="86" y="88"/>
                </a:lnTo>
                <a:lnTo>
                  <a:pt x="90" y="84"/>
                </a:lnTo>
                <a:lnTo>
                  <a:pt x="92" y="86"/>
                </a:lnTo>
                <a:lnTo>
                  <a:pt x="97" y="88"/>
                </a:lnTo>
                <a:lnTo>
                  <a:pt x="103" y="88"/>
                </a:lnTo>
                <a:lnTo>
                  <a:pt x="103" y="82"/>
                </a:lnTo>
                <a:lnTo>
                  <a:pt x="103" y="76"/>
                </a:lnTo>
                <a:lnTo>
                  <a:pt x="109" y="73"/>
                </a:lnTo>
                <a:lnTo>
                  <a:pt x="109" y="65"/>
                </a:lnTo>
                <a:lnTo>
                  <a:pt x="105" y="61"/>
                </a:lnTo>
                <a:lnTo>
                  <a:pt x="107" y="55"/>
                </a:lnTo>
                <a:lnTo>
                  <a:pt x="113" y="57"/>
                </a:lnTo>
                <a:lnTo>
                  <a:pt x="118" y="55"/>
                </a:lnTo>
                <a:lnTo>
                  <a:pt x="120" y="48"/>
                </a:lnTo>
                <a:lnTo>
                  <a:pt x="118" y="44"/>
                </a:lnTo>
                <a:lnTo>
                  <a:pt x="122" y="40"/>
                </a:lnTo>
                <a:lnTo>
                  <a:pt x="122" y="32"/>
                </a:lnTo>
                <a:lnTo>
                  <a:pt x="136" y="25"/>
                </a:lnTo>
                <a:lnTo>
                  <a:pt x="143" y="23"/>
                </a:lnTo>
                <a:lnTo>
                  <a:pt x="153" y="19"/>
                </a:lnTo>
                <a:lnTo>
                  <a:pt x="161" y="19"/>
                </a:lnTo>
                <a:lnTo>
                  <a:pt x="165" y="19"/>
                </a:lnTo>
                <a:lnTo>
                  <a:pt x="166" y="17"/>
                </a:lnTo>
                <a:lnTo>
                  <a:pt x="166" y="11"/>
                </a:lnTo>
                <a:lnTo>
                  <a:pt x="159" y="13"/>
                </a:lnTo>
                <a:lnTo>
                  <a:pt x="149" y="11"/>
                </a:lnTo>
                <a:lnTo>
                  <a:pt x="143" y="11"/>
                </a:lnTo>
                <a:lnTo>
                  <a:pt x="136" y="17"/>
                </a:lnTo>
                <a:lnTo>
                  <a:pt x="132" y="17"/>
                </a:lnTo>
                <a:lnTo>
                  <a:pt x="128" y="23"/>
                </a:lnTo>
                <a:lnTo>
                  <a:pt x="122" y="26"/>
                </a:lnTo>
                <a:lnTo>
                  <a:pt x="117" y="28"/>
                </a:lnTo>
                <a:lnTo>
                  <a:pt x="111" y="23"/>
                </a:lnTo>
                <a:lnTo>
                  <a:pt x="113" y="15"/>
                </a:lnTo>
                <a:lnTo>
                  <a:pt x="115" y="9"/>
                </a:lnTo>
                <a:lnTo>
                  <a:pt x="111" y="5"/>
                </a:lnTo>
                <a:lnTo>
                  <a:pt x="109" y="1"/>
                </a:lnTo>
                <a:lnTo>
                  <a:pt x="105" y="0"/>
                </a:lnTo>
                <a:lnTo>
                  <a:pt x="103" y="3"/>
                </a:lnTo>
                <a:lnTo>
                  <a:pt x="99" y="5"/>
                </a:lnTo>
                <a:lnTo>
                  <a:pt x="94" y="7"/>
                </a:lnTo>
                <a:lnTo>
                  <a:pt x="90" y="7"/>
                </a:lnTo>
                <a:lnTo>
                  <a:pt x="86" y="7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3" name="Freeform 260"/>
          <p:cNvSpPr>
            <a:spLocks noChangeAspect="1"/>
          </p:cNvSpPr>
          <p:nvPr/>
        </p:nvSpPr>
        <p:spPr bwMode="gray">
          <a:xfrm>
            <a:off x="744538" y="2170113"/>
            <a:ext cx="41275" cy="20637"/>
          </a:xfrm>
          <a:custGeom>
            <a:avLst/>
            <a:gdLst>
              <a:gd name="T0" fmla="*/ 2147483647 w 21"/>
              <a:gd name="T1" fmla="*/ 0 h 11"/>
              <a:gd name="T2" fmla="*/ 2147483647 w 21"/>
              <a:gd name="T3" fmla="*/ 2147483647 h 11"/>
              <a:gd name="T4" fmla="*/ 2147483647 w 21"/>
              <a:gd name="T5" fmla="*/ 2147483647 h 11"/>
              <a:gd name="T6" fmla="*/ 2147483647 w 21"/>
              <a:gd name="T7" fmla="*/ 2147483647 h 11"/>
              <a:gd name="T8" fmla="*/ 2147483647 w 21"/>
              <a:gd name="T9" fmla="*/ 2147483647 h 11"/>
              <a:gd name="T10" fmla="*/ 0 w 21"/>
              <a:gd name="T11" fmla="*/ 2147483647 h 11"/>
              <a:gd name="T12" fmla="*/ 2147483647 w 21"/>
              <a:gd name="T13" fmla="*/ 2147483647 h 11"/>
              <a:gd name="T14" fmla="*/ 2147483647 w 21"/>
              <a:gd name="T15" fmla="*/ 2147483647 h 11"/>
              <a:gd name="T16" fmla="*/ 2147483647 w 21"/>
              <a:gd name="T17" fmla="*/ 2147483647 h 11"/>
              <a:gd name="T18" fmla="*/ 2147483647 w 21"/>
              <a:gd name="T19" fmla="*/ 2147483647 h 11"/>
              <a:gd name="T20" fmla="*/ 2147483647 w 21"/>
              <a:gd name="T21" fmla="*/ 2147483647 h 11"/>
              <a:gd name="T22" fmla="*/ 2147483647 w 21"/>
              <a:gd name="T23" fmla="*/ 2147483647 h 11"/>
              <a:gd name="T24" fmla="*/ 2147483647 w 21"/>
              <a:gd name="T25" fmla="*/ 0 h 11"/>
              <a:gd name="T26" fmla="*/ 2147483647 w 21"/>
              <a:gd name="T27" fmla="*/ 0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11"/>
              <a:gd name="T44" fmla="*/ 21 w 21"/>
              <a:gd name="T45" fmla="*/ 11 h 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11">
                <a:moveTo>
                  <a:pt x="14" y="0"/>
                </a:moveTo>
                <a:lnTo>
                  <a:pt x="10" y="4"/>
                </a:lnTo>
                <a:lnTo>
                  <a:pt x="6" y="4"/>
                </a:ln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4" y="9"/>
                </a:lnTo>
                <a:lnTo>
                  <a:pt x="12" y="11"/>
                </a:lnTo>
                <a:lnTo>
                  <a:pt x="18" y="9"/>
                </a:lnTo>
                <a:lnTo>
                  <a:pt x="21" y="6"/>
                </a:lnTo>
                <a:lnTo>
                  <a:pt x="21" y="4"/>
                </a:lnTo>
                <a:lnTo>
                  <a:pt x="19" y="2"/>
                </a:lnTo>
                <a:lnTo>
                  <a:pt x="18" y="0"/>
                </a:lnTo>
                <a:lnTo>
                  <a:pt x="1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4" name="Freeform 261"/>
          <p:cNvSpPr>
            <a:spLocks noChangeAspect="1"/>
          </p:cNvSpPr>
          <p:nvPr/>
        </p:nvSpPr>
        <p:spPr bwMode="gray">
          <a:xfrm>
            <a:off x="1200150" y="2173288"/>
            <a:ext cx="11113" cy="14287"/>
          </a:xfrm>
          <a:custGeom>
            <a:avLst/>
            <a:gdLst>
              <a:gd name="T0" fmla="*/ 2147483647 w 6"/>
              <a:gd name="T1" fmla="*/ 0 h 7"/>
              <a:gd name="T2" fmla="*/ 0 w 6"/>
              <a:gd name="T3" fmla="*/ 2147483647 h 7"/>
              <a:gd name="T4" fmla="*/ 0 w 6"/>
              <a:gd name="T5" fmla="*/ 2147483647 h 7"/>
              <a:gd name="T6" fmla="*/ 2147483647 w 6"/>
              <a:gd name="T7" fmla="*/ 2147483647 h 7"/>
              <a:gd name="T8" fmla="*/ 2147483647 w 6"/>
              <a:gd name="T9" fmla="*/ 2147483647 h 7"/>
              <a:gd name="T10" fmla="*/ 2147483647 w 6"/>
              <a:gd name="T11" fmla="*/ 2147483647 h 7"/>
              <a:gd name="T12" fmla="*/ 2147483647 w 6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7"/>
              <a:gd name="T23" fmla="*/ 6 w 6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7">
                <a:moveTo>
                  <a:pt x="4" y="0"/>
                </a:move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6" y="6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5" name="Freeform 262"/>
          <p:cNvSpPr>
            <a:spLocks noChangeAspect="1"/>
          </p:cNvSpPr>
          <p:nvPr/>
        </p:nvSpPr>
        <p:spPr bwMode="gray">
          <a:xfrm>
            <a:off x="1487488" y="2222500"/>
            <a:ext cx="6350" cy="6350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w 4"/>
              <a:gd name="T7" fmla="*/ 0 h 4"/>
              <a:gd name="T8" fmla="*/ 2147483647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0"/>
                </a:moveTo>
                <a:lnTo>
                  <a:pt x="4" y="2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6" name="Freeform 263"/>
          <p:cNvSpPr>
            <a:spLocks noChangeAspect="1"/>
          </p:cNvSpPr>
          <p:nvPr/>
        </p:nvSpPr>
        <p:spPr bwMode="gray">
          <a:xfrm>
            <a:off x="1457325" y="2230438"/>
            <a:ext cx="14288" cy="14287"/>
          </a:xfrm>
          <a:custGeom>
            <a:avLst/>
            <a:gdLst>
              <a:gd name="T0" fmla="*/ 2147483647 w 8"/>
              <a:gd name="T1" fmla="*/ 0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0 w 8"/>
              <a:gd name="T11" fmla="*/ 2147483647 h 8"/>
              <a:gd name="T12" fmla="*/ 2147483647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4" y="0"/>
                </a:moveTo>
                <a:lnTo>
                  <a:pt x="6" y="2"/>
                </a:lnTo>
                <a:lnTo>
                  <a:pt x="8" y="4"/>
                </a:lnTo>
                <a:lnTo>
                  <a:pt x="8" y="6"/>
                </a:lnTo>
                <a:lnTo>
                  <a:pt x="2" y="8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7" name="Freeform 264"/>
          <p:cNvSpPr>
            <a:spLocks noChangeAspect="1"/>
          </p:cNvSpPr>
          <p:nvPr/>
        </p:nvSpPr>
        <p:spPr bwMode="gray">
          <a:xfrm>
            <a:off x="1068388" y="2241550"/>
            <a:ext cx="20637" cy="22225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2147483647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w 13"/>
              <a:gd name="T11" fmla="*/ 2147483647 h 12"/>
              <a:gd name="T12" fmla="*/ 2147483647 w 13"/>
              <a:gd name="T13" fmla="*/ 2147483647 h 12"/>
              <a:gd name="T14" fmla="*/ 2147483647 w 13"/>
              <a:gd name="T15" fmla="*/ 2147483647 h 12"/>
              <a:gd name="T16" fmla="*/ 2147483647 w 13"/>
              <a:gd name="T17" fmla="*/ 2147483647 h 12"/>
              <a:gd name="T18" fmla="*/ 2147483647 w 13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2"/>
              <a:gd name="T32" fmla="*/ 13 w 13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2">
                <a:moveTo>
                  <a:pt x="6" y="0"/>
                </a:moveTo>
                <a:lnTo>
                  <a:pt x="4" y="6"/>
                </a:lnTo>
                <a:lnTo>
                  <a:pt x="4" y="8"/>
                </a:lnTo>
                <a:lnTo>
                  <a:pt x="2" y="10"/>
                </a:lnTo>
                <a:lnTo>
                  <a:pt x="0" y="12"/>
                </a:lnTo>
                <a:lnTo>
                  <a:pt x="4" y="12"/>
                </a:lnTo>
                <a:lnTo>
                  <a:pt x="8" y="8"/>
                </a:lnTo>
                <a:lnTo>
                  <a:pt x="13" y="6"/>
                </a:lnTo>
                <a:lnTo>
                  <a:pt x="6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8" name="Freeform 265"/>
          <p:cNvSpPr>
            <a:spLocks noChangeAspect="1"/>
          </p:cNvSpPr>
          <p:nvPr/>
        </p:nvSpPr>
        <p:spPr bwMode="gray">
          <a:xfrm>
            <a:off x="1501775" y="2263775"/>
            <a:ext cx="19050" cy="42863"/>
          </a:xfrm>
          <a:custGeom>
            <a:avLst/>
            <a:gdLst>
              <a:gd name="T0" fmla="*/ 0 w 11"/>
              <a:gd name="T1" fmla="*/ 0 h 23"/>
              <a:gd name="T2" fmla="*/ 2147483647 w 11"/>
              <a:gd name="T3" fmla="*/ 2147483647 h 23"/>
              <a:gd name="T4" fmla="*/ 2147483647 w 11"/>
              <a:gd name="T5" fmla="*/ 2147483647 h 23"/>
              <a:gd name="T6" fmla="*/ 2147483647 w 11"/>
              <a:gd name="T7" fmla="*/ 2147483647 h 23"/>
              <a:gd name="T8" fmla="*/ 2147483647 w 11"/>
              <a:gd name="T9" fmla="*/ 2147483647 h 23"/>
              <a:gd name="T10" fmla="*/ 2147483647 w 11"/>
              <a:gd name="T11" fmla="*/ 2147483647 h 23"/>
              <a:gd name="T12" fmla="*/ 2147483647 w 11"/>
              <a:gd name="T13" fmla="*/ 2147483647 h 23"/>
              <a:gd name="T14" fmla="*/ 2147483647 w 11"/>
              <a:gd name="T15" fmla="*/ 2147483647 h 23"/>
              <a:gd name="T16" fmla="*/ 2147483647 w 11"/>
              <a:gd name="T17" fmla="*/ 2147483647 h 23"/>
              <a:gd name="T18" fmla="*/ 2147483647 w 11"/>
              <a:gd name="T19" fmla="*/ 0 h 23"/>
              <a:gd name="T20" fmla="*/ 0 w 11"/>
              <a:gd name="T21" fmla="*/ 0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23"/>
              <a:gd name="T35" fmla="*/ 11 w 11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23">
                <a:moveTo>
                  <a:pt x="0" y="0"/>
                </a:moveTo>
                <a:lnTo>
                  <a:pt x="2" y="11"/>
                </a:lnTo>
                <a:lnTo>
                  <a:pt x="6" y="23"/>
                </a:lnTo>
                <a:lnTo>
                  <a:pt x="8" y="21"/>
                </a:lnTo>
                <a:lnTo>
                  <a:pt x="11" y="21"/>
                </a:lnTo>
                <a:lnTo>
                  <a:pt x="11" y="15"/>
                </a:lnTo>
                <a:lnTo>
                  <a:pt x="9" y="9"/>
                </a:lnTo>
                <a:lnTo>
                  <a:pt x="9" y="4"/>
                </a:lnTo>
                <a:lnTo>
                  <a:pt x="8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49" name="Freeform 266"/>
          <p:cNvSpPr>
            <a:spLocks noChangeAspect="1"/>
          </p:cNvSpPr>
          <p:nvPr/>
        </p:nvSpPr>
        <p:spPr bwMode="gray">
          <a:xfrm>
            <a:off x="1028700" y="2266950"/>
            <a:ext cx="60325" cy="39688"/>
          </a:xfrm>
          <a:custGeom>
            <a:avLst/>
            <a:gdLst>
              <a:gd name="T0" fmla="*/ 2147483647 w 32"/>
              <a:gd name="T1" fmla="*/ 0 h 21"/>
              <a:gd name="T2" fmla="*/ 2147483647 w 32"/>
              <a:gd name="T3" fmla="*/ 2147483647 h 21"/>
              <a:gd name="T4" fmla="*/ 2147483647 w 32"/>
              <a:gd name="T5" fmla="*/ 2147483647 h 21"/>
              <a:gd name="T6" fmla="*/ 2147483647 w 32"/>
              <a:gd name="T7" fmla="*/ 2147483647 h 21"/>
              <a:gd name="T8" fmla="*/ 2147483647 w 32"/>
              <a:gd name="T9" fmla="*/ 2147483647 h 21"/>
              <a:gd name="T10" fmla="*/ 2147483647 w 32"/>
              <a:gd name="T11" fmla="*/ 2147483647 h 21"/>
              <a:gd name="T12" fmla="*/ 2147483647 w 32"/>
              <a:gd name="T13" fmla="*/ 2147483647 h 21"/>
              <a:gd name="T14" fmla="*/ 0 w 32"/>
              <a:gd name="T15" fmla="*/ 2147483647 h 21"/>
              <a:gd name="T16" fmla="*/ 0 w 32"/>
              <a:gd name="T17" fmla="*/ 2147483647 h 21"/>
              <a:gd name="T18" fmla="*/ 2147483647 w 32"/>
              <a:gd name="T19" fmla="*/ 2147483647 h 21"/>
              <a:gd name="T20" fmla="*/ 2147483647 w 32"/>
              <a:gd name="T21" fmla="*/ 2147483647 h 21"/>
              <a:gd name="T22" fmla="*/ 2147483647 w 32"/>
              <a:gd name="T23" fmla="*/ 2147483647 h 21"/>
              <a:gd name="T24" fmla="*/ 2147483647 w 32"/>
              <a:gd name="T25" fmla="*/ 2147483647 h 21"/>
              <a:gd name="T26" fmla="*/ 2147483647 w 32"/>
              <a:gd name="T27" fmla="*/ 2147483647 h 21"/>
              <a:gd name="T28" fmla="*/ 2147483647 w 32"/>
              <a:gd name="T29" fmla="*/ 2147483647 h 21"/>
              <a:gd name="T30" fmla="*/ 2147483647 w 32"/>
              <a:gd name="T31" fmla="*/ 2147483647 h 21"/>
              <a:gd name="T32" fmla="*/ 2147483647 w 32"/>
              <a:gd name="T33" fmla="*/ 2147483647 h 21"/>
              <a:gd name="T34" fmla="*/ 2147483647 w 32"/>
              <a:gd name="T35" fmla="*/ 2147483647 h 21"/>
              <a:gd name="T36" fmla="*/ 2147483647 w 32"/>
              <a:gd name="T37" fmla="*/ 2147483647 h 21"/>
              <a:gd name="T38" fmla="*/ 2147483647 w 32"/>
              <a:gd name="T39" fmla="*/ 2147483647 h 21"/>
              <a:gd name="T40" fmla="*/ 2147483647 w 32"/>
              <a:gd name="T41" fmla="*/ 2147483647 h 21"/>
              <a:gd name="T42" fmla="*/ 2147483647 w 32"/>
              <a:gd name="T43" fmla="*/ 2147483647 h 21"/>
              <a:gd name="T44" fmla="*/ 2147483647 w 32"/>
              <a:gd name="T45" fmla="*/ 2147483647 h 21"/>
              <a:gd name="T46" fmla="*/ 2147483647 w 32"/>
              <a:gd name="T47" fmla="*/ 2147483647 h 21"/>
              <a:gd name="T48" fmla="*/ 2147483647 w 32"/>
              <a:gd name="T49" fmla="*/ 2147483647 h 21"/>
              <a:gd name="T50" fmla="*/ 2147483647 w 32"/>
              <a:gd name="T51" fmla="*/ 2147483647 h 21"/>
              <a:gd name="T52" fmla="*/ 2147483647 w 32"/>
              <a:gd name="T53" fmla="*/ 2147483647 h 21"/>
              <a:gd name="T54" fmla="*/ 2147483647 w 32"/>
              <a:gd name="T55" fmla="*/ 0 h 2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21"/>
              <a:gd name="T86" fmla="*/ 32 w 32"/>
              <a:gd name="T87" fmla="*/ 21 h 2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21">
                <a:moveTo>
                  <a:pt x="21" y="0"/>
                </a:moveTo>
                <a:lnTo>
                  <a:pt x="21" y="4"/>
                </a:lnTo>
                <a:lnTo>
                  <a:pt x="13" y="2"/>
                </a:lnTo>
                <a:lnTo>
                  <a:pt x="9" y="2"/>
                </a:lnTo>
                <a:lnTo>
                  <a:pt x="9" y="4"/>
                </a:lnTo>
                <a:lnTo>
                  <a:pt x="11" y="7"/>
                </a:lnTo>
                <a:lnTo>
                  <a:pt x="5" y="7"/>
                </a:lnTo>
                <a:lnTo>
                  <a:pt x="0" y="9"/>
                </a:lnTo>
                <a:lnTo>
                  <a:pt x="0" y="15"/>
                </a:lnTo>
                <a:lnTo>
                  <a:pt x="2" y="19"/>
                </a:lnTo>
                <a:lnTo>
                  <a:pt x="5" y="17"/>
                </a:lnTo>
                <a:lnTo>
                  <a:pt x="9" y="17"/>
                </a:lnTo>
                <a:lnTo>
                  <a:pt x="11" y="19"/>
                </a:lnTo>
                <a:lnTo>
                  <a:pt x="15" y="21"/>
                </a:lnTo>
                <a:lnTo>
                  <a:pt x="15" y="19"/>
                </a:lnTo>
                <a:lnTo>
                  <a:pt x="21" y="17"/>
                </a:lnTo>
                <a:lnTo>
                  <a:pt x="19" y="19"/>
                </a:lnTo>
                <a:lnTo>
                  <a:pt x="23" y="21"/>
                </a:lnTo>
                <a:lnTo>
                  <a:pt x="21" y="17"/>
                </a:lnTo>
                <a:lnTo>
                  <a:pt x="21" y="15"/>
                </a:lnTo>
                <a:lnTo>
                  <a:pt x="25" y="15"/>
                </a:lnTo>
                <a:lnTo>
                  <a:pt x="28" y="15"/>
                </a:lnTo>
                <a:lnTo>
                  <a:pt x="25" y="13"/>
                </a:lnTo>
                <a:lnTo>
                  <a:pt x="25" y="11"/>
                </a:lnTo>
                <a:lnTo>
                  <a:pt x="27" y="11"/>
                </a:lnTo>
                <a:lnTo>
                  <a:pt x="32" y="11"/>
                </a:lnTo>
                <a:lnTo>
                  <a:pt x="27" y="5"/>
                </a:lnTo>
                <a:lnTo>
                  <a:pt x="21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0" name="Freeform 267"/>
          <p:cNvSpPr>
            <a:spLocks noChangeAspect="1"/>
          </p:cNvSpPr>
          <p:nvPr/>
        </p:nvSpPr>
        <p:spPr bwMode="gray">
          <a:xfrm>
            <a:off x="1531938" y="2338388"/>
            <a:ext cx="55562" cy="57150"/>
          </a:xfrm>
          <a:custGeom>
            <a:avLst/>
            <a:gdLst>
              <a:gd name="T0" fmla="*/ 2147483647 w 29"/>
              <a:gd name="T1" fmla="*/ 0 h 33"/>
              <a:gd name="T2" fmla="*/ 0 w 29"/>
              <a:gd name="T3" fmla="*/ 2147483647 h 33"/>
              <a:gd name="T4" fmla="*/ 2147483647 w 29"/>
              <a:gd name="T5" fmla="*/ 2147483647 h 33"/>
              <a:gd name="T6" fmla="*/ 2147483647 w 29"/>
              <a:gd name="T7" fmla="*/ 2147483647 h 33"/>
              <a:gd name="T8" fmla="*/ 2147483647 w 29"/>
              <a:gd name="T9" fmla="*/ 2147483647 h 33"/>
              <a:gd name="T10" fmla="*/ 2147483647 w 29"/>
              <a:gd name="T11" fmla="*/ 2147483647 h 33"/>
              <a:gd name="T12" fmla="*/ 2147483647 w 29"/>
              <a:gd name="T13" fmla="*/ 2147483647 h 33"/>
              <a:gd name="T14" fmla="*/ 2147483647 w 29"/>
              <a:gd name="T15" fmla="*/ 2147483647 h 33"/>
              <a:gd name="T16" fmla="*/ 2147483647 w 29"/>
              <a:gd name="T17" fmla="*/ 2147483647 h 33"/>
              <a:gd name="T18" fmla="*/ 2147483647 w 29"/>
              <a:gd name="T19" fmla="*/ 2147483647 h 33"/>
              <a:gd name="T20" fmla="*/ 2147483647 w 29"/>
              <a:gd name="T21" fmla="*/ 2147483647 h 33"/>
              <a:gd name="T22" fmla="*/ 2147483647 w 29"/>
              <a:gd name="T23" fmla="*/ 2147483647 h 33"/>
              <a:gd name="T24" fmla="*/ 2147483647 w 29"/>
              <a:gd name="T25" fmla="*/ 2147483647 h 33"/>
              <a:gd name="T26" fmla="*/ 2147483647 w 29"/>
              <a:gd name="T27" fmla="*/ 2147483647 h 33"/>
              <a:gd name="T28" fmla="*/ 2147483647 w 29"/>
              <a:gd name="T29" fmla="*/ 2147483647 h 33"/>
              <a:gd name="T30" fmla="*/ 2147483647 w 29"/>
              <a:gd name="T31" fmla="*/ 2147483647 h 33"/>
              <a:gd name="T32" fmla="*/ 2147483647 w 29"/>
              <a:gd name="T33" fmla="*/ 2147483647 h 33"/>
              <a:gd name="T34" fmla="*/ 2147483647 w 29"/>
              <a:gd name="T35" fmla="*/ 2147483647 h 33"/>
              <a:gd name="T36" fmla="*/ 2147483647 w 29"/>
              <a:gd name="T37" fmla="*/ 2147483647 h 33"/>
              <a:gd name="T38" fmla="*/ 2147483647 w 29"/>
              <a:gd name="T39" fmla="*/ 2147483647 h 33"/>
              <a:gd name="T40" fmla="*/ 2147483647 w 29"/>
              <a:gd name="T41" fmla="*/ 2147483647 h 33"/>
              <a:gd name="T42" fmla="*/ 2147483647 w 29"/>
              <a:gd name="T43" fmla="*/ 2147483647 h 33"/>
              <a:gd name="T44" fmla="*/ 2147483647 w 29"/>
              <a:gd name="T45" fmla="*/ 2147483647 h 33"/>
              <a:gd name="T46" fmla="*/ 2147483647 w 29"/>
              <a:gd name="T47" fmla="*/ 2147483647 h 33"/>
              <a:gd name="T48" fmla="*/ 2147483647 w 29"/>
              <a:gd name="T49" fmla="*/ 2147483647 h 33"/>
              <a:gd name="T50" fmla="*/ 2147483647 w 29"/>
              <a:gd name="T51" fmla="*/ 2147483647 h 33"/>
              <a:gd name="T52" fmla="*/ 2147483647 w 29"/>
              <a:gd name="T53" fmla="*/ 2147483647 h 33"/>
              <a:gd name="T54" fmla="*/ 2147483647 w 29"/>
              <a:gd name="T55" fmla="*/ 2147483647 h 33"/>
              <a:gd name="T56" fmla="*/ 2147483647 w 29"/>
              <a:gd name="T57" fmla="*/ 2147483647 h 33"/>
              <a:gd name="T58" fmla="*/ 2147483647 w 29"/>
              <a:gd name="T59" fmla="*/ 0 h 33"/>
              <a:gd name="T60" fmla="*/ 2147483647 w 29"/>
              <a:gd name="T61" fmla="*/ 2147483647 h 33"/>
              <a:gd name="T62" fmla="*/ 2147483647 w 29"/>
              <a:gd name="T63" fmla="*/ 2147483647 h 33"/>
              <a:gd name="T64" fmla="*/ 2147483647 w 29"/>
              <a:gd name="T65" fmla="*/ 2147483647 h 33"/>
              <a:gd name="T66" fmla="*/ 2147483647 w 29"/>
              <a:gd name="T67" fmla="*/ 2147483647 h 33"/>
              <a:gd name="T68" fmla="*/ 2147483647 w 29"/>
              <a:gd name="T69" fmla="*/ 2147483647 h 33"/>
              <a:gd name="T70" fmla="*/ 2147483647 w 29"/>
              <a:gd name="T71" fmla="*/ 0 h 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33"/>
              <a:gd name="T110" fmla="*/ 29 w 29"/>
              <a:gd name="T111" fmla="*/ 33 h 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33">
                <a:moveTo>
                  <a:pt x="2" y="0"/>
                </a:moveTo>
                <a:lnTo>
                  <a:pt x="0" y="4"/>
                </a:lnTo>
                <a:lnTo>
                  <a:pt x="2" y="8"/>
                </a:lnTo>
                <a:lnTo>
                  <a:pt x="4" y="8"/>
                </a:lnTo>
                <a:lnTo>
                  <a:pt x="8" y="8"/>
                </a:lnTo>
                <a:lnTo>
                  <a:pt x="6" y="10"/>
                </a:lnTo>
                <a:lnTo>
                  <a:pt x="8" y="14"/>
                </a:lnTo>
                <a:lnTo>
                  <a:pt x="10" y="12"/>
                </a:lnTo>
                <a:lnTo>
                  <a:pt x="12" y="12"/>
                </a:lnTo>
                <a:lnTo>
                  <a:pt x="12" y="15"/>
                </a:lnTo>
                <a:lnTo>
                  <a:pt x="12" y="19"/>
                </a:lnTo>
                <a:lnTo>
                  <a:pt x="17" y="21"/>
                </a:lnTo>
                <a:lnTo>
                  <a:pt x="23" y="25"/>
                </a:lnTo>
                <a:lnTo>
                  <a:pt x="23" y="29"/>
                </a:lnTo>
                <a:lnTo>
                  <a:pt x="23" y="33"/>
                </a:lnTo>
                <a:lnTo>
                  <a:pt x="25" y="33"/>
                </a:lnTo>
                <a:lnTo>
                  <a:pt x="29" y="33"/>
                </a:lnTo>
                <a:lnTo>
                  <a:pt x="25" y="27"/>
                </a:lnTo>
                <a:lnTo>
                  <a:pt x="25" y="21"/>
                </a:lnTo>
                <a:lnTo>
                  <a:pt x="27" y="19"/>
                </a:lnTo>
                <a:lnTo>
                  <a:pt x="27" y="17"/>
                </a:lnTo>
                <a:lnTo>
                  <a:pt x="23" y="17"/>
                </a:lnTo>
                <a:lnTo>
                  <a:pt x="21" y="17"/>
                </a:lnTo>
                <a:lnTo>
                  <a:pt x="19" y="15"/>
                </a:lnTo>
                <a:lnTo>
                  <a:pt x="17" y="14"/>
                </a:lnTo>
                <a:lnTo>
                  <a:pt x="17" y="10"/>
                </a:lnTo>
                <a:lnTo>
                  <a:pt x="19" y="8"/>
                </a:lnTo>
                <a:lnTo>
                  <a:pt x="19" y="4"/>
                </a:lnTo>
                <a:lnTo>
                  <a:pt x="14" y="2"/>
                </a:lnTo>
                <a:lnTo>
                  <a:pt x="12" y="0"/>
                </a:lnTo>
                <a:lnTo>
                  <a:pt x="14" y="4"/>
                </a:lnTo>
                <a:lnTo>
                  <a:pt x="16" y="4"/>
                </a:lnTo>
                <a:lnTo>
                  <a:pt x="16" y="6"/>
                </a:lnTo>
                <a:lnTo>
                  <a:pt x="14" y="6"/>
                </a:lnTo>
                <a:lnTo>
                  <a:pt x="8" y="2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1" name="Freeform 268"/>
          <p:cNvSpPr>
            <a:spLocks noChangeAspect="1"/>
          </p:cNvSpPr>
          <p:nvPr/>
        </p:nvSpPr>
        <p:spPr bwMode="gray">
          <a:xfrm>
            <a:off x="895350" y="2363788"/>
            <a:ext cx="4763" cy="7937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0 h 4"/>
              <a:gd name="T10" fmla="*/ 0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0"/>
                </a:moveTo>
                <a:lnTo>
                  <a:pt x="2" y="4"/>
                </a:lnTo>
                <a:lnTo>
                  <a:pt x="4" y="4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2" name="Freeform 269"/>
          <p:cNvSpPr>
            <a:spLocks noChangeAspect="1"/>
          </p:cNvSpPr>
          <p:nvPr/>
        </p:nvSpPr>
        <p:spPr bwMode="gray">
          <a:xfrm>
            <a:off x="904875" y="2374900"/>
            <a:ext cx="7938" cy="7938"/>
          </a:xfrm>
          <a:custGeom>
            <a:avLst/>
            <a:gdLst>
              <a:gd name="T0" fmla="*/ 2147483647 w 3"/>
              <a:gd name="T1" fmla="*/ 0 h 4"/>
              <a:gd name="T2" fmla="*/ 0 w 3"/>
              <a:gd name="T3" fmla="*/ 0 h 4"/>
              <a:gd name="T4" fmla="*/ 0 w 3"/>
              <a:gd name="T5" fmla="*/ 2147483647 h 4"/>
              <a:gd name="T6" fmla="*/ 0 w 3"/>
              <a:gd name="T7" fmla="*/ 2147483647 h 4"/>
              <a:gd name="T8" fmla="*/ 2147483647 w 3"/>
              <a:gd name="T9" fmla="*/ 2147483647 h 4"/>
              <a:gd name="T10" fmla="*/ 2147483647 w 3"/>
              <a:gd name="T11" fmla="*/ 0 h 4"/>
              <a:gd name="T12" fmla="*/ 2147483647 w 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4"/>
              <a:gd name="T23" fmla="*/ 3 w 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4">
                <a:moveTo>
                  <a:pt x="1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3" y="4"/>
                </a:lnTo>
                <a:lnTo>
                  <a:pt x="3" y="0"/>
                </a:lnTo>
                <a:lnTo>
                  <a:pt x="1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3" name="Freeform 270"/>
          <p:cNvSpPr>
            <a:spLocks noChangeAspect="1"/>
          </p:cNvSpPr>
          <p:nvPr/>
        </p:nvSpPr>
        <p:spPr bwMode="gray">
          <a:xfrm>
            <a:off x="790575" y="2381250"/>
            <a:ext cx="42863" cy="22225"/>
          </a:xfrm>
          <a:custGeom>
            <a:avLst/>
            <a:gdLst>
              <a:gd name="T0" fmla="*/ 2147483647 w 21"/>
              <a:gd name="T1" fmla="*/ 0 h 14"/>
              <a:gd name="T2" fmla="*/ 2147483647 w 21"/>
              <a:gd name="T3" fmla="*/ 2147483647 h 14"/>
              <a:gd name="T4" fmla="*/ 2147483647 w 21"/>
              <a:gd name="T5" fmla="*/ 2147483647 h 14"/>
              <a:gd name="T6" fmla="*/ 0 w 21"/>
              <a:gd name="T7" fmla="*/ 2147483647 h 14"/>
              <a:gd name="T8" fmla="*/ 0 w 21"/>
              <a:gd name="T9" fmla="*/ 2147483647 h 14"/>
              <a:gd name="T10" fmla="*/ 0 w 21"/>
              <a:gd name="T11" fmla="*/ 2147483647 h 14"/>
              <a:gd name="T12" fmla="*/ 2147483647 w 21"/>
              <a:gd name="T13" fmla="*/ 2147483647 h 14"/>
              <a:gd name="T14" fmla="*/ 2147483647 w 21"/>
              <a:gd name="T15" fmla="*/ 2147483647 h 14"/>
              <a:gd name="T16" fmla="*/ 2147483647 w 21"/>
              <a:gd name="T17" fmla="*/ 2147483647 h 14"/>
              <a:gd name="T18" fmla="*/ 2147483647 w 21"/>
              <a:gd name="T19" fmla="*/ 2147483647 h 14"/>
              <a:gd name="T20" fmla="*/ 2147483647 w 21"/>
              <a:gd name="T21" fmla="*/ 2147483647 h 14"/>
              <a:gd name="T22" fmla="*/ 2147483647 w 21"/>
              <a:gd name="T23" fmla="*/ 2147483647 h 14"/>
              <a:gd name="T24" fmla="*/ 2147483647 w 21"/>
              <a:gd name="T25" fmla="*/ 2147483647 h 14"/>
              <a:gd name="T26" fmla="*/ 2147483647 w 21"/>
              <a:gd name="T27" fmla="*/ 2147483647 h 14"/>
              <a:gd name="T28" fmla="*/ 2147483647 w 21"/>
              <a:gd name="T29" fmla="*/ 0 h 14"/>
              <a:gd name="T30" fmla="*/ 2147483647 w 21"/>
              <a:gd name="T31" fmla="*/ 0 h 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"/>
              <a:gd name="T49" fmla="*/ 0 h 14"/>
              <a:gd name="T50" fmla="*/ 21 w 21"/>
              <a:gd name="T51" fmla="*/ 14 h 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" h="14">
                <a:moveTo>
                  <a:pt x="14" y="0"/>
                </a:moveTo>
                <a:lnTo>
                  <a:pt x="8" y="2"/>
                </a:lnTo>
                <a:lnTo>
                  <a:pt x="2" y="8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4" y="14"/>
                </a:lnTo>
                <a:lnTo>
                  <a:pt x="6" y="10"/>
                </a:lnTo>
                <a:lnTo>
                  <a:pt x="10" y="8"/>
                </a:lnTo>
                <a:lnTo>
                  <a:pt x="15" y="8"/>
                </a:lnTo>
                <a:lnTo>
                  <a:pt x="19" y="6"/>
                </a:lnTo>
                <a:lnTo>
                  <a:pt x="21" y="4"/>
                </a:lnTo>
                <a:lnTo>
                  <a:pt x="19" y="2"/>
                </a:lnTo>
                <a:lnTo>
                  <a:pt x="15" y="0"/>
                </a:lnTo>
                <a:lnTo>
                  <a:pt x="1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4" name="Freeform 271"/>
          <p:cNvSpPr>
            <a:spLocks noChangeAspect="1"/>
          </p:cNvSpPr>
          <p:nvPr/>
        </p:nvSpPr>
        <p:spPr bwMode="gray">
          <a:xfrm>
            <a:off x="846138" y="2382838"/>
            <a:ext cx="7937" cy="6350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2147483647 w 4"/>
              <a:gd name="T11" fmla="*/ 0 h 4"/>
              <a:gd name="T12" fmla="*/ 2147483647 w 4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4"/>
              <a:gd name="T23" fmla="*/ 4 w 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4">
                <a:moveTo>
                  <a:pt x="2" y="0"/>
                </a:moveTo>
                <a:lnTo>
                  <a:pt x="0" y="2"/>
                </a:lnTo>
                <a:lnTo>
                  <a:pt x="4" y="4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5" name="Freeform 272"/>
          <p:cNvSpPr>
            <a:spLocks noChangeAspect="1"/>
          </p:cNvSpPr>
          <p:nvPr/>
        </p:nvSpPr>
        <p:spPr bwMode="gray">
          <a:xfrm>
            <a:off x="1481138" y="2287588"/>
            <a:ext cx="15875" cy="7937"/>
          </a:xfrm>
          <a:custGeom>
            <a:avLst/>
            <a:gdLst>
              <a:gd name="T0" fmla="*/ 2147483647 w 8"/>
              <a:gd name="T1" fmla="*/ 0 h 4"/>
              <a:gd name="T2" fmla="*/ 2147483647 w 8"/>
              <a:gd name="T3" fmla="*/ 2147483647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0 w 8"/>
              <a:gd name="T11" fmla="*/ 0 h 4"/>
              <a:gd name="T12" fmla="*/ 2147483647 w 8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4"/>
              <a:gd name="T23" fmla="*/ 8 w 8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4">
                <a:moveTo>
                  <a:pt x="4" y="0"/>
                </a:moveTo>
                <a:lnTo>
                  <a:pt x="6" y="2"/>
                </a:lnTo>
                <a:lnTo>
                  <a:pt x="8" y="4"/>
                </a:lnTo>
                <a:lnTo>
                  <a:pt x="6" y="2"/>
                </a:lnTo>
                <a:lnTo>
                  <a:pt x="2" y="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6" name="Freeform 273"/>
          <p:cNvSpPr>
            <a:spLocks noChangeAspect="1"/>
          </p:cNvSpPr>
          <p:nvPr/>
        </p:nvSpPr>
        <p:spPr bwMode="gray">
          <a:xfrm>
            <a:off x="1479550" y="2300288"/>
            <a:ext cx="1588" cy="11112"/>
          </a:xfrm>
          <a:custGeom>
            <a:avLst/>
            <a:gdLst>
              <a:gd name="T0" fmla="*/ 0 w 2"/>
              <a:gd name="T1" fmla="*/ 0 h 4"/>
              <a:gd name="T2" fmla="*/ 2147483647 w 2"/>
              <a:gd name="T3" fmla="*/ 2147483647 h 4"/>
              <a:gd name="T4" fmla="*/ 2147483647 w 2"/>
              <a:gd name="T5" fmla="*/ 0 h 4"/>
              <a:gd name="T6" fmla="*/ 0 w 2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4"/>
              <a:gd name="T14" fmla="*/ 2 w 2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4">
                <a:moveTo>
                  <a:pt x="0" y="0"/>
                </a:move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7" name="Freeform 274"/>
          <p:cNvSpPr>
            <a:spLocks noChangeAspect="1"/>
          </p:cNvSpPr>
          <p:nvPr/>
        </p:nvSpPr>
        <p:spPr bwMode="gray">
          <a:xfrm>
            <a:off x="728663" y="2425700"/>
            <a:ext cx="31750" cy="22225"/>
          </a:xfrm>
          <a:custGeom>
            <a:avLst/>
            <a:gdLst>
              <a:gd name="T0" fmla="*/ 2147483647 w 17"/>
              <a:gd name="T1" fmla="*/ 0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0 w 17"/>
              <a:gd name="T9" fmla="*/ 2147483647 h 13"/>
              <a:gd name="T10" fmla="*/ 0 w 17"/>
              <a:gd name="T11" fmla="*/ 2147483647 h 13"/>
              <a:gd name="T12" fmla="*/ 2147483647 w 17"/>
              <a:gd name="T13" fmla="*/ 2147483647 h 13"/>
              <a:gd name="T14" fmla="*/ 2147483647 w 17"/>
              <a:gd name="T15" fmla="*/ 2147483647 h 13"/>
              <a:gd name="T16" fmla="*/ 2147483647 w 17"/>
              <a:gd name="T17" fmla="*/ 2147483647 h 13"/>
              <a:gd name="T18" fmla="*/ 2147483647 w 17"/>
              <a:gd name="T19" fmla="*/ 2147483647 h 13"/>
              <a:gd name="T20" fmla="*/ 2147483647 w 17"/>
              <a:gd name="T21" fmla="*/ 0 h 13"/>
              <a:gd name="T22" fmla="*/ 2147483647 w 17"/>
              <a:gd name="T23" fmla="*/ 0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13"/>
              <a:gd name="T38" fmla="*/ 17 w 17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13">
                <a:moveTo>
                  <a:pt x="11" y="0"/>
                </a:moveTo>
                <a:lnTo>
                  <a:pt x="11" y="4"/>
                </a:lnTo>
                <a:lnTo>
                  <a:pt x="7" y="6"/>
                </a:lnTo>
                <a:lnTo>
                  <a:pt x="2" y="12"/>
                </a:lnTo>
                <a:lnTo>
                  <a:pt x="0" y="13"/>
                </a:lnTo>
                <a:lnTo>
                  <a:pt x="3" y="13"/>
                </a:lnTo>
                <a:lnTo>
                  <a:pt x="9" y="12"/>
                </a:lnTo>
                <a:lnTo>
                  <a:pt x="15" y="6"/>
                </a:lnTo>
                <a:lnTo>
                  <a:pt x="17" y="2"/>
                </a:lnTo>
                <a:lnTo>
                  <a:pt x="15" y="0"/>
                </a:lnTo>
                <a:lnTo>
                  <a:pt x="11" y="0"/>
                </a:lnTo>
                <a:close/>
              </a:path>
            </a:pathLst>
          </a:custGeom>
          <a:solidFill>
            <a:srgbClr val="5D73AF"/>
          </a:solidFill>
          <a:ln w="1270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8" name="Freeform 277"/>
          <p:cNvSpPr>
            <a:spLocks noChangeAspect="1"/>
          </p:cNvSpPr>
          <p:nvPr/>
        </p:nvSpPr>
        <p:spPr bwMode="gray">
          <a:xfrm>
            <a:off x="8504238" y="5367338"/>
            <a:ext cx="26987" cy="25400"/>
          </a:xfrm>
          <a:custGeom>
            <a:avLst/>
            <a:gdLst>
              <a:gd name="T0" fmla="*/ 0 w 14"/>
              <a:gd name="T1" fmla="*/ 2147483647 h 14"/>
              <a:gd name="T2" fmla="*/ 0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0 h 14"/>
              <a:gd name="T8" fmla="*/ 2147483647 w 14"/>
              <a:gd name="T9" fmla="*/ 0 h 14"/>
              <a:gd name="T10" fmla="*/ 2147483647 w 14"/>
              <a:gd name="T11" fmla="*/ 0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2147483647 w 14"/>
              <a:gd name="T19" fmla="*/ 2147483647 h 14"/>
              <a:gd name="T20" fmla="*/ 2147483647 w 14"/>
              <a:gd name="T21" fmla="*/ 2147483647 h 14"/>
              <a:gd name="T22" fmla="*/ 2147483647 w 14"/>
              <a:gd name="T23" fmla="*/ 2147483647 h 14"/>
              <a:gd name="T24" fmla="*/ 2147483647 w 14"/>
              <a:gd name="T25" fmla="*/ 2147483647 h 14"/>
              <a:gd name="T26" fmla="*/ 2147483647 w 14"/>
              <a:gd name="T27" fmla="*/ 2147483647 h 14"/>
              <a:gd name="T28" fmla="*/ 2147483647 w 14"/>
              <a:gd name="T29" fmla="*/ 2147483647 h 14"/>
              <a:gd name="T30" fmla="*/ 0 w 14"/>
              <a:gd name="T31" fmla="*/ 2147483647 h 14"/>
              <a:gd name="T32" fmla="*/ 0 w 1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4"/>
              <a:gd name="T53" fmla="*/ 14 w 1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4">
                <a:moveTo>
                  <a:pt x="0" y="6"/>
                </a:move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10" y="0"/>
                </a:lnTo>
                <a:lnTo>
                  <a:pt x="12" y="2"/>
                </a:lnTo>
                <a:lnTo>
                  <a:pt x="14" y="4"/>
                </a:lnTo>
                <a:lnTo>
                  <a:pt x="14" y="6"/>
                </a:lnTo>
                <a:lnTo>
                  <a:pt x="14" y="10"/>
                </a:lnTo>
                <a:lnTo>
                  <a:pt x="12" y="12"/>
                </a:lnTo>
                <a:lnTo>
                  <a:pt x="10" y="14"/>
                </a:lnTo>
                <a:lnTo>
                  <a:pt x="6" y="14"/>
                </a:lnTo>
                <a:lnTo>
                  <a:pt x="4" y="14"/>
                </a:ln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59" name="Freeform 278"/>
          <p:cNvSpPr>
            <a:spLocks noChangeAspect="1"/>
          </p:cNvSpPr>
          <p:nvPr/>
        </p:nvSpPr>
        <p:spPr bwMode="gray">
          <a:xfrm>
            <a:off x="7923213" y="5349875"/>
            <a:ext cx="25400" cy="22225"/>
          </a:xfrm>
          <a:custGeom>
            <a:avLst/>
            <a:gdLst>
              <a:gd name="T0" fmla="*/ 0 w 13"/>
              <a:gd name="T1" fmla="*/ 2147483647 h 13"/>
              <a:gd name="T2" fmla="*/ 0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0 h 13"/>
              <a:gd name="T8" fmla="*/ 2147483647 w 13"/>
              <a:gd name="T9" fmla="*/ 0 h 13"/>
              <a:gd name="T10" fmla="*/ 2147483647 w 13"/>
              <a:gd name="T11" fmla="*/ 0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2147483647 w 13"/>
              <a:gd name="T17" fmla="*/ 2147483647 h 13"/>
              <a:gd name="T18" fmla="*/ 2147483647 w 13"/>
              <a:gd name="T19" fmla="*/ 2147483647 h 13"/>
              <a:gd name="T20" fmla="*/ 2147483647 w 13"/>
              <a:gd name="T21" fmla="*/ 2147483647 h 13"/>
              <a:gd name="T22" fmla="*/ 2147483647 w 13"/>
              <a:gd name="T23" fmla="*/ 2147483647 h 13"/>
              <a:gd name="T24" fmla="*/ 2147483647 w 13"/>
              <a:gd name="T25" fmla="*/ 2147483647 h 13"/>
              <a:gd name="T26" fmla="*/ 2147483647 w 13"/>
              <a:gd name="T27" fmla="*/ 2147483647 h 13"/>
              <a:gd name="T28" fmla="*/ 2147483647 w 13"/>
              <a:gd name="T29" fmla="*/ 2147483647 h 13"/>
              <a:gd name="T30" fmla="*/ 0 w 13"/>
              <a:gd name="T31" fmla="*/ 2147483647 h 13"/>
              <a:gd name="T32" fmla="*/ 0 w 1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13"/>
              <a:gd name="T53" fmla="*/ 13 w 1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13">
                <a:moveTo>
                  <a:pt x="0" y="6"/>
                </a:move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13" y="6"/>
                </a:lnTo>
                <a:lnTo>
                  <a:pt x="11" y="9"/>
                </a:lnTo>
                <a:lnTo>
                  <a:pt x="11" y="11"/>
                </a:lnTo>
                <a:lnTo>
                  <a:pt x="9" y="11"/>
                </a:lnTo>
                <a:lnTo>
                  <a:pt x="6" y="13"/>
                </a:lnTo>
                <a:lnTo>
                  <a:pt x="4" y="11"/>
                </a:lnTo>
                <a:lnTo>
                  <a:pt x="2" y="11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0066F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0" name="Freeform 279"/>
          <p:cNvSpPr>
            <a:spLocks noChangeAspect="1"/>
          </p:cNvSpPr>
          <p:nvPr/>
        </p:nvSpPr>
        <p:spPr bwMode="gray">
          <a:xfrm>
            <a:off x="4749800" y="2986088"/>
            <a:ext cx="90488" cy="204787"/>
          </a:xfrm>
          <a:custGeom>
            <a:avLst/>
            <a:gdLst>
              <a:gd name="T0" fmla="*/ 2147483647 w 51"/>
              <a:gd name="T1" fmla="*/ 2147483647 h 112"/>
              <a:gd name="T2" fmla="*/ 2147483647 w 51"/>
              <a:gd name="T3" fmla="*/ 2147483647 h 112"/>
              <a:gd name="T4" fmla="*/ 2147483647 w 51"/>
              <a:gd name="T5" fmla="*/ 2147483647 h 112"/>
              <a:gd name="T6" fmla="*/ 2147483647 w 51"/>
              <a:gd name="T7" fmla="*/ 2147483647 h 112"/>
              <a:gd name="T8" fmla="*/ 2147483647 w 51"/>
              <a:gd name="T9" fmla="*/ 2147483647 h 112"/>
              <a:gd name="T10" fmla="*/ 2147483647 w 51"/>
              <a:gd name="T11" fmla="*/ 2147483647 h 112"/>
              <a:gd name="T12" fmla="*/ 2147483647 w 51"/>
              <a:gd name="T13" fmla="*/ 2147483647 h 112"/>
              <a:gd name="T14" fmla="*/ 2147483647 w 51"/>
              <a:gd name="T15" fmla="*/ 2147483647 h 112"/>
              <a:gd name="T16" fmla="*/ 2147483647 w 51"/>
              <a:gd name="T17" fmla="*/ 2147483647 h 112"/>
              <a:gd name="T18" fmla="*/ 2147483647 w 51"/>
              <a:gd name="T19" fmla="*/ 2147483647 h 112"/>
              <a:gd name="T20" fmla="*/ 2147483647 w 51"/>
              <a:gd name="T21" fmla="*/ 2147483647 h 112"/>
              <a:gd name="T22" fmla="*/ 2147483647 w 51"/>
              <a:gd name="T23" fmla="*/ 2147483647 h 112"/>
              <a:gd name="T24" fmla="*/ 2147483647 w 51"/>
              <a:gd name="T25" fmla="*/ 2147483647 h 112"/>
              <a:gd name="T26" fmla="*/ 2147483647 w 51"/>
              <a:gd name="T27" fmla="*/ 2147483647 h 112"/>
              <a:gd name="T28" fmla="*/ 2147483647 w 51"/>
              <a:gd name="T29" fmla="*/ 2147483647 h 112"/>
              <a:gd name="T30" fmla="*/ 2147483647 w 51"/>
              <a:gd name="T31" fmla="*/ 2147483647 h 112"/>
              <a:gd name="T32" fmla="*/ 2147483647 w 51"/>
              <a:gd name="T33" fmla="*/ 2147483647 h 112"/>
              <a:gd name="T34" fmla="*/ 2147483647 w 51"/>
              <a:gd name="T35" fmla="*/ 2147483647 h 112"/>
              <a:gd name="T36" fmla="*/ 2147483647 w 51"/>
              <a:gd name="T37" fmla="*/ 2147483647 h 112"/>
              <a:gd name="T38" fmla="*/ 2147483647 w 51"/>
              <a:gd name="T39" fmla="*/ 2147483647 h 112"/>
              <a:gd name="T40" fmla="*/ 2147483647 w 51"/>
              <a:gd name="T41" fmla="*/ 2147483647 h 112"/>
              <a:gd name="T42" fmla="*/ 2147483647 w 51"/>
              <a:gd name="T43" fmla="*/ 2147483647 h 112"/>
              <a:gd name="T44" fmla="*/ 2147483647 w 51"/>
              <a:gd name="T45" fmla="*/ 2147483647 h 112"/>
              <a:gd name="T46" fmla="*/ 2147483647 w 51"/>
              <a:gd name="T47" fmla="*/ 2147483647 h 112"/>
              <a:gd name="T48" fmla="*/ 2147483647 w 51"/>
              <a:gd name="T49" fmla="*/ 0 h 112"/>
              <a:gd name="T50" fmla="*/ 2147483647 w 51"/>
              <a:gd name="T51" fmla="*/ 0 h 112"/>
              <a:gd name="T52" fmla="*/ 2147483647 w 51"/>
              <a:gd name="T53" fmla="*/ 2147483647 h 112"/>
              <a:gd name="T54" fmla="*/ 2147483647 w 51"/>
              <a:gd name="T55" fmla="*/ 2147483647 h 112"/>
              <a:gd name="T56" fmla="*/ 2147483647 w 51"/>
              <a:gd name="T57" fmla="*/ 2147483647 h 112"/>
              <a:gd name="T58" fmla="*/ 2147483647 w 51"/>
              <a:gd name="T59" fmla="*/ 2147483647 h 112"/>
              <a:gd name="T60" fmla="*/ 2147483647 w 51"/>
              <a:gd name="T61" fmla="*/ 2147483647 h 112"/>
              <a:gd name="T62" fmla="*/ 2147483647 w 51"/>
              <a:gd name="T63" fmla="*/ 2147483647 h 112"/>
              <a:gd name="T64" fmla="*/ 2147483647 w 51"/>
              <a:gd name="T65" fmla="*/ 2147483647 h 112"/>
              <a:gd name="T66" fmla="*/ 2147483647 w 51"/>
              <a:gd name="T67" fmla="*/ 2147483647 h 112"/>
              <a:gd name="T68" fmla="*/ 2147483647 w 51"/>
              <a:gd name="T69" fmla="*/ 2147483647 h 112"/>
              <a:gd name="T70" fmla="*/ 2147483647 w 51"/>
              <a:gd name="T71" fmla="*/ 2147483647 h 112"/>
              <a:gd name="T72" fmla="*/ 2147483647 w 51"/>
              <a:gd name="T73" fmla="*/ 2147483647 h 112"/>
              <a:gd name="T74" fmla="*/ 2147483647 w 51"/>
              <a:gd name="T75" fmla="*/ 2147483647 h 112"/>
              <a:gd name="T76" fmla="*/ 2147483647 w 51"/>
              <a:gd name="T77" fmla="*/ 2147483647 h 112"/>
              <a:gd name="T78" fmla="*/ 2147483647 w 51"/>
              <a:gd name="T79" fmla="*/ 2147483647 h 112"/>
              <a:gd name="T80" fmla="*/ 0 w 51"/>
              <a:gd name="T81" fmla="*/ 2147483647 h 112"/>
              <a:gd name="T82" fmla="*/ 0 w 51"/>
              <a:gd name="T83" fmla="*/ 2147483647 h 112"/>
              <a:gd name="T84" fmla="*/ 0 w 51"/>
              <a:gd name="T85" fmla="*/ 2147483647 h 112"/>
              <a:gd name="T86" fmla="*/ 2147483647 w 51"/>
              <a:gd name="T87" fmla="*/ 2147483647 h 112"/>
              <a:gd name="T88" fmla="*/ 2147483647 w 51"/>
              <a:gd name="T89" fmla="*/ 2147483647 h 112"/>
              <a:gd name="T90" fmla="*/ 2147483647 w 51"/>
              <a:gd name="T91" fmla="*/ 2147483647 h 112"/>
              <a:gd name="T92" fmla="*/ 2147483647 w 51"/>
              <a:gd name="T93" fmla="*/ 2147483647 h 112"/>
              <a:gd name="T94" fmla="*/ 2147483647 w 51"/>
              <a:gd name="T95" fmla="*/ 2147483647 h 112"/>
              <a:gd name="T96" fmla="*/ 2147483647 w 51"/>
              <a:gd name="T97" fmla="*/ 2147483647 h 112"/>
              <a:gd name="T98" fmla="*/ 2147483647 w 51"/>
              <a:gd name="T99" fmla="*/ 2147483647 h 112"/>
              <a:gd name="T100" fmla="*/ 2147483647 w 51"/>
              <a:gd name="T101" fmla="*/ 2147483647 h 112"/>
              <a:gd name="T102" fmla="*/ 2147483647 w 51"/>
              <a:gd name="T103" fmla="*/ 2147483647 h 112"/>
              <a:gd name="T104" fmla="*/ 2147483647 w 51"/>
              <a:gd name="T105" fmla="*/ 2147483647 h 112"/>
              <a:gd name="T106" fmla="*/ 2147483647 w 51"/>
              <a:gd name="T107" fmla="*/ 2147483647 h 112"/>
              <a:gd name="T108" fmla="*/ 2147483647 w 51"/>
              <a:gd name="T109" fmla="*/ 2147483647 h 112"/>
              <a:gd name="T110" fmla="*/ 2147483647 w 51"/>
              <a:gd name="T111" fmla="*/ 2147483647 h 112"/>
              <a:gd name="T112" fmla="*/ 2147483647 w 51"/>
              <a:gd name="T113" fmla="*/ 2147483647 h 112"/>
              <a:gd name="T114" fmla="*/ 2147483647 w 51"/>
              <a:gd name="T115" fmla="*/ 2147483647 h 112"/>
              <a:gd name="T116" fmla="*/ 2147483647 w 51"/>
              <a:gd name="T117" fmla="*/ 2147483647 h 112"/>
              <a:gd name="T118" fmla="*/ 2147483647 w 51"/>
              <a:gd name="T119" fmla="*/ 2147483647 h 112"/>
              <a:gd name="T120" fmla="*/ 2147483647 w 51"/>
              <a:gd name="T121" fmla="*/ 2147483647 h 112"/>
              <a:gd name="T122" fmla="*/ 2147483647 w 51"/>
              <a:gd name="T123" fmla="*/ 2147483647 h 112"/>
              <a:gd name="T124" fmla="*/ 2147483647 w 51"/>
              <a:gd name="T125" fmla="*/ 2147483647 h 1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1"/>
              <a:gd name="T190" fmla="*/ 0 h 112"/>
              <a:gd name="T191" fmla="*/ 51 w 51"/>
              <a:gd name="T192" fmla="*/ 112 h 1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1" h="112">
                <a:moveTo>
                  <a:pt x="49" y="66"/>
                </a:moveTo>
                <a:lnTo>
                  <a:pt x="49" y="64"/>
                </a:lnTo>
                <a:lnTo>
                  <a:pt x="48" y="64"/>
                </a:lnTo>
                <a:lnTo>
                  <a:pt x="46" y="66"/>
                </a:lnTo>
                <a:lnTo>
                  <a:pt x="42" y="62"/>
                </a:lnTo>
                <a:lnTo>
                  <a:pt x="40" y="60"/>
                </a:lnTo>
                <a:lnTo>
                  <a:pt x="38" y="56"/>
                </a:lnTo>
                <a:lnTo>
                  <a:pt x="38" y="52"/>
                </a:lnTo>
                <a:lnTo>
                  <a:pt x="40" y="50"/>
                </a:lnTo>
                <a:lnTo>
                  <a:pt x="44" y="48"/>
                </a:lnTo>
                <a:lnTo>
                  <a:pt x="46" y="39"/>
                </a:lnTo>
                <a:lnTo>
                  <a:pt x="48" y="29"/>
                </a:lnTo>
                <a:lnTo>
                  <a:pt x="44" y="29"/>
                </a:lnTo>
                <a:lnTo>
                  <a:pt x="42" y="29"/>
                </a:lnTo>
                <a:lnTo>
                  <a:pt x="42" y="25"/>
                </a:lnTo>
                <a:lnTo>
                  <a:pt x="42" y="21"/>
                </a:lnTo>
                <a:lnTo>
                  <a:pt x="46" y="14"/>
                </a:lnTo>
                <a:lnTo>
                  <a:pt x="51" y="6"/>
                </a:lnTo>
                <a:lnTo>
                  <a:pt x="48" y="6"/>
                </a:lnTo>
                <a:lnTo>
                  <a:pt x="44" y="8"/>
                </a:lnTo>
                <a:lnTo>
                  <a:pt x="40" y="8"/>
                </a:lnTo>
                <a:lnTo>
                  <a:pt x="40" y="6"/>
                </a:lnTo>
                <a:lnTo>
                  <a:pt x="40" y="2"/>
                </a:lnTo>
                <a:lnTo>
                  <a:pt x="36" y="0"/>
                </a:lnTo>
                <a:lnTo>
                  <a:pt x="34" y="0"/>
                </a:lnTo>
                <a:lnTo>
                  <a:pt x="26" y="2"/>
                </a:lnTo>
                <a:lnTo>
                  <a:pt x="21" y="6"/>
                </a:lnTo>
                <a:lnTo>
                  <a:pt x="13" y="6"/>
                </a:lnTo>
                <a:lnTo>
                  <a:pt x="7" y="4"/>
                </a:lnTo>
                <a:lnTo>
                  <a:pt x="7" y="10"/>
                </a:lnTo>
                <a:lnTo>
                  <a:pt x="9" y="16"/>
                </a:lnTo>
                <a:lnTo>
                  <a:pt x="11" y="18"/>
                </a:lnTo>
                <a:lnTo>
                  <a:pt x="9" y="23"/>
                </a:lnTo>
                <a:lnTo>
                  <a:pt x="11" y="29"/>
                </a:lnTo>
                <a:lnTo>
                  <a:pt x="13" y="35"/>
                </a:lnTo>
                <a:lnTo>
                  <a:pt x="11" y="39"/>
                </a:lnTo>
                <a:lnTo>
                  <a:pt x="9" y="42"/>
                </a:lnTo>
                <a:lnTo>
                  <a:pt x="7" y="46"/>
                </a:lnTo>
                <a:lnTo>
                  <a:pt x="3" y="50"/>
                </a:lnTo>
                <a:lnTo>
                  <a:pt x="0" y="50"/>
                </a:lnTo>
                <a:lnTo>
                  <a:pt x="0" y="54"/>
                </a:lnTo>
                <a:lnTo>
                  <a:pt x="0" y="62"/>
                </a:lnTo>
                <a:lnTo>
                  <a:pt x="1" y="67"/>
                </a:lnTo>
                <a:lnTo>
                  <a:pt x="3" y="67"/>
                </a:lnTo>
                <a:lnTo>
                  <a:pt x="7" y="69"/>
                </a:lnTo>
                <a:lnTo>
                  <a:pt x="9" y="75"/>
                </a:lnTo>
                <a:lnTo>
                  <a:pt x="9" y="81"/>
                </a:lnTo>
                <a:lnTo>
                  <a:pt x="17" y="83"/>
                </a:lnTo>
                <a:lnTo>
                  <a:pt x="21" y="112"/>
                </a:lnTo>
                <a:lnTo>
                  <a:pt x="26" y="110"/>
                </a:lnTo>
                <a:lnTo>
                  <a:pt x="28" y="106"/>
                </a:lnTo>
                <a:lnTo>
                  <a:pt x="30" y="102"/>
                </a:lnTo>
                <a:lnTo>
                  <a:pt x="30" y="98"/>
                </a:lnTo>
                <a:lnTo>
                  <a:pt x="30" y="92"/>
                </a:lnTo>
                <a:lnTo>
                  <a:pt x="30" y="89"/>
                </a:lnTo>
                <a:lnTo>
                  <a:pt x="32" y="87"/>
                </a:lnTo>
                <a:lnTo>
                  <a:pt x="36" y="85"/>
                </a:lnTo>
                <a:lnTo>
                  <a:pt x="40" y="83"/>
                </a:lnTo>
                <a:lnTo>
                  <a:pt x="44" y="79"/>
                </a:lnTo>
                <a:lnTo>
                  <a:pt x="48" y="75"/>
                </a:lnTo>
                <a:lnTo>
                  <a:pt x="46" y="71"/>
                </a:lnTo>
                <a:lnTo>
                  <a:pt x="49" y="66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1" name="Freeform 280"/>
          <p:cNvSpPr>
            <a:spLocks noChangeAspect="1"/>
          </p:cNvSpPr>
          <p:nvPr/>
        </p:nvSpPr>
        <p:spPr bwMode="gray">
          <a:xfrm>
            <a:off x="5389563" y="3086100"/>
            <a:ext cx="112712" cy="122238"/>
          </a:xfrm>
          <a:custGeom>
            <a:avLst/>
            <a:gdLst>
              <a:gd name="T0" fmla="*/ 2147483647 w 60"/>
              <a:gd name="T1" fmla="*/ 2147483647 h 66"/>
              <a:gd name="T2" fmla="*/ 2147483647 w 60"/>
              <a:gd name="T3" fmla="*/ 2147483647 h 66"/>
              <a:gd name="T4" fmla="*/ 2147483647 w 60"/>
              <a:gd name="T5" fmla="*/ 2147483647 h 66"/>
              <a:gd name="T6" fmla="*/ 2147483647 w 60"/>
              <a:gd name="T7" fmla="*/ 2147483647 h 66"/>
              <a:gd name="T8" fmla="*/ 2147483647 w 60"/>
              <a:gd name="T9" fmla="*/ 2147483647 h 66"/>
              <a:gd name="T10" fmla="*/ 2147483647 w 60"/>
              <a:gd name="T11" fmla="*/ 2147483647 h 66"/>
              <a:gd name="T12" fmla="*/ 2147483647 w 60"/>
              <a:gd name="T13" fmla="*/ 2147483647 h 66"/>
              <a:gd name="T14" fmla="*/ 2147483647 w 60"/>
              <a:gd name="T15" fmla="*/ 2147483647 h 66"/>
              <a:gd name="T16" fmla="*/ 2147483647 w 60"/>
              <a:gd name="T17" fmla="*/ 0 h 66"/>
              <a:gd name="T18" fmla="*/ 2147483647 w 60"/>
              <a:gd name="T19" fmla="*/ 2147483647 h 66"/>
              <a:gd name="T20" fmla="*/ 2147483647 w 60"/>
              <a:gd name="T21" fmla="*/ 2147483647 h 66"/>
              <a:gd name="T22" fmla="*/ 2147483647 w 60"/>
              <a:gd name="T23" fmla="*/ 2147483647 h 66"/>
              <a:gd name="T24" fmla="*/ 2147483647 w 60"/>
              <a:gd name="T25" fmla="*/ 2147483647 h 66"/>
              <a:gd name="T26" fmla="*/ 2147483647 w 60"/>
              <a:gd name="T27" fmla="*/ 2147483647 h 66"/>
              <a:gd name="T28" fmla="*/ 2147483647 w 60"/>
              <a:gd name="T29" fmla="*/ 2147483647 h 66"/>
              <a:gd name="T30" fmla="*/ 2147483647 w 60"/>
              <a:gd name="T31" fmla="*/ 2147483647 h 66"/>
              <a:gd name="T32" fmla="*/ 2147483647 w 60"/>
              <a:gd name="T33" fmla="*/ 2147483647 h 66"/>
              <a:gd name="T34" fmla="*/ 2147483647 w 60"/>
              <a:gd name="T35" fmla="*/ 2147483647 h 66"/>
              <a:gd name="T36" fmla="*/ 2147483647 w 60"/>
              <a:gd name="T37" fmla="*/ 2147483647 h 66"/>
              <a:gd name="T38" fmla="*/ 2147483647 w 60"/>
              <a:gd name="T39" fmla="*/ 2147483647 h 66"/>
              <a:gd name="T40" fmla="*/ 0 w 60"/>
              <a:gd name="T41" fmla="*/ 2147483647 h 66"/>
              <a:gd name="T42" fmla="*/ 0 w 60"/>
              <a:gd name="T43" fmla="*/ 2147483647 h 66"/>
              <a:gd name="T44" fmla="*/ 2147483647 w 60"/>
              <a:gd name="T45" fmla="*/ 2147483647 h 66"/>
              <a:gd name="T46" fmla="*/ 2147483647 w 60"/>
              <a:gd name="T47" fmla="*/ 2147483647 h 66"/>
              <a:gd name="T48" fmla="*/ 2147483647 w 60"/>
              <a:gd name="T49" fmla="*/ 2147483647 h 66"/>
              <a:gd name="T50" fmla="*/ 2147483647 w 60"/>
              <a:gd name="T51" fmla="*/ 2147483647 h 66"/>
              <a:gd name="T52" fmla="*/ 2147483647 w 60"/>
              <a:gd name="T53" fmla="*/ 2147483647 h 66"/>
              <a:gd name="T54" fmla="*/ 2147483647 w 60"/>
              <a:gd name="T55" fmla="*/ 2147483647 h 66"/>
              <a:gd name="T56" fmla="*/ 2147483647 w 60"/>
              <a:gd name="T57" fmla="*/ 2147483647 h 66"/>
              <a:gd name="T58" fmla="*/ 2147483647 w 60"/>
              <a:gd name="T59" fmla="*/ 2147483647 h 66"/>
              <a:gd name="T60" fmla="*/ 2147483647 w 60"/>
              <a:gd name="T61" fmla="*/ 2147483647 h 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0"/>
              <a:gd name="T94" fmla="*/ 0 h 66"/>
              <a:gd name="T95" fmla="*/ 60 w 60"/>
              <a:gd name="T96" fmla="*/ 66 h 6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0" h="66">
                <a:moveTo>
                  <a:pt x="14" y="21"/>
                </a:moveTo>
                <a:lnTo>
                  <a:pt x="15" y="18"/>
                </a:lnTo>
                <a:lnTo>
                  <a:pt x="15" y="14"/>
                </a:lnTo>
                <a:lnTo>
                  <a:pt x="19" y="12"/>
                </a:lnTo>
                <a:lnTo>
                  <a:pt x="23" y="12"/>
                </a:lnTo>
                <a:lnTo>
                  <a:pt x="29" y="14"/>
                </a:lnTo>
                <a:lnTo>
                  <a:pt x="33" y="14"/>
                </a:lnTo>
                <a:lnTo>
                  <a:pt x="52" y="0"/>
                </a:lnTo>
                <a:lnTo>
                  <a:pt x="60" y="21"/>
                </a:lnTo>
                <a:lnTo>
                  <a:pt x="60" y="25"/>
                </a:lnTo>
                <a:lnTo>
                  <a:pt x="35" y="31"/>
                </a:lnTo>
                <a:lnTo>
                  <a:pt x="42" y="44"/>
                </a:lnTo>
                <a:lnTo>
                  <a:pt x="38" y="46"/>
                </a:lnTo>
                <a:lnTo>
                  <a:pt x="35" y="50"/>
                </a:lnTo>
                <a:lnTo>
                  <a:pt x="33" y="52"/>
                </a:lnTo>
                <a:lnTo>
                  <a:pt x="31" y="56"/>
                </a:lnTo>
                <a:lnTo>
                  <a:pt x="27" y="58"/>
                </a:lnTo>
                <a:lnTo>
                  <a:pt x="25" y="60"/>
                </a:lnTo>
                <a:lnTo>
                  <a:pt x="14" y="66"/>
                </a:lnTo>
                <a:lnTo>
                  <a:pt x="0" y="64"/>
                </a:lnTo>
                <a:lnTo>
                  <a:pt x="0" y="60"/>
                </a:lnTo>
                <a:lnTo>
                  <a:pt x="4" y="58"/>
                </a:lnTo>
                <a:lnTo>
                  <a:pt x="8" y="52"/>
                </a:lnTo>
                <a:lnTo>
                  <a:pt x="12" y="44"/>
                </a:lnTo>
                <a:lnTo>
                  <a:pt x="12" y="35"/>
                </a:lnTo>
                <a:lnTo>
                  <a:pt x="14" y="31"/>
                </a:lnTo>
                <a:lnTo>
                  <a:pt x="14" y="27"/>
                </a:lnTo>
                <a:lnTo>
                  <a:pt x="14" y="23"/>
                </a:lnTo>
                <a:lnTo>
                  <a:pt x="14" y="21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2" name="Freeform 281"/>
          <p:cNvSpPr>
            <a:spLocks noChangeAspect="1" noEditPoints="1"/>
          </p:cNvSpPr>
          <p:nvPr/>
        </p:nvSpPr>
        <p:spPr bwMode="gray">
          <a:xfrm>
            <a:off x="5557838" y="3533775"/>
            <a:ext cx="268287" cy="179388"/>
          </a:xfrm>
          <a:custGeom>
            <a:avLst/>
            <a:gdLst>
              <a:gd name="T0" fmla="*/ 2147483647 w 146"/>
              <a:gd name="T1" fmla="*/ 2147483647 h 97"/>
              <a:gd name="T2" fmla="*/ 2147483647 w 146"/>
              <a:gd name="T3" fmla="*/ 2147483647 h 97"/>
              <a:gd name="T4" fmla="*/ 2147483647 w 146"/>
              <a:gd name="T5" fmla="*/ 2147483647 h 97"/>
              <a:gd name="T6" fmla="*/ 2147483647 w 146"/>
              <a:gd name="T7" fmla="*/ 2147483647 h 97"/>
              <a:gd name="T8" fmla="*/ 2147483647 w 146"/>
              <a:gd name="T9" fmla="*/ 2147483647 h 97"/>
              <a:gd name="T10" fmla="*/ 2147483647 w 146"/>
              <a:gd name="T11" fmla="*/ 2147483647 h 97"/>
              <a:gd name="T12" fmla="*/ 2147483647 w 146"/>
              <a:gd name="T13" fmla="*/ 2147483647 h 97"/>
              <a:gd name="T14" fmla="*/ 2147483647 w 146"/>
              <a:gd name="T15" fmla="*/ 2147483647 h 97"/>
              <a:gd name="T16" fmla="*/ 2147483647 w 146"/>
              <a:gd name="T17" fmla="*/ 2147483647 h 97"/>
              <a:gd name="T18" fmla="*/ 2147483647 w 146"/>
              <a:gd name="T19" fmla="*/ 0 h 97"/>
              <a:gd name="T20" fmla="*/ 2147483647 w 146"/>
              <a:gd name="T21" fmla="*/ 2147483647 h 97"/>
              <a:gd name="T22" fmla="*/ 2147483647 w 146"/>
              <a:gd name="T23" fmla="*/ 2147483647 h 97"/>
              <a:gd name="T24" fmla="*/ 2147483647 w 146"/>
              <a:gd name="T25" fmla="*/ 2147483647 h 97"/>
              <a:gd name="T26" fmla="*/ 2147483647 w 146"/>
              <a:gd name="T27" fmla="*/ 2147483647 h 97"/>
              <a:gd name="T28" fmla="*/ 2147483647 w 146"/>
              <a:gd name="T29" fmla="*/ 2147483647 h 97"/>
              <a:gd name="T30" fmla="*/ 2147483647 w 146"/>
              <a:gd name="T31" fmla="*/ 2147483647 h 97"/>
              <a:gd name="T32" fmla="*/ 2147483647 w 146"/>
              <a:gd name="T33" fmla="*/ 2147483647 h 97"/>
              <a:gd name="T34" fmla="*/ 2147483647 w 146"/>
              <a:gd name="T35" fmla="*/ 2147483647 h 97"/>
              <a:gd name="T36" fmla="*/ 2147483647 w 146"/>
              <a:gd name="T37" fmla="*/ 2147483647 h 97"/>
              <a:gd name="T38" fmla="*/ 2147483647 w 146"/>
              <a:gd name="T39" fmla="*/ 2147483647 h 97"/>
              <a:gd name="T40" fmla="*/ 2147483647 w 146"/>
              <a:gd name="T41" fmla="*/ 2147483647 h 97"/>
              <a:gd name="T42" fmla="*/ 2147483647 w 146"/>
              <a:gd name="T43" fmla="*/ 2147483647 h 97"/>
              <a:gd name="T44" fmla="*/ 2147483647 w 146"/>
              <a:gd name="T45" fmla="*/ 2147483647 h 97"/>
              <a:gd name="T46" fmla="*/ 2147483647 w 146"/>
              <a:gd name="T47" fmla="*/ 2147483647 h 97"/>
              <a:gd name="T48" fmla="*/ 2147483647 w 146"/>
              <a:gd name="T49" fmla="*/ 2147483647 h 97"/>
              <a:gd name="T50" fmla="*/ 2147483647 w 146"/>
              <a:gd name="T51" fmla="*/ 2147483647 h 97"/>
              <a:gd name="T52" fmla="*/ 2147483647 w 146"/>
              <a:gd name="T53" fmla="*/ 2147483647 h 97"/>
              <a:gd name="T54" fmla="*/ 2147483647 w 146"/>
              <a:gd name="T55" fmla="*/ 2147483647 h 97"/>
              <a:gd name="T56" fmla="*/ 0 w 146"/>
              <a:gd name="T57" fmla="*/ 2147483647 h 97"/>
              <a:gd name="T58" fmla="*/ 0 w 146"/>
              <a:gd name="T59" fmla="*/ 2147483647 h 97"/>
              <a:gd name="T60" fmla="*/ 2147483647 w 146"/>
              <a:gd name="T61" fmla="*/ 2147483647 h 97"/>
              <a:gd name="T62" fmla="*/ 2147483647 w 146"/>
              <a:gd name="T63" fmla="*/ 2147483647 h 97"/>
              <a:gd name="T64" fmla="*/ 2147483647 w 146"/>
              <a:gd name="T65" fmla="*/ 2147483647 h 97"/>
              <a:gd name="T66" fmla="*/ 2147483647 w 146"/>
              <a:gd name="T67" fmla="*/ 2147483647 h 9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6"/>
              <a:gd name="T103" fmla="*/ 0 h 97"/>
              <a:gd name="T104" fmla="*/ 146 w 146"/>
              <a:gd name="T105" fmla="*/ 97 h 9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6" h="97">
                <a:moveTo>
                  <a:pt x="2" y="32"/>
                </a:moveTo>
                <a:lnTo>
                  <a:pt x="4" y="30"/>
                </a:lnTo>
                <a:lnTo>
                  <a:pt x="4" y="28"/>
                </a:lnTo>
                <a:lnTo>
                  <a:pt x="6" y="26"/>
                </a:lnTo>
                <a:lnTo>
                  <a:pt x="8" y="25"/>
                </a:lnTo>
                <a:lnTo>
                  <a:pt x="8" y="23"/>
                </a:lnTo>
                <a:lnTo>
                  <a:pt x="8" y="21"/>
                </a:lnTo>
                <a:lnTo>
                  <a:pt x="10" y="19"/>
                </a:lnTo>
                <a:lnTo>
                  <a:pt x="11" y="19"/>
                </a:lnTo>
                <a:lnTo>
                  <a:pt x="15" y="19"/>
                </a:lnTo>
                <a:lnTo>
                  <a:pt x="15" y="23"/>
                </a:lnTo>
                <a:lnTo>
                  <a:pt x="19" y="23"/>
                </a:lnTo>
                <a:lnTo>
                  <a:pt x="23" y="23"/>
                </a:lnTo>
                <a:lnTo>
                  <a:pt x="36" y="25"/>
                </a:lnTo>
                <a:lnTo>
                  <a:pt x="46" y="28"/>
                </a:lnTo>
                <a:lnTo>
                  <a:pt x="48" y="44"/>
                </a:lnTo>
                <a:lnTo>
                  <a:pt x="52" y="40"/>
                </a:lnTo>
                <a:lnTo>
                  <a:pt x="54" y="36"/>
                </a:lnTo>
                <a:lnTo>
                  <a:pt x="71" y="15"/>
                </a:lnTo>
                <a:lnTo>
                  <a:pt x="115" y="0"/>
                </a:lnTo>
                <a:lnTo>
                  <a:pt x="115" y="3"/>
                </a:lnTo>
                <a:lnTo>
                  <a:pt x="127" y="26"/>
                </a:lnTo>
                <a:lnTo>
                  <a:pt x="134" y="34"/>
                </a:lnTo>
                <a:lnTo>
                  <a:pt x="132" y="34"/>
                </a:lnTo>
                <a:lnTo>
                  <a:pt x="125" y="34"/>
                </a:lnTo>
                <a:lnTo>
                  <a:pt x="119" y="38"/>
                </a:lnTo>
                <a:lnTo>
                  <a:pt x="117" y="44"/>
                </a:lnTo>
                <a:lnTo>
                  <a:pt x="119" y="48"/>
                </a:lnTo>
                <a:lnTo>
                  <a:pt x="115" y="48"/>
                </a:lnTo>
                <a:lnTo>
                  <a:pt x="113" y="53"/>
                </a:lnTo>
                <a:lnTo>
                  <a:pt x="111" y="53"/>
                </a:lnTo>
                <a:lnTo>
                  <a:pt x="111" y="55"/>
                </a:lnTo>
                <a:lnTo>
                  <a:pt x="96" y="63"/>
                </a:lnTo>
                <a:lnTo>
                  <a:pt x="79" y="69"/>
                </a:lnTo>
                <a:lnTo>
                  <a:pt x="75" y="73"/>
                </a:lnTo>
                <a:lnTo>
                  <a:pt x="73" y="76"/>
                </a:lnTo>
                <a:lnTo>
                  <a:pt x="67" y="78"/>
                </a:lnTo>
                <a:lnTo>
                  <a:pt x="63" y="78"/>
                </a:lnTo>
                <a:lnTo>
                  <a:pt x="61" y="76"/>
                </a:lnTo>
                <a:lnTo>
                  <a:pt x="59" y="74"/>
                </a:lnTo>
                <a:lnTo>
                  <a:pt x="56" y="76"/>
                </a:lnTo>
                <a:lnTo>
                  <a:pt x="54" y="78"/>
                </a:lnTo>
                <a:lnTo>
                  <a:pt x="48" y="78"/>
                </a:lnTo>
                <a:lnTo>
                  <a:pt x="42" y="78"/>
                </a:lnTo>
                <a:lnTo>
                  <a:pt x="33" y="84"/>
                </a:lnTo>
                <a:lnTo>
                  <a:pt x="23" y="90"/>
                </a:lnTo>
                <a:lnTo>
                  <a:pt x="17" y="90"/>
                </a:lnTo>
                <a:lnTo>
                  <a:pt x="13" y="90"/>
                </a:lnTo>
                <a:lnTo>
                  <a:pt x="11" y="88"/>
                </a:lnTo>
                <a:lnTo>
                  <a:pt x="10" y="86"/>
                </a:lnTo>
                <a:lnTo>
                  <a:pt x="10" y="80"/>
                </a:lnTo>
                <a:lnTo>
                  <a:pt x="8" y="73"/>
                </a:lnTo>
                <a:lnTo>
                  <a:pt x="4" y="69"/>
                </a:lnTo>
                <a:lnTo>
                  <a:pt x="2" y="67"/>
                </a:lnTo>
                <a:lnTo>
                  <a:pt x="2" y="65"/>
                </a:lnTo>
                <a:lnTo>
                  <a:pt x="4" y="65"/>
                </a:lnTo>
                <a:lnTo>
                  <a:pt x="2" y="51"/>
                </a:lnTo>
                <a:lnTo>
                  <a:pt x="0" y="42"/>
                </a:lnTo>
                <a:lnTo>
                  <a:pt x="0" y="38"/>
                </a:lnTo>
                <a:lnTo>
                  <a:pt x="0" y="36"/>
                </a:lnTo>
                <a:lnTo>
                  <a:pt x="0" y="34"/>
                </a:lnTo>
                <a:lnTo>
                  <a:pt x="2" y="32"/>
                </a:lnTo>
                <a:close/>
                <a:moveTo>
                  <a:pt x="140" y="94"/>
                </a:moveTo>
                <a:lnTo>
                  <a:pt x="140" y="96"/>
                </a:lnTo>
                <a:lnTo>
                  <a:pt x="146" y="97"/>
                </a:lnTo>
                <a:lnTo>
                  <a:pt x="146" y="96"/>
                </a:lnTo>
                <a:lnTo>
                  <a:pt x="144" y="94"/>
                </a:lnTo>
                <a:lnTo>
                  <a:pt x="140" y="94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3" name="Freeform 282"/>
          <p:cNvSpPr>
            <a:spLocks noChangeAspect="1"/>
          </p:cNvSpPr>
          <p:nvPr/>
        </p:nvSpPr>
        <p:spPr bwMode="gray">
          <a:xfrm>
            <a:off x="4189413" y="3276600"/>
            <a:ext cx="204787" cy="190500"/>
          </a:xfrm>
          <a:custGeom>
            <a:avLst/>
            <a:gdLst>
              <a:gd name="T0" fmla="*/ 2147483647 w 112"/>
              <a:gd name="T1" fmla="*/ 0 h 103"/>
              <a:gd name="T2" fmla="*/ 2147483647 w 112"/>
              <a:gd name="T3" fmla="*/ 2147483647 h 103"/>
              <a:gd name="T4" fmla="*/ 2147483647 w 112"/>
              <a:gd name="T5" fmla="*/ 2147483647 h 103"/>
              <a:gd name="T6" fmla="*/ 2147483647 w 112"/>
              <a:gd name="T7" fmla="*/ 2147483647 h 103"/>
              <a:gd name="T8" fmla="*/ 2147483647 w 112"/>
              <a:gd name="T9" fmla="*/ 2147483647 h 103"/>
              <a:gd name="T10" fmla="*/ 2147483647 w 112"/>
              <a:gd name="T11" fmla="*/ 2147483647 h 103"/>
              <a:gd name="T12" fmla="*/ 2147483647 w 112"/>
              <a:gd name="T13" fmla="*/ 2147483647 h 103"/>
              <a:gd name="T14" fmla="*/ 2147483647 w 112"/>
              <a:gd name="T15" fmla="*/ 2147483647 h 103"/>
              <a:gd name="T16" fmla="*/ 2147483647 w 112"/>
              <a:gd name="T17" fmla="*/ 2147483647 h 103"/>
              <a:gd name="T18" fmla="*/ 2147483647 w 112"/>
              <a:gd name="T19" fmla="*/ 2147483647 h 103"/>
              <a:gd name="T20" fmla="*/ 2147483647 w 112"/>
              <a:gd name="T21" fmla="*/ 2147483647 h 103"/>
              <a:gd name="T22" fmla="*/ 2147483647 w 112"/>
              <a:gd name="T23" fmla="*/ 2147483647 h 103"/>
              <a:gd name="T24" fmla="*/ 2147483647 w 112"/>
              <a:gd name="T25" fmla="*/ 2147483647 h 103"/>
              <a:gd name="T26" fmla="*/ 2147483647 w 112"/>
              <a:gd name="T27" fmla="*/ 2147483647 h 103"/>
              <a:gd name="T28" fmla="*/ 2147483647 w 112"/>
              <a:gd name="T29" fmla="*/ 2147483647 h 103"/>
              <a:gd name="T30" fmla="*/ 2147483647 w 112"/>
              <a:gd name="T31" fmla="*/ 2147483647 h 103"/>
              <a:gd name="T32" fmla="*/ 2147483647 w 112"/>
              <a:gd name="T33" fmla="*/ 2147483647 h 103"/>
              <a:gd name="T34" fmla="*/ 0 w 112"/>
              <a:gd name="T35" fmla="*/ 2147483647 h 103"/>
              <a:gd name="T36" fmla="*/ 0 w 112"/>
              <a:gd name="T37" fmla="*/ 2147483647 h 103"/>
              <a:gd name="T38" fmla="*/ 2147483647 w 112"/>
              <a:gd name="T39" fmla="*/ 2147483647 h 103"/>
              <a:gd name="T40" fmla="*/ 2147483647 w 112"/>
              <a:gd name="T41" fmla="*/ 2147483647 h 103"/>
              <a:gd name="T42" fmla="*/ 2147483647 w 112"/>
              <a:gd name="T43" fmla="*/ 2147483647 h 103"/>
              <a:gd name="T44" fmla="*/ 2147483647 w 112"/>
              <a:gd name="T45" fmla="*/ 2147483647 h 103"/>
              <a:gd name="T46" fmla="*/ 2147483647 w 112"/>
              <a:gd name="T47" fmla="*/ 2147483647 h 103"/>
              <a:gd name="T48" fmla="*/ 2147483647 w 112"/>
              <a:gd name="T49" fmla="*/ 2147483647 h 103"/>
              <a:gd name="T50" fmla="*/ 2147483647 w 112"/>
              <a:gd name="T51" fmla="*/ 2147483647 h 103"/>
              <a:gd name="T52" fmla="*/ 2147483647 w 112"/>
              <a:gd name="T53" fmla="*/ 2147483647 h 103"/>
              <a:gd name="T54" fmla="*/ 2147483647 w 112"/>
              <a:gd name="T55" fmla="*/ 2147483647 h 103"/>
              <a:gd name="T56" fmla="*/ 2147483647 w 112"/>
              <a:gd name="T57" fmla="*/ 2147483647 h 103"/>
              <a:gd name="T58" fmla="*/ 2147483647 w 112"/>
              <a:gd name="T59" fmla="*/ 2147483647 h 103"/>
              <a:gd name="T60" fmla="*/ 2147483647 w 112"/>
              <a:gd name="T61" fmla="*/ 2147483647 h 103"/>
              <a:gd name="T62" fmla="*/ 2147483647 w 112"/>
              <a:gd name="T63" fmla="*/ 2147483647 h 103"/>
              <a:gd name="T64" fmla="*/ 2147483647 w 112"/>
              <a:gd name="T65" fmla="*/ 2147483647 h 103"/>
              <a:gd name="T66" fmla="*/ 2147483647 w 112"/>
              <a:gd name="T67" fmla="*/ 0 h 103"/>
              <a:gd name="T68" fmla="*/ 2147483647 w 112"/>
              <a:gd name="T69" fmla="*/ 0 h 10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"/>
              <a:gd name="T106" fmla="*/ 0 h 103"/>
              <a:gd name="T107" fmla="*/ 112 w 112"/>
              <a:gd name="T108" fmla="*/ 103 h 10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" h="103">
                <a:moveTo>
                  <a:pt x="60" y="0"/>
                </a:moveTo>
                <a:lnTo>
                  <a:pt x="58" y="3"/>
                </a:lnTo>
                <a:lnTo>
                  <a:pt x="58" y="5"/>
                </a:lnTo>
                <a:lnTo>
                  <a:pt x="52" y="5"/>
                </a:lnTo>
                <a:lnTo>
                  <a:pt x="48" y="7"/>
                </a:lnTo>
                <a:lnTo>
                  <a:pt x="46" y="13"/>
                </a:lnTo>
                <a:lnTo>
                  <a:pt x="44" y="19"/>
                </a:lnTo>
                <a:lnTo>
                  <a:pt x="39" y="23"/>
                </a:lnTo>
                <a:lnTo>
                  <a:pt x="35" y="26"/>
                </a:lnTo>
                <a:lnTo>
                  <a:pt x="29" y="40"/>
                </a:lnTo>
                <a:lnTo>
                  <a:pt x="25" y="55"/>
                </a:lnTo>
                <a:lnTo>
                  <a:pt x="20" y="59"/>
                </a:lnTo>
                <a:lnTo>
                  <a:pt x="16" y="65"/>
                </a:lnTo>
                <a:lnTo>
                  <a:pt x="12" y="76"/>
                </a:lnTo>
                <a:lnTo>
                  <a:pt x="8" y="88"/>
                </a:lnTo>
                <a:lnTo>
                  <a:pt x="4" y="90"/>
                </a:lnTo>
                <a:lnTo>
                  <a:pt x="2" y="92"/>
                </a:lnTo>
                <a:lnTo>
                  <a:pt x="0" y="99"/>
                </a:lnTo>
                <a:lnTo>
                  <a:pt x="0" y="103"/>
                </a:lnTo>
                <a:lnTo>
                  <a:pt x="4" y="101"/>
                </a:lnTo>
                <a:lnTo>
                  <a:pt x="50" y="99"/>
                </a:lnTo>
                <a:lnTo>
                  <a:pt x="50" y="92"/>
                </a:lnTo>
                <a:lnTo>
                  <a:pt x="50" y="74"/>
                </a:lnTo>
                <a:lnTo>
                  <a:pt x="50" y="72"/>
                </a:lnTo>
                <a:lnTo>
                  <a:pt x="52" y="69"/>
                </a:lnTo>
                <a:lnTo>
                  <a:pt x="54" y="69"/>
                </a:lnTo>
                <a:lnTo>
                  <a:pt x="58" y="67"/>
                </a:lnTo>
                <a:lnTo>
                  <a:pt x="62" y="67"/>
                </a:lnTo>
                <a:lnTo>
                  <a:pt x="64" y="67"/>
                </a:lnTo>
                <a:lnTo>
                  <a:pt x="66" y="32"/>
                </a:lnTo>
                <a:lnTo>
                  <a:pt x="112" y="32"/>
                </a:lnTo>
                <a:lnTo>
                  <a:pt x="112" y="9"/>
                </a:lnTo>
                <a:lnTo>
                  <a:pt x="112" y="0"/>
                </a:lnTo>
                <a:lnTo>
                  <a:pt x="60" y="0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4" name="Freeform 283"/>
          <p:cNvSpPr>
            <a:spLocks noChangeAspect="1" noEditPoints="1"/>
          </p:cNvSpPr>
          <p:nvPr/>
        </p:nvSpPr>
        <p:spPr bwMode="gray">
          <a:xfrm>
            <a:off x="1730375" y="2582863"/>
            <a:ext cx="1316038" cy="763587"/>
          </a:xfrm>
          <a:custGeom>
            <a:avLst/>
            <a:gdLst>
              <a:gd name="T0" fmla="*/ 2147483647 w 714"/>
              <a:gd name="T1" fmla="*/ 2147483647 h 415"/>
              <a:gd name="T2" fmla="*/ 2147483647 w 714"/>
              <a:gd name="T3" fmla="*/ 2147483647 h 415"/>
              <a:gd name="T4" fmla="*/ 2147483647 w 714"/>
              <a:gd name="T5" fmla="*/ 2147483647 h 415"/>
              <a:gd name="T6" fmla="*/ 2147483647 w 714"/>
              <a:gd name="T7" fmla="*/ 2147483647 h 415"/>
              <a:gd name="T8" fmla="*/ 2147483647 w 714"/>
              <a:gd name="T9" fmla="*/ 2147483647 h 415"/>
              <a:gd name="T10" fmla="*/ 2147483647 w 714"/>
              <a:gd name="T11" fmla="*/ 2147483647 h 415"/>
              <a:gd name="T12" fmla="*/ 2147483647 w 714"/>
              <a:gd name="T13" fmla="*/ 2147483647 h 415"/>
              <a:gd name="T14" fmla="*/ 2147483647 w 714"/>
              <a:gd name="T15" fmla="*/ 2147483647 h 415"/>
              <a:gd name="T16" fmla="*/ 2147483647 w 714"/>
              <a:gd name="T17" fmla="*/ 2147483647 h 415"/>
              <a:gd name="T18" fmla="*/ 2147483647 w 714"/>
              <a:gd name="T19" fmla="*/ 2147483647 h 415"/>
              <a:gd name="T20" fmla="*/ 2147483647 w 714"/>
              <a:gd name="T21" fmla="*/ 2147483647 h 415"/>
              <a:gd name="T22" fmla="*/ 2147483647 w 714"/>
              <a:gd name="T23" fmla="*/ 2147483647 h 415"/>
              <a:gd name="T24" fmla="*/ 2147483647 w 714"/>
              <a:gd name="T25" fmla="*/ 2147483647 h 415"/>
              <a:gd name="T26" fmla="*/ 2147483647 w 714"/>
              <a:gd name="T27" fmla="*/ 2147483647 h 415"/>
              <a:gd name="T28" fmla="*/ 2147483647 w 714"/>
              <a:gd name="T29" fmla="*/ 2147483647 h 415"/>
              <a:gd name="T30" fmla="*/ 2147483647 w 714"/>
              <a:gd name="T31" fmla="*/ 2147483647 h 415"/>
              <a:gd name="T32" fmla="*/ 2147483647 w 714"/>
              <a:gd name="T33" fmla="*/ 2147483647 h 415"/>
              <a:gd name="T34" fmla="*/ 2147483647 w 714"/>
              <a:gd name="T35" fmla="*/ 2147483647 h 415"/>
              <a:gd name="T36" fmla="*/ 2147483647 w 714"/>
              <a:gd name="T37" fmla="*/ 2147483647 h 415"/>
              <a:gd name="T38" fmla="*/ 2147483647 w 714"/>
              <a:gd name="T39" fmla="*/ 2147483647 h 415"/>
              <a:gd name="T40" fmla="*/ 2147483647 w 714"/>
              <a:gd name="T41" fmla="*/ 2147483647 h 415"/>
              <a:gd name="T42" fmla="*/ 2147483647 w 714"/>
              <a:gd name="T43" fmla="*/ 2147483647 h 415"/>
              <a:gd name="T44" fmla="*/ 2147483647 w 714"/>
              <a:gd name="T45" fmla="*/ 2147483647 h 415"/>
              <a:gd name="T46" fmla="*/ 2147483647 w 714"/>
              <a:gd name="T47" fmla="*/ 2147483647 h 415"/>
              <a:gd name="T48" fmla="*/ 2147483647 w 714"/>
              <a:gd name="T49" fmla="*/ 2147483647 h 415"/>
              <a:gd name="T50" fmla="*/ 2147483647 w 714"/>
              <a:gd name="T51" fmla="*/ 0 h 415"/>
              <a:gd name="T52" fmla="*/ 0 w 714"/>
              <a:gd name="T53" fmla="*/ 2147483647 h 415"/>
              <a:gd name="T54" fmla="*/ 2147483647 w 714"/>
              <a:gd name="T55" fmla="*/ 2147483647 h 415"/>
              <a:gd name="T56" fmla="*/ 2147483647 w 714"/>
              <a:gd name="T57" fmla="*/ 2147483647 h 415"/>
              <a:gd name="T58" fmla="*/ 2147483647 w 714"/>
              <a:gd name="T59" fmla="*/ 2147483647 h 415"/>
              <a:gd name="T60" fmla="*/ 2147483647 w 714"/>
              <a:gd name="T61" fmla="*/ 2147483647 h 415"/>
              <a:gd name="T62" fmla="*/ 2147483647 w 714"/>
              <a:gd name="T63" fmla="*/ 2147483647 h 415"/>
              <a:gd name="T64" fmla="*/ 2147483647 w 714"/>
              <a:gd name="T65" fmla="*/ 2147483647 h 415"/>
              <a:gd name="T66" fmla="*/ 2147483647 w 714"/>
              <a:gd name="T67" fmla="*/ 2147483647 h 415"/>
              <a:gd name="T68" fmla="*/ 2147483647 w 714"/>
              <a:gd name="T69" fmla="*/ 2147483647 h 415"/>
              <a:gd name="T70" fmla="*/ 2147483647 w 714"/>
              <a:gd name="T71" fmla="*/ 2147483647 h 415"/>
              <a:gd name="T72" fmla="*/ 2147483647 w 714"/>
              <a:gd name="T73" fmla="*/ 2147483647 h 415"/>
              <a:gd name="T74" fmla="*/ 2147483647 w 714"/>
              <a:gd name="T75" fmla="*/ 2147483647 h 415"/>
              <a:gd name="T76" fmla="*/ 2147483647 w 714"/>
              <a:gd name="T77" fmla="*/ 2147483647 h 415"/>
              <a:gd name="T78" fmla="*/ 2147483647 w 714"/>
              <a:gd name="T79" fmla="*/ 2147483647 h 415"/>
              <a:gd name="T80" fmla="*/ 2147483647 w 714"/>
              <a:gd name="T81" fmla="*/ 2147483647 h 415"/>
              <a:gd name="T82" fmla="*/ 2147483647 w 714"/>
              <a:gd name="T83" fmla="*/ 2147483647 h 415"/>
              <a:gd name="T84" fmla="*/ 2147483647 w 714"/>
              <a:gd name="T85" fmla="*/ 2147483647 h 415"/>
              <a:gd name="T86" fmla="*/ 2147483647 w 714"/>
              <a:gd name="T87" fmla="*/ 2147483647 h 415"/>
              <a:gd name="T88" fmla="*/ 2147483647 w 714"/>
              <a:gd name="T89" fmla="*/ 2147483647 h 415"/>
              <a:gd name="T90" fmla="*/ 2147483647 w 714"/>
              <a:gd name="T91" fmla="*/ 2147483647 h 415"/>
              <a:gd name="T92" fmla="*/ 2147483647 w 714"/>
              <a:gd name="T93" fmla="*/ 2147483647 h 415"/>
              <a:gd name="T94" fmla="*/ 2147483647 w 714"/>
              <a:gd name="T95" fmla="*/ 2147483647 h 415"/>
              <a:gd name="T96" fmla="*/ 2147483647 w 714"/>
              <a:gd name="T97" fmla="*/ 2147483647 h 415"/>
              <a:gd name="T98" fmla="*/ 2147483647 w 714"/>
              <a:gd name="T99" fmla="*/ 2147483647 h 415"/>
              <a:gd name="T100" fmla="*/ 2147483647 w 714"/>
              <a:gd name="T101" fmla="*/ 2147483647 h 415"/>
              <a:gd name="T102" fmla="*/ 2147483647 w 714"/>
              <a:gd name="T103" fmla="*/ 2147483647 h 415"/>
              <a:gd name="T104" fmla="*/ 2147483647 w 714"/>
              <a:gd name="T105" fmla="*/ 2147483647 h 415"/>
              <a:gd name="T106" fmla="*/ 2147483647 w 714"/>
              <a:gd name="T107" fmla="*/ 2147483647 h 415"/>
              <a:gd name="T108" fmla="*/ 2147483647 w 714"/>
              <a:gd name="T109" fmla="*/ 2147483647 h 415"/>
              <a:gd name="T110" fmla="*/ 2147483647 w 714"/>
              <a:gd name="T111" fmla="*/ 2147483647 h 415"/>
              <a:gd name="T112" fmla="*/ 2147483647 w 714"/>
              <a:gd name="T113" fmla="*/ 2147483647 h 415"/>
              <a:gd name="T114" fmla="*/ 2147483647 w 714"/>
              <a:gd name="T115" fmla="*/ 2147483647 h 415"/>
              <a:gd name="T116" fmla="*/ 2147483647 w 714"/>
              <a:gd name="T117" fmla="*/ 2147483647 h 4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14"/>
              <a:gd name="T178" fmla="*/ 0 h 415"/>
              <a:gd name="T179" fmla="*/ 714 w 714"/>
              <a:gd name="T180" fmla="*/ 415 h 41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14" h="415">
                <a:moveTo>
                  <a:pt x="606" y="208"/>
                </a:moveTo>
                <a:lnTo>
                  <a:pt x="608" y="212"/>
                </a:lnTo>
                <a:lnTo>
                  <a:pt x="608" y="208"/>
                </a:lnTo>
                <a:lnTo>
                  <a:pt x="606" y="208"/>
                </a:lnTo>
                <a:close/>
                <a:moveTo>
                  <a:pt x="604" y="173"/>
                </a:moveTo>
                <a:lnTo>
                  <a:pt x="606" y="173"/>
                </a:lnTo>
                <a:lnTo>
                  <a:pt x="606" y="175"/>
                </a:lnTo>
                <a:lnTo>
                  <a:pt x="604" y="177"/>
                </a:lnTo>
                <a:lnTo>
                  <a:pt x="602" y="177"/>
                </a:lnTo>
                <a:lnTo>
                  <a:pt x="602" y="175"/>
                </a:lnTo>
                <a:lnTo>
                  <a:pt x="602" y="173"/>
                </a:lnTo>
                <a:lnTo>
                  <a:pt x="604" y="173"/>
                </a:lnTo>
                <a:close/>
                <a:moveTo>
                  <a:pt x="424" y="346"/>
                </a:moveTo>
                <a:lnTo>
                  <a:pt x="426" y="352"/>
                </a:lnTo>
                <a:lnTo>
                  <a:pt x="428" y="352"/>
                </a:lnTo>
                <a:lnTo>
                  <a:pt x="429" y="350"/>
                </a:lnTo>
                <a:lnTo>
                  <a:pt x="428" y="348"/>
                </a:lnTo>
                <a:lnTo>
                  <a:pt x="424" y="346"/>
                </a:lnTo>
                <a:close/>
                <a:moveTo>
                  <a:pt x="410" y="336"/>
                </a:moveTo>
                <a:lnTo>
                  <a:pt x="410" y="338"/>
                </a:lnTo>
                <a:lnTo>
                  <a:pt x="408" y="340"/>
                </a:lnTo>
                <a:lnTo>
                  <a:pt x="408" y="336"/>
                </a:lnTo>
                <a:lnTo>
                  <a:pt x="410" y="336"/>
                </a:lnTo>
                <a:close/>
                <a:moveTo>
                  <a:pt x="641" y="150"/>
                </a:moveTo>
                <a:lnTo>
                  <a:pt x="637" y="154"/>
                </a:lnTo>
                <a:lnTo>
                  <a:pt x="633" y="154"/>
                </a:lnTo>
                <a:lnTo>
                  <a:pt x="631" y="154"/>
                </a:lnTo>
                <a:lnTo>
                  <a:pt x="637" y="158"/>
                </a:lnTo>
                <a:lnTo>
                  <a:pt x="650" y="158"/>
                </a:lnTo>
                <a:lnTo>
                  <a:pt x="650" y="156"/>
                </a:lnTo>
                <a:lnTo>
                  <a:pt x="652" y="152"/>
                </a:lnTo>
                <a:lnTo>
                  <a:pt x="648" y="150"/>
                </a:lnTo>
                <a:lnTo>
                  <a:pt x="641" y="150"/>
                </a:lnTo>
                <a:close/>
                <a:moveTo>
                  <a:pt x="151" y="135"/>
                </a:moveTo>
                <a:lnTo>
                  <a:pt x="151" y="141"/>
                </a:lnTo>
                <a:lnTo>
                  <a:pt x="155" y="141"/>
                </a:lnTo>
                <a:lnTo>
                  <a:pt x="157" y="141"/>
                </a:lnTo>
                <a:lnTo>
                  <a:pt x="159" y="146"/>
                </a:lnTo>
                <a:lnTo>
                  <a:pt x="159" y="148"/>
                </a:lnTo>
                <a:lnTo>
                  <a:pt x="157" y="150"/>
                </a:lnTo>
                <a:lnTo>
                  <a:pt x="157" y="152"/>
                </a:lnTo>
                <a:lnTo>
                  <a:pt x="153" y="148"/>
                </a:lnTo>
                <a:lnTo>
                  <a:pt x="149" y="142"/>
                </a:lnTo>
                <a:lnTo>
                  <a:pt x="147" y="141"/>
                </a:lnTo>
                <a:lnTo>
                  <a:pt x="145" y="137"/>
                </a:lnTo>
                <a:lnTo>
                  <a:pt x="147" y="135"/>
                </a:lnTo>
                <a:lnTo>
                  <a:pt x="151" y="135"/>
                </a:lnTo>
                <a:close/>
                <a:moveTo>
                  <a:pt x="677" y="133"/>
                </a:moveTo>
                <a:lnTo>
                  <a:pt x="675" y="135"/>
                </a:lnTo>
                <a:lnTo>
                  <a:pt x="677" y="137"/>
                </a:lnTo>
                <a:lnTo>
                  <a:pt x="677" y="135"/>
                </a:lnTo>
                <a:lnTo>
                  <a:pt x="677" y="133"/>
                </a:lnTo>
                <a:close/>
                <a:moveTo>
                  <a:pt x="637" y="83"/>
                </a:moveTo>
                <a:lnTo>
                  <a:pt x="637" y="87"/>
                </a:lnTo>
                <a:lnTo>
                  <a:pt x="635" y="89"/>
                </a:lnTo>
                <a:lnTo>
                  <a:pt x="635" y="85"/>
                </a:lnTo>
                <a:lnTo>
                  <a:pt x="637" y="83"/>
                </a:lnTo>
                <a:close/>
                <a:moveTo>
                  <a:pt x="472" y="64"/>
                </a:moveTo>
                <a:lnTo>
                  <a:pt x="474" y="68"/>
                </a:lnTo>
                <a:lnTo>
                  <a:pt x="474" y="64"/>
                </a:lnTo>
                <a:lnTo>
                  <a:pt x="472" y="64"/>
                </a:lnTo>
                <a:close/>
                <a:moveTo>
                  <a:pt x="28" y="37"/>
                </a:moveTo>
                <a:lnTo>
                  <a:pt x="30" y="37"/>
                </a:lnTo>
                <a:lnTo>
                  <a:pt x="30" y="39"/>
                </a:lnTo>
                <a:lnTo>
                  <a:pt x="26" y="39"/>
                </a:lnTo>
                <a:lnTo>
                  <a:pt x="23" y="41"/>
                </a:lnTo>
                <a:lnTo>
                  <a:pt x="21" y="41"/>
                </a:lnTo>
                <a:lnTo>
                  <a:pt x="23" y="41"/>
                </a:lnTo>
                <a:lnTo>
                  <a:pt x="25" y="39"/>
                </a:lnTo>
                <a:lnTo>
                  <a:pt x="25" y="37"/>
                </a:lnTo>
                <a:lnTo>
                  <a:pt x="28" y="37"/>
                </a:lnTo>
                <a:close/>
                <a:moveTo>
                  <a:pt x="32" y="20"/>
                </a:moveTo>
                <a:lnTo>
                  <a:pt x="30" y="24"/>
                </a:lnTo>
                <a:lnTo>
                  <a:pt x="30" y="31"/>
                </a:lnTo>
                <a:lnTo>
                  <a:pt x="28" y="27"/>
                </a:lnTo>
                <a:lnTo>
                  <a:pt x="28" y="24"/>
                </a:lnTo>
                <a:lnTo>
                  <a:pt x="28" y="22"/>
                </a:lnTo>
                <a:lnTo>
                  <a:pt x="32" y="20"/>
                </a:lnTo>
                <a:close/>
                <a:moveTo>
                  <a:pt x="712" y="79"/>
                </a:moveTo>
                <a:lnTo>
                  <a:pt x="712" y="77"/>
                </a:lnTo>
                <a:lnTo>
                  <a:pt x="712" y="75"/>
                </a:lnTo>
                <a:lnTo>
                  <a:pt x="710" y="75"/>
                </a:lnTo>
                <a:lnTo>
                  <a:pt x="708" y="71"/>
                </a:lnTo>
                <a:lnTo>
                  <a:pt x="708" y="68"/>
                </a:lnTo>
                <a:lnTo>
                  <a:pt x="706" y="66"/>
                </a:lnTo>
                <a:lnTo>
                  <a:pt x="704" y="66"/>
                </a:lnTo>
                <a:lnTo>
                  <a:pt x="702" y="60"/>
                </a:lnTo>
                <a:lnTo>
                  <a:pt x="704" y="48"/>
                </a:lnTo>
                <a:lnTo>
                  <a:pt x="704" y="45"/>
                </a:lnTo>
                <a:lnTo>
                  <a:pt x="702" y="41"/>
                </a:lnTo>
                <a:lnTo>
                  <a:pt x="698" y="39"/>
                </a:lnTo>
                <a:lnTo>
                  <a:pt x="694" y="39"/>
                </a:lnTo>
                <a:lnTo>
                  <a:pt x="691" y="41"/>
                </a:lnTo>
                <a:lnTo>
                  <a:pt x="689" y="41"/>
                </a:lnTo>
                <a:lnTo>
                  <a:pt x="685" y="37"/>
                </a:lnTo>
                <a:lnTo>
                  <a:pt x="683" y="39"/>
                </a:lnTo>
                <a:lnTo>
                  <a:pt x="679" y="47"/>
                </a:lnTo>
                <a:lnTo>
                  <a:pt x="677" y="50"/>
                </a:lnTo>
                <a:lnTo>
                  <a:pt x="677" y="56"/>
                </a:lnTo>
                <a:lnTo>
                  <a:pt x="671" y="62"/>
                </a:lnTo>
                <a:lnTo>
                  <a:pt x="666" y="68"/>
                </a:lnTo>
                <a:lnTo>
                  <a:pt x="662" y="70"/>
                </a:lnTo>
                <a:lnTo>
                  <a:pt x="662" y="71"/>
                </a:lnTo>
                <a:lnTo>
                  <a:pt x="644" y="75"/>
                </a:lnTo>
                <a:lnTo>
                  <a:pt x="625" y="77"/>
                </a:lnTo>
                <a:lnTo>
                  <a:pt x="621" y="75"/>
                </a:lnTo>
                <a:lnTo>
                  <a:pt x="612" y="79"/>
                </a:lnTo>
                <a:lnTo>
                  <a:pt x="602" y="87"/>
                </a:lnTo>
                <a:lnTo>
                  <a:pt x="600" y="89"/>
                </a:lnTo>
                <a:lnTo>
                  <a:pt x="598" y="93"/>
                </a:lnTo>
                <a:lnTo>
                  <a:pt x="600" y="91"/>
                </a:lnTo>
                <a:lnTo>
                  <a:pt x="604" y="89"/>
                </a:lnTo>
                <a:lnTo>
                  <a:pt x="600" y="96"/>
                </a:lnTo>
                <a:lnTo>
                  <a:pt x="598" y="102"/>
                </a:lnTo>
                <a:lnTo>
                  <a:pt x="595" y="106"/>
                </a:lnTo>
                <a:lnTo>
                  <a:pt x="589" y="108"/>
                </a:lnTo>
                <a:lnTo>
                  <a:pt x="577" y="110"/>
                </a:lnTo>
                <a:lnTo>
                  <a:pt x="562" y="110"/>
                </a:lnTo>
                <a:lnTo>
                  <a:pt x="562" y="114"/>
                </a:lnTo>
                <a:lnTo>
                  <a:pt x="564" y="118"/>
                </a:lnTo>
                <a:lnTo>
                  <a:pt x="554" y="127"/>
                </a:lnTo>
                <a:lnTo>
                  <a:pt x="543" y="133"/>
                </a:lnTo>
                <a:lnTo>
                  <a:pt x="537" y="133"/>
                </a:lnTo>
                <a:lnTo>
                  <a:pt x="533" y="133"/>
                </a:lnTo>
                <a:lnTo>
                  <a:pt x="533" y="137"/>
                </a:lnTo>
                <a:lnTo>
                  <a:pt x="525" y="142"/>
                </a:lnTo>
                <a:lnTo>
                  <a:pt x="516" y="144"/>
                </a:lnTo>
                <a:lnTo>
                  <a:pt x="514" y="141"/>
                </a:lnTo>
                <a:lnTo>
                  <a:pt x="516" y="139"/>
                </a:lnTo>
                <a:lnTo>
                  <a:pt x="514" y="137"/>
                </a:lnTo>
                <a:lnTo>
                  <a:pt x="510" y="137"/>
                </a:lnTo>
                <a:lnTo>
                  <a:pt x="506" y="137"/>
                </a:lnTo>
                <a:lnTo>
                  <a:pt x="508" y="133"/>
                </a:lnTo>
                <a:lnTo>
                  <a:pt x="512" y="129"/>
                </a:lnTo>
                <a:lnTo>
                  <a:pt x="514" y="127"/>
                </a:lnTo>
                <a:lnTo>
                  <a:pt x="514" y="125"/>
                </a:lnTo>
                <a:lnTo>
                  <a:pt x="516" y="125"/>
                </a:lnTo>
                <a:lnTo>
                  <a:pt x="516" y="121"/>
                </a:lnTo>
                <a:lnTo>
                  <a:pt x="520" y="118"/>
                </a:lnTo>
                <a:lnTo>
                  <a:pt x="518" y="119"/>
                </a:lnTo>
                <a:lnTo>
                  <a:pt x="518" y="123"/>
                </a:lnTo>
                <a:lnTo>
                  <a:pt x="520" y="121"/>
                </a:lnTo>
                <a:lnTo>
                  <a:pt x="520" y="119"/>
                </a:lnTo>
                <a:lnTo>
                  <a:pt x="520" y="116"/>
                </a:lnTo>
                <a:lnTo>
                  <a:pt x="522" y="114"/>
                </a:lnTo>
                <a:lnTo>
                  <a:pt x="518" y="104"/>
                </a:lnTo>
                <a:lnTo>
                  <a:pt x="516" y="96"/>
                </a:lnTo>
                <a:lnTo>
                  <a:pt x="512" y="96"/>
                </a:lnTo>
                <a:lnTo>
                  <a:pt x="510" y="96"/>
                </a:lnTo>
                <a:lnTo>
                  <a:pt x="508" y="98"/>
                </a:lnTo>
                <a:lnTo>
                  <a:pt x="504" y="102"/>
                </a:lnTo>
                <a:lnTo>
                  <a:pt x="506" y="93"/>
                </a:lnTo>
                <a:lnTo>
                  <a:pt x="508" y="85"/>
                </a:lnTo>
                <a:lnTo>
                  <a:pt x="506" y="79"/>
                </a:lnTo>
                <a:lnTo>
                  <a:pt x="504" y="70"/>
                </a:lnTo>
                <a:lnTo>
                  <a:pt x="501" y="70"/>
                </a:lnTo>
                <a:lnTo>
                  <a:pt x="497" y="70"/>
                </a:lnTo>
                <a:lnTo>
                  <a:pt x="495" y="68"/>
                </a:lnTo>
                <a:lnTo>
                  <a:pt x="493" y="64"/>
                </a:lnTo>
                <a:lnTo>
                  <a:pt x="489" y="70"/>
                </a:lnTo>
                <a:lnTo>
                  <a:pt x="485" y="73"/>
                </a:lnTo>
                <a:lnTo>
                  <a:pt x="483" y="73"/>
                </a:lnTo>
                <a:lnTo>
                  <a:pt x="483" y="77"/>
                </a:lnTo>
                <a:lnTo>
                  <a:pt x="483" y="79"/>
                </a:lnTo>
                <a:lnTo>
                  <a:pt x="479" y="79"/>
                </a:lnTo>
                <a:lnTo>
                  <a:pt x="476" y="79"/>
                </a:lnTo>
                <a:lnTo>
                  <a:pt x="474" y="85"/>
                </a:lnTo>
                <a:lnTo>
                  <a:pt x="476" y="93"/>
                </a:lnTo>
                <a:lnTo>
                  <a:pt x="472" y="93"/>
                </a:lnTo>
                <a:lnTo>
                  <a:pt x="474" y="108"/>
                </a:lnTo>
                <a:lnTo>
                  <a:pt x="474" y="121"/>
                </a:lnTo>
                <a:lnTo>
                  <a:pt x="468" y="129"/>
                </a:lnTo>
                <a:lnTo>
                  <a:pt x="464" y="137"/>
                </a:lnTo>
                <a:lnTo>
                  <a:pt x="460" y="137"/>
                </a:lnTo>
                <a:lnTo>
                  <a:pt x="458" y="137"/>
                </a:lnTo>
                <a:lnTo>
                  <a:pt x="454" y="125"/>
                </a:lnTo>
                <a:lnTo>
                  <a:pt x="453" y="114"/>
                </a:lnTo>
                <a:lnTo>
                  <a:pt x="453" y="102"/>
                </a:lnTo>
                <a:lnTo>
                  <a:pt x="456" y="91"/>
                </a:lnTo>
                <a:lnTo>
                  <a:pt x="460" y="91"/>
                </a:lnTo>
                <a:lnTo>
                  <a:pt x="460" y="87"/>
                </a:lnTo>
                <a:lnTo>
                  <a:pt x="462" y="85"/>
                </a:lnTo>
                <a:lnTo>
                  <a:pt x="462" y="77"/>
                </a:lnTo>
                <a:lnTo>
                  <a:pt x="458" y="79"/>
                </a:lnTo>
                <a:lnTo>
                  <a:pt x="456" y="81"/>
                </a:lnTo>
                <a:lnTo>
                  <a:pt x="456" y="83"/>
                </a:lnTo>
                <a:lnTo>
                  <a:pt x="456" y="87"/>
                </a:lnTo>
                <a:lnTo>
                  <a:pt x="453" y="87"/>
                </a:lnTo>
                <a:lnTo>
                  <a:pt x="451" y="87"/>
                </a:lnTo>
                <a:lnTo>
                  <a:pt x="456" y="75"/>
                </a:lnTo>
                <a:lnTo>
                  <a:pt x="464" y="64"/>
                </a:lnTo>
                <a:lnTo>
                  <a:pt x="470" y="64"/>
                </a:lnTo>
                <a:lnTo>
                  <a:pt x="479" y="62"/>
                </a:lnTo>
                <a:lnTo>
                  <a:pt x="479" y="60"/>
                </a:lnTo>
                <a:lnTo>
                  <a:pt x="481" y="58"/>
                </a:lnTo>
                <a:lnTo>
                  <a:pt x="485" y="58"/>
                </a:lnTo>
                <a:lnTo>
                  <a:pt x="489" y="60"/>
                </a:lnTo>
                <a:lnTo>
                  <a:pt x="491" y="60"/>
                </a:lnTo>
                <a:lnTo>
                  <a:pt x="495" y="62"/>
                </a:lnTo>
                <a:lnTo>
                  <a:pt x="495" y="58"/>
                </a:lnTo>
                <a:lnTo>
                  <a:pt x="497" y="58"/>
                </a:lnTo>
                <a:lnTo>
                  <a:pt x="499" y="62"/>
                </a:lnTo>
                <a:lnTo>
                  <a:pt x="501" y="62"/>
                </a:lnTo>
                <a:lnTo>
                  <a:pt x="502" y="60"/>
                </a:lnTo>
                <a:lnTo>
                  <a:pt x="499" y="58"/>
                </a:lnTo>
                <a:lnTo>
                  <a:pt x="499" y="54"/>
                </a:lnTo>
                <a:lnTo>
                  <a:pt x="493" y="54"/>
                </a:lnTo>
                <a:lnTo>
                  <a:pt x="489" y="54"/>
                </a:lnTo>
                <a:lnTo>
                  <a:pt x="489" y="48"/>
                </a:lnTo>
                <a:lnTo>
                  <a:pt x="489" y="45"/>
                </a:lnTo>
                <a:lnTo>
                  <a:pt x="477" y="48"/>
                </a:lnTo>
                <a:lnTo>
                  <a:pt x="464" y="52"/>
                </a:lnTo>
                <a:lnTo>
                  <a:pt x="458" y="47"/>
                </a:lnTo>
                <a:lnTo>
                  <a:pt x="456" y="43"/>
                </a:lnTo>
                <a:lnTo>
                  <a:pt x="449" y="43"/>
                </a:lnTo>
                <a:lnTo>
                  <a:pt x="445" y="45"/>
                </a:lnTo>
                <a:lnTo>
                  <a:pt x="445" y="43"/>
                </a:lnTo>
                <a:lnTo>
                  <a:pt x="443" y="41"/>
                </a:lnTo>
                <a:lnTo>
                  <a:pt x="445" y="41"/>
                </a:lnTo>
                <a:lnTo>
                  <a:pt x="451" y="39"/>
                </a:lnTo>
                <a:lnTo>
                  <a:pt x="451" y="37"/>
                </a:lnTo>
                <a:lnTo>
                  <a:pt x="454" y="35"/>
                </a:lnTo>
                <a:lnTo>
                  <a:pt x="453" y="33"/>
                </a:lnTo>
                <a:lnTo>
                  <a:pt x="453" y="31"/>
                </a:lnTo>
                <a:lnTo>
                  <a:pt x="439" y="39"/>
                </a:lnTo>
                <a:lnTo>
                  <a:pt x="426" y="47"/>
                </a:lnTo>
                <a:lnTo>
                  <a:pt x="426" y="48"/>
                </a:lnTo>
                <a:lnTo>
                  <a:pt x="420" y="47"/>
                </a:lnTo>
                <a:lnTo>
                  <a:pt x="416" y="43"/>
                </a:lnTo>
                <a:lnTo>
                  <a:pt x="410" y="43"/>
                </a:lnTo>
                <a:lnTo>
                  <a:pt x="403" y="45"/>
                </a:lnTo>
                <a:lnTo>
                  <a:pt x="406" y="39"/>
                </a:lnTo>
                <a:lnTo>
                  <a:pt x="410" y="35"/>
                </a:lnTo>
                <a:lnTo>
                  <a:pt x="422" y="29"/>
                </a:lnTo>
                <a:lnTo>
                  <a:pt x="433" y="24"/>
                </a:lnTo>
                <a:lnTo>
                  <a:pt x="431" y="22"/>
                </a:lnTo>
                <a:lnTo>
                  <a:pt x="428" y="22"/>
                </a:lnTo>
                <a:lnTo>
                  <a:pt x="426" y="18"/>
                </a:lnTo>
                <a:lnTo>
                  <a:pt x="422" y="18"/>
                </a:lnTo>
                <a:lnTo>
                  <a:pt x="418" y="18"/>
                </a:lnTo>
                <a:lnTo>
                  <a:pt x="414" y="18"/>
                </a:lnTo>
                <a:lnTo>
                  <a:pt x="410" y="18"/>
                </a:lnTo>
                <a:lnTo>
                  <a:pt x="406" y="18"/>
                </a:lnTo>
                <a:lnTo>
                  <a:pt x="403" y="16"/>
                </a:lnTo>
                <a:lnTo>
                  <a:pt x="399" y="14"/>
                </a:lnTo>
                <a:lnTo>
                  <a:pt x="395" y="12"/>
                </a:lnTo>
                <a:lnTo>
                  <a:pt x="391" y="12"/>
                </a:lnTo>
                <a:lnTo>
                  <a:pt x="387" y="14"/>
                </a:lnTo>
                <a:lnTo>
                  <a:pt x="385" y="14"/>
                </a:lnTo>
                <a:lnTo>
                  <a:pt x="380" y="12"/>
                </a:lnTo>
                <a:lnTo>
                  <a:pt x="376" y="12"/>
                </a:lnTo>
                <a:lnTo>
                  <a:pt x="374" y="12"/>
                </a:lnTo>
                <a:lnTo>
                  <a:pt x="372" y="6"/>
                </a:lnTo>
                <a:lnTo>
                  <a:pt x="368" y="0"/>
                </a:lnTo>
                <a:lnTo>
                  <a:pt x="364" y="2"/>
                </a:lnTo>
                <a:lnTo>
                  <a:pt x="364" y="6"/>
                </a:lnTo>
                <a:lnTo>
                  <a:pt x="26" y="4"/>
                </a:lnTo>
                <a:lnTo>
                  <a:pt x="26" y="10"/>
                </a:lnTo>
                <a:lnTo>
                  <a:pt x="26" y="16"/>
                </a:lnTo>
                <a:lnTo>
                  <a:pt x="26" y="18"/>
                </a:lnTo>
                <a:lnTo>
                  <a:pt x="25" y="20"/>
                </a:lnTo>
                <a:lnTo>
                  <a:pt x="25" y="22"/>
                </a:lnTo>
                <a:lnTo>
                  <a:pt x="13" y="20"/>
                </a:lnTo>
                <a:lnTo>
                  <a:pt x="0" y="18"/>
                </a:lnTo>
                <a:lnTo>
                  <a:pt x="0" y="22"/>
                </a:lnTo>
                <a:lnTo>
                  <a:pt x="2" y="27"/>
                </a:lnTo>
                <a:lnTo>
                  <a:pt x="7" y="35"/>
                </a:lnTo>
                <a:lnTo>
                  <a:pt x="13" y="47"/>
                </a:lnTo>
                <a:lnTo>
                  <a:pt x="11" y="54"/>
                </a:lnTo>
                <a:lnTo>
                  <a:pt x="9" y="62"/>
                </a:lnTo>
                <a:lnTo>
                  <a:pt x="9" y="73"/>
                </a:lnTo>
                <a:lnTo>
                  <a:pt x="11" y="87"/>
                </a:lnTo>
                <a:lnTo>
                  <a:pt x="9" y="96"/>
                </a:lnTo>
                <a:lnTo>
                  <a:pt x="5" y="108"/>
                </a:lnTo>
                <a:lnTo>
                  <a:pt x="5" y="119"/>
                </a:lnTo>
                <a:lnTo>
                  <a:pt x="7" y="131"/>
                </a:lnTo>
                <a:lnTo>
                  <a:pt x="9" y="133"/>
                </a:lnTo>
                <a:lnTo>
                  <a:pt x="13" y="135"/>
                </a:lnTo>
                <a:lnTo>
                  <a:pt x="11" y="141"/>
                </a:lnTo>
                <a:lnTo>
                  <a:pt x="13" y="148"/>
                </a:lnTo>
                <a:lnTo>
                  <a:pt x="9" y="158"/>
                </a:lnTo>
                <a:lnTo>
                  <a:pt x="7" y="166"/>
                </a:lnTo>
                <a:lnTo>
                  <a:pt x="9" y="169"/>
                </a:lnTo>
                <a:lnTo>
                  <a:pt x="13" y="171"/>
                </a:lnTo>
                <a:lnTo>
                  <a:pt x="15" y="181"/>
                </a:lnTo>
                <a:lnTo>
                  <a:pt x="17" y="190"/>
                </a:lnTo>
                <a:lnTo>
                  <a:pt x="21" y="198"/>
                </a:lnTo>
                <a:lnTo>
                  <a:pt x="26" y="206"/>
                </a:lnTo>
                <a:lnTo>
                  <a:pt x="28" y="202"/>
                </a:lnTo>
                <a:lnTo>
                  <a:pt x="28" y="200"/>
                </a:lnTo>
                <a:lnTo>
                  <a:pt x="30" y="202"/>
                </a:lnTo>
                <a:lnTo>
                  <a:pt x="34" y="202"/>
                </a:lnTo>
                <a:lnTo>
                  <a:pt x="32" y="208"/>
                </a:lnTo>
                <a:lnTo>
                  <a:pt x="30" y="215"/>
                </a:lnTo>
                <a:lnTo>
                  <a:pt x="40" y="219"/>
                </a:lnTo>
                <a:lnTo>
                  <a:pt x="36" y="225"/>
                </a:lnTo>
                <a:lnTo>
                  <a:pt x="36" y="231"/>
                </a:lnTo>
                <a:lnTo>
                  <a:pt x="44" y="240"/>
                </a:lnTo>
                <a:lnTo>
                  <a:pt x="51" y="246"/>
                </a:lnTo>
                <a:lnTo>
                  <a:pt x="50" y="248"/>
                </a:lnTo>
                <a:lnTo>
                  <a:pt x="48" y="250"/>
                </a:lnTo>
                <a:lnTo>
                  <a:pt x="51" y="252"/>
                </a:lnTo>
                <a:lnTo>
                  <a:pt x="51" y="258"/>
                </a:lnTo>
                <a:lnTo>
                  <a:pt x="53" y="267"/>
                </a:lnTo>
                <a:lnTo>
                  <a:pt x="55" y="267"/>
                </a:lnTo>
                <a:lnTo>
                  <a:pt x="57" y="265"/>
                </a:lnTo>
                <a:lnTo>
                  <a:pt x="63" y="267"/>
                </a:lnTo>
                <a:lnTo>
                  <a:pt x="73" y="271"/>
                </a:lnTo>
                <a:lnTo>
                  <a:pt x="73" y="275"/>
                </a:lnTo>
                <a:lnTo>
                  <a:pt x="73" y="277"/>
                </a:lnTo>
                <a:lnTo>
                  <a:pt x="74" y="277"/>
                </a:lnTo>
                <a:lnTo>
                  <a:pt x="78" y="275"/>
                </a:lnTo>
                <a:lnTo>
                  <a:pt x="80" y="279"/>
                </a:lnTo>
                <a:lnTo>
                  <a:pt x="84" y="285"/>
                </a:lnTo>
                <a:lnTo>
                  <a:pt x="90" y="286"/>
                </a:lnTo>
                <a:lnTo>
                  <a:pt x="90" y="290"/>
                </a:lnTo>
                <a:lnTo>
                  <a:pt x="90" y="294"/>
                </a:lnTo>
                <a:lnTo>
                  <a:pt x="122" y="290"/>
                </a:lnTo>
                <a:lnTo>
                  <a:pt x="122" y="294"/>
                </a:lnTo>
                <a:lnTo>
                  <a:pt x="155" y="311"/>
                </a:lnTo>
                <a:lnTo>
                  <a:pt x="195" y="315"/>
                </a:lnTo>
                <a:lnTo>
                  <a:pt x="195" y="306"/>
                </a:lnTo>
                <a:lnTo>
                  <a:pt x="220" y="308"/>
                </a:lnTo>
                <a:lnTo>
                  <a:pt x="222" y="308"/>
                </a:lnTo>
                <a:lnTo>
                  <a:pt x="226" y="309"/>
                </a:lnTo>
                <a:lnTo>
                  <a:pt x="226" y="313"/>
                </a:lnTo>
                <a:lnTo>
                  <a:pt x="228" y="315"/>
                </a:lnTo>
                <a:lnTo>
                  <a:pt x="230" y="319"/>
                </a:lnTo>
                <a:lnTo>
                  <a:pt x="234" y="321"/>
                </a:lnTo>
                <a:lnTo>
                  <a:pt x="238" y="323"/>
                </a:lnTo>
                <a:lnTo>
                  <a:pt x="241" y="327"/>
                </a:lnTo>
                <a:lnTo>
                  <a:pt x="245" y="331"/>
                </a:lnTo>
                <a:lnTo>
                  <a:pt x="243" y="334"/>
                </a:lnTo>
                <a:lnTo>
                  <a:pt x="245" y="340"/>
                </a:lnTo>
                <a:lnTo>
                  <a:pt x="251" y="344"/>
                </a:lnTo>
                <a:lnTo>
                  <a:pt x="255" y="346"/>
                </a:lnTo>
                <a:lnTo>
                  <a:pt x="263" y="346"/>
                </a:lnTo>
                <a:lnTo>
                  <a:pt x="264" y="342"/>
                </a:lnTo>
                <a:lnTo>
                  <a:pt x="266" y="338"/>
                </a:lnTo>
                <a:lnTo>
                  <a:pt x="270" y="336"/>
                </a:lnTo>
                <a:lnTo>
                  <a:pt x="274" y="338"/>
                </a:lnTo>
                <a:lnTo>
                  <a:pt x="278" y="338"/>
                </a:lnTo>
                <a:lnTo>
                  <a:pt x="282" y="340"/>
                </a:lnTo>
                <a:lnTo>
                  <a:pt x="284" y="342"/>
                </a:lnTo>
                <a:lnTo>
                  <a:pt x="287" y="346"/>
                </a:lnTo>
                <a:lnTo>
                  <a:pt x="289" y="350"/>
                </a:lnTo>
                <a:lnTo>
                  <a:pt x="293" y="352"/>
                </a:lnTo>
                <a:lnTo>
                  <a:pt x="295" y="356"/>
                </a:lnTo>
                <a:lnTo>
                  <a:pt x="295" y="359"/>
                </a:lnTo>
                <a:lnTo>
                  <a:pt x="297" y="363"/>
                </a:lnTo>
                <a:lnTo>
                  <a:pt x="301" y="369"/>
                </a:lnTo>
                <a:lnTo>
                  <a:pt x="305" y="373"/>
                </a:lnTo>
                <a:lnTo>
                  <a:pt x="305" y="377"/>
                </a:lnTo>
                <a:lnTo>
                  <a:pt x="309" y="386"/>
                </a:lnTo>
                <a:lnTo>
                  <a:pt x="311" y="390"/>
                </a:lnTo>
                <a:lnTo>
                  <a:pt x="311" y="392"/>
                </a:lnTo>
                <a:lnTo>
                  <a:pt x="314" y="396"/>
                </a:lnTo>
                <a:lnTo>
                  <a:pt x="320" y="400"/>
                </a:lnTo>
                <a:lnTo>
                  <a:pt x="326" y="400"/>
                </a:lnTo>
                <a:lnTo>
                  <a:pt x="330" y="403"/>
                </a:lnTo>
                <a:lnTo>
                  <a:pt x="332" y="405"/>
                </a:lnTo>
                <a:lnTo>
                  <a:pt x="334" y="403"/>
                </a:lnTo>
                <a:lnTo>
                  <a:pt x="332" y="398"/>
                </a:lnTo>
                <a:lnTo>
                  <a:pt x="330" y="394"/>
                </a:lnTo>
                <a:lnTo>
                  <a:pt x="330" y="388"/>
                </a:lnTo>
                <a:lnTo>
                  <a:pt x="330" y="382"/>
                </a:lnTo>
                <a:lnTo>
                  <a:pt x="334" y="382"/>
                </a:lnTo>
                <a:lnTo>
                  <a:pt x="334" y="379"/>
                </a:lnTo>
                <a:lnTo>
                  <a:pt x="334" y="375"/>
                </a:lnTo>
                <a:lnTo>
                  <a:pt x="339" y="371"/>
                </a:lnTo>
                <a:lnTo>
                  <a:pt x="347" y="369"/>
                </a:lnTo>
                <a:lnTo>
                  <a:pt x="347" y="365"/>
                </a:lnTo>
                <a:lnTo>
                  <a:pt x="349" y="361"/>
                </a:lnTo>
                <a:lnTo>
                  <a:pt x="353" y="359"/>
                </a:lnTo>
                <a:lnTo>
                  <a:pt x="358" y="359"/>
                </a:lnTo>
                <a:lnTo>
                  <a:pt x="360" y="352"/>
                </a:lnTo>
                <a:lnTo>
                  <a:pt x="364" y="346"/>
                </a:lnTo>
                <a:lnTo>
                  <a:pt x="366" y="348"/>
                </a:lnTo>
                <a:lnTo>
                  <a:pt x="372" y="348"/>
                </a:lnTo>
                <a:lnTo>
                  <a:pt x="378" y="342"/>
                </a:lnTo>
                <a:lnTo>
                  <a:pt x="385" y="338"/>
                </a:lnTo>
                <a:lnTo>
                  <a:pt x="399" y="342"/>
                </a:lnTo>
                <a:lnTo>
                  <a:pt x="410" y="346"/>
                </a:lnTo>
                <a:lnTo>
                  <a:pt x="410" y="350"/>
                </a:lnTo>
                <a:lnTo>
                  <a:pt x="412" y="352"/>
                </a:lnTo>
                <a:lnTo>
                  <a:pt x="416" y="352"/>
                </a:lnTo>
                <a:lnTo>
                  <a:pt x="422" y="350"/>
                </a:lnTo>
                <a:lnTo>
                  <a:pt x="420" y="346"/>
                </a:lnTo>
                <a:lnTo>
                  <a:pt x="420" y="344"/>
                </a:lnTo>
                <a:lnTo>
                  <a:pt x="422" y="342"/>
                </a:lnTo>
                <a:lnTo>
                  <a:pt x="426" y="340"/>
                </a:lnTo>
                <a:lnTo>
                  <a:pt x="431" y="348"/>
                </a:lnTo>
                <a:lnTo>
                  <a:pt x="435" y="348"/>
                </a:lnTo>
                <a:lnTo>
                  <a:pt x="439" y="348"/>
                </a:lnTo>
                <a:lnTo>
                  <a:pt x="439" y="352"/>
                </a:lnTo>
                <a:lnTo>
                  <a:pt x="443" y="350"/>
                </a:lnTo>
                <a:lnTo>
                  <a:pt x="443" y="348"/>
                </a:lnTo>
                <a:lnTo>
                  <a:pt x="437" y="346"/>
                </a:lnTo>
                <a:lnTo>
                  <a:pt x="437" y="342"/>
                </a:lnTo>
                <a:lnTo>
                  <a:pt x="439" y="342"/>
                </a:lnTo>
                <a:lnTo>
                  <a:pt x="439" y="340"/>
                </a:lnTo>
                <a:lnTo>
                  <a:pt x="441" y="338"/>
                </a:lnTo>
                <a:lnTo>
                  <a:pt x="435" y="336"/>
                </a:lnTo>
                <a:lnTo>
                  <a:pt x="431" y="334"/>
                </a:lnTo>
                <a:lnTo>
                  <a:pt x="429" y="334"/>
                </a:lnTo>
                <a:lnTo>
                  <a:pt x="428" y="331"/>
                </a:lnTo>
                <a:lnTo>
                  <a:pt x="431" y="332"/>
                </a:lnTo>
                <a:lnTo>
                  <a:pt x="437" y="332"/>
                </a:lnTo>
                <a:lnTo>
                  <a:pt x="437" y="329"/>
                </a:lnTo>
                <a:lnTo>
                  <a:pt x="445" y="329"/>
                </a:lnTo>
                <a:lnTo>
                  <a:pt x="453" y="331"/>
                </a:lnTo>
                <a:lnTo>
                  <a:pt x="453" y="329"/>
                </a:lnTo>
                <a:lnTo>
                  <a:pt x="454" y="327"/>
                </a:lnTo>
                <a:lnTo>
                  <a:pt x="456" y="331"/>
                </a:lnTo>
                <a:lnTo>
                  <a:pt x="460" y="332"/>
                </a:lnTo>
                <a:lnTo>
                  <a:pt x="464" y="327"/>
                </a:lnTo>
                <a:lnTo>
                  <a:pt x="466" y="329"/>
                </a:lnTo>
                <a:lnTo>
                  <a:pt x="470" y="331"/>
                </a:lnTo>
                <a:lnTo>
                  <a:pt x="470" y="329"/>
                </a:lnTo>
                <a:lnTo>
                  <a:pt x="474" y="327"/>
                </a:lnTo>
                <a:lnTo>
                  <a:pt x="476" y="331"/>
                </a:lnTo>
                <a:lnTo>
                  <a:pt x="476" y="332"/>
                </a:lnTo>
                <a:lnTo>
                  <a:pt x="479" y="332"/>
                </a:lnTo>
                <a:lnTo>
                  <a:pt x="485" y="334"/>
                </a:lnTo>
                <a:lnTo>
                  <a:pt x="485" y="336"/>
                </a:lnTo>
                <a:lnTo>
                  <a:pt x="487" y="340"/>
                </a:lnTo>
                <a:lnTo>
                  <a:pt x="491" y="340"/>
                </a:lnTo>
                <a:lnTo>
                  <a:pt x="497" y="342"/>
                </a:lnTo>
                <a:lnTo>
                  <a:pt x="499" y="338"/>
                </a:lnTo>
                <a:lnTo>
                  <a:pt x="501" y="336"/>
                </a:lnTo>
                <a:lnTo>
                  <a:pt x="502" y="336"/>
                </a:lnTo>
                <a:lnTo>
                  <a:pt x="506" y="336"/>
                </a:lnTo>
                <a:lnTo>
                  <a:pt x="508" y="342"/>
                </a:lnTo>
                <a:lnTo>
                  <a:pt x="510" y="346"/>
                </a:lnTo>
                <a:lnTo>
                  <a:pt x="516" y="348"/>
                </a:lnTo>
                <a:lnTo>
                  <a:pt x="516" y="361"/>
                </a:lnTo>
                <a:lnTo>
                  <a:pt x="516" y="375"/>
                </a:lnTo>
                <a:lnTo>
                  <a:pt x="520" y="373"/>
                </a:lnTo>
                <a:lnTo>
                  <a:pt x="524" y="373"/>
                </a:lnTo>
                <a:lnTo>
                  <a:pt x="520" y="379"/>
                </a:lnTo>
                <a:lnTo>
                  <a:pt x="520" y="386"/>
                </a:lnTo>
                <a:lnTo>
                  <a:pt x="524" y="388"/>
                </a:lnTo>
                <a:lnTo>
                  <a:pt x="527" y="390"/>
                </a:lnTo>
                <a:lnTo>
                  <a:pt x="527" y="394"/>
                </a:lnTo>
                <a:lnTo>
                  <a:pt x="529" y="400"/>
                </a:lnTo>
                <a:lnTo>
                  <a:pt x="531" y="403"/>
                </a:lnTo>
                <a:lnTo>
                  <a:pt x="535" y="405"/>
                </a:lnTo>
                <a:lnTo>
                  <a:pt x="535" y="409"/>
                </a:lnTo>
                <a:lnTo>
                  <a:pt x="535" y="411"/>
                </a:lnTo>
                <a:lnTo>
                  <a:pt x="539" y="413"/>
                </a:lnTo>
                <a:lnTo>
                  <a:pt x="545" y="415"/>
                </a:lnTo>
                <a:lnTo>
                  <a:pt x="547" y="400"/>
                </a:lnTo>
                <a:lnTo>
                  <a:pt x="548" y="382"/>
                </a:lnTo>
                <a:lnTo>
                  <a:pt x="545" y="373"/>
                </a:lnTo>
                <a:lnTo>
                  <a:pt x="543" y="361"/>
                </a:lnTo>
                <a:lnTo>
                  <a:pt x="539" y="359"/>
                </a:lnTo>
                <a:lnTo>
                  <a:pt x="539" y="357"/>
                </a:lnTo>
                <a:lnTo>
                  <a:pt x="541" y="354"/>
                </a:lnTo>
                <a:lnTo>
                  <a:pt x="537" y="350"/>
                </a:lnTo>
                <a:lnTo>
                  <a:pt x="535" y="346"/>
                </a:lnTo>
                <a:lnTo>
                  <a:pt x="535" y="338"/>
                </a:lnTo>
                <a:lnTo>
                  <a:pt x="535" y="332"/>
                </a:lnTo>
                <a:lnTo>
                  <a:pt x="531" y="329"/>
                </a:lnTo>
                <a:lnTo>
                  <a:pt x="531" y="327"/>
                </a:lnTo>
                <a:lnTo>
                  <a:pt x="533" y="327"/>
                </a:lnTo>
                <a:lnTo>
                  <a:pt x="531" y="327"/>
                </a:lnTo>
                <a:lnTo>
                  <a:pt x="533" y="325"/>
                </a:lnTo>
                <a:lnTo>
                  <a:pt x="535" y="323"/>
                </a:lnTo>
                <a:lnTo>
                  <a:pt x="535" y="315"/>
                </a:lnTo>
                <a:lnTo>
                  <a:pt x="541" y="306"/>
                </a:lnTo>
                <a:lnTo>
                  <a:pt x="541" y="302"/>
                </a:lnTo>
                <a:lnTo>
                  <a:pt x="541" y="298"/>
                </a:lnTo>
                <a:lnTo>
                  <a:pt x="543" y="298"/>
                </a:lnTo>
                <a:lnTo>
                  <a:pt x="547" y="298"/>
                </a:lnTo>
                <a:lnTo>
                  <a:pt x="547" y="296"/>
                </a:lnTo>
                <a:lnTo>
                  <a:pt x="548" y="292"/>
                </a:lnTo>
                <a:lnTo>
                  <a:pt x="554" y="290"/>
                </a:lnTo>
                <a:lnTo>
                  <a:pt x="562" y="286"/>
                </a:lnTo>
                <a:lnTo>
                  <a:pt x="562" y="283"/>
                </a:lnTo>
                <a:lnTo>
                  <a:pt x="564" y="279"/>
                </a:lnTo>
                <a:lnTo>
                  <a:pt x="570" y="277"/>
                </a:lnTo>
                <a:lnTo>
                  <a:pt x="577" y="275"/>
                </a:lnTo>
                <a:lnTo>
                  <a:pt x="579" y="269"/>
                </a:lnTo>
                <a:lnTo>
                  <a:pt x="583" y="263"/>
                </a:lnTo>
                <a:lnTo>
                  <a:pt x="585" y="261"/>
                </a:lnTo>
                <a:lnTo>
                  <a:pt x="589" y="261"/>
                </a:lnTo>
                <a:lnTo>
                  <a:pt x="587" y="258"/>
                </a:lnTo>
                <a:lnTo>
                  <a:pt x="585" y="254"/>
                </a:lnTo>
                <a:lnTo>
                  <a:pt x="589" y="252"/>
                </a:lnTo>
                <a:lnTo>
                  <a:pt x="593" y="252"/>
                </a:lnTo>
                <a:lnTo>
                  <a:pt x="591" y="248"/>
                </a:lnTo>
                <a:lnTo>
                  <a:pt x="595" y="246"/>
                </a:lnTo>
                <a:lnTo>
                  <a:pt x="604" y="246"/>
                </a:lnTo>
                <a:lnTo>
                  <a:pt x="602" y="242"/>
                </a:lnTo>
                <a:lnTo>
                  <a:pt x="600" y="240"/>
                </a:lnTo>
                <a:lnTo>
                  <a:pt x="596" y="240"/>
                </a:lnTo>
                <a:lnTo>
                  <a:pt x="593" y="240"/>
                </a:lnTo>
                <a:lnTo>
                  <a:pt x="593" y="237"/>
                </a:lnTo>
                <a:lnTo>
                  <a:pt x="596" y="237"/>
                </a:lnTo>
                <a:lnTo>
                  <a:pt x="600" y="235"/>
                </a:lnTo>
                <a:lnTo>
                  <a:pt x="600" y="231"/>
                </a:lnTo>
                <a:lnTo>
                  <a:pt x="600" y="227"/>
                </a:lnTo>
                <a:lnTo>
                  <a:pt x="596" y="227"/>
                </a:lnTo>
                <a:lnTo>
                  <a:pt x="593" y="225"/>
                </a:lnTo>
                <a:lnTo>
                  <a:pt x="591" y="221"/>
                </a:lnTo>
                <a:lnTo>
                  <a:pt x="589" y="219"/>
                </a:lnTo>
                <a:lnTo>
                  <a:pt x="591" y="215"/>
                </a:lnTo>
                <a:lnTo>
                  <a:pt x="595" y="212"/>
                </a:lnTo>
                <a:lnTo>
                  <a:pt x="591" y="210"/>
                </a:lnTo>
                <a:lnTo>
                  <a:pt x="593" y="208"/>
                </a:lnTo>
                <a:lnTo>
                  <a:pt x="593" y="206"/>
                </a:lnTo>
                <a:lnTo>
                  <a:pt x="589" y="204"/>
                </a:lnTo>
                <a:lnTo>
                  <a:pt x="585" y="202"/>
                </a:lnTo>
                <a:lnTo>
                  <a:pt x="585" y="200"/>
                </a:lnTo>
                <a:lnTo>
                  <a:pt x="589" y="200"/>
                </a:lnTo>
                <a:lnTo>
                  <a:pt x="587" y="196"/>
                </a:lnTo>
                <a:lnTo>
                  <a:pt x="587" y="194"/>
                </a:lnTo>
                <a:lnTo>
                  <a:pt x="591" y="187"/>
                </a:lnTo>
                <a:lnTo>
                  <a:pt x="593" y="177"/>
                </a:lnTo>
                <a:lnTo>
                  <a:pt x="596" y="177"/>
                </a:lnTo>
                <a:lnTo>
                  <a:pt x="600" y="175"/>
                </a:lnTo>
                <a:lnTo>
                  <a:pt x="600" y="177"/>
                </a:lnTo>
                <a:lnTo>
                  <a:pt x="602" y="179"/>
                </a:lnTo>
                <a:lnTo>
                  <a:pt x="596" y="190"/>
                </a:lnTo>
                <a:lnTo>
                  <a:pt x="595" y="200"/>
                </a:lnTo>
                <a:lnTo>
                  <a:pt x="595" y="202"/>
                </a:lnTo>
                <a:lnTo>
                  <a:pt x="596" y="204"/>
                </a:lnTo>
                <a:lnTo>
                  <a:pt x="598" y="202"/>
                </a:lnTo>
                <a:lnTo>
                  <a:pt x="604" y="202"/>
                </a:lnTo>
                <a:lnTo>
                  <a:pt x="604" y="206"/>
                </a:lnTo>
                <a:lnTo>
                  <a:pt x="606" y="206"/>
                </a:lnTo>
                <a:lnTo>
                  <a:pt x="610" y="206"/>
                </a:lnTo>
                <a:lnTo>
                  <a:pt x="612" y="196"/>
                </a:lnTo>
                <a:lnTo>
                  <a:pt x="614" y="187"/>
                </a:lnTo>
                <a:lnTo>
                  <a:pt x="610" y="187"/>
                </a:lnTo>
                <a:lnTo>
                  <a:pt x="608" y="185"/>
                </a:lnTo>
                <a:lnTo>
                  <a:pt x="608" y="181"/>
                </a:lnTo>
                <a:lnTo>
                  <a:pt x="608" y="179"/>
                </a:lnTo>
                <a:lnTo>
                  <a:pt x="618" y="179"/>
                </a:lnTo>
                <a:lnTo>
                  <a:pt x="623" y="177"/>
                </a:lnTo>
                <a:lnTo>
                  <a:pt x="625" y="171"/>
                </a:lnTo>
                <a:lnTo>
                  <a:pt x="631" y="164"/>
                </a:lnTo>
                <a:lnTo>
                  <a:pt x="625" y="160"/>
                </a:lnTo>
                <a:lnTo>
                  <a:pt x="625" y="156"/>
                </a:lnTo>
                <a:lnTo>
                  <a:pt x="627" y="154"/>
                </a:lnTo>
                <a:lnTo>
                  <a:pt x="633" y="148"/>
                </a:lnTo>
                <a:lnTo>
                  <a:pt x="639" y="144"/>
                </a:lnTo>
                <a:lnTo>
                  <a:pt x="643" y="144"/>
                </a:lnTo>
                <a:lnTo>
                  <a:pt x="646" y="144"/>
                </a:lnTo>
                <a:lnTo>
                  <a:pt x="648" y="141"/>
                </a:lnTo>
                <a:lnTo>
                  <a:pt x="652" y="141"/>
                </a:lnTo>
                <a:lnTo>
                  <a:pt x="658" y="142"/>
                </a:lnTo>
                <a:lnTo>
                  <a:pt x="658" y="139"/>
                </a:lnTo>
                <a:lnTo>
                  <a:pt x="660" y="133"/>
                </a:lnTo>
                <a:lnTo>
                  <a:pt x="662" y="135"/>
                </a:lnTo>
                <a:lnTo>
                  <a:pt x="664" y="139"/>
                </a:lnTo>
                <a:lnTo>
                  <a:pt x="666" y="139"/>
                </a:lnTo>
                <a:lnTo>
                  <a:pt x="667" y="137"/>
                </a:lnTo>
                <a:lnTo>
                  <a:pt x="669" y="135"/>
                </a:lnTo>
                <a:lnTo>
                  <a:pt x="673" y="135"/>
                </a:lnTo>
                <a:lnTo>
                  <a:pt x="667" y="131"/>
                </a:lnTo>
                <a:lnTo>
                  <a:pt x="664" y="129"/>
                </a:lnTo>
                <a:lnTo>
                  <a:pt x="666" y="125"/>
                </a:lnTo>
                <a:lnTo>
                  <a:pt x="669" y="123"/>
                </a:lnTo>
                <a:lnTo>
                  <a:pt x="667" y="119"/>
                </a:lnTo>
                <a:lnTo>
                  <a:pt x="667" y="118"/>
                </a:lnTo>
                <a:lnTo>
                  <a:pt x="671" y="116"/>
                </a:lnTo>
                <a:lnTo>
                  <a:pt x="673" y="110"/>
                </a:lnTo>
                <a:lnTo>
                  <a:pt x="675" y="102"/>
                </a:lnTo>
                <a:lnTo>
                  <a:pt x="681" y="102"/>
                </a:lnTo>
                <a:lnTo>
                  <a:pt x="687" y="100"/>
                </a:lnTo>
                <a:lnTo>
                  <a:pt x="691" y="98"/>
                </a:lnTo>
                <a:lnTo>
                  <a:pt x="694" y="91"/>
                </a:lnTo>
                <a:lnTo>
                  <a:pt x="694" y="96"/>
                </a:lnTo>
                <a:lnTo>
                  <a:pt x="700" y="93"/>
                </a:lnTo>
                <a:lnTo>
                  <a:pt x="700" y="95"/>
                </a:lnTo>
                <a:lnTo>
                  <a:pt x="704" y="96"/>
                </a:lnTo>
                <a:lnTo>
                  <a:pt x="708" y="93"/>
                </a:lnTo>
                <a:lnTo>
                  <a:pt x="714" y="89"/>
                </a:lnTo>
                <a:lnTo>
                  <a:pt x="712" y="83"/>
                </a:lnTo>
                <a:lnTo>
                  <a:pt x="710" y="77"/>
                </a:lnTo>
                <a:lnTo>
                  <a:pt x="712" y="77"/>
                </a:lnTo>
                <a:lnTo>
                  <a:pt x="712" y="79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5" name="Freeform 284" descr="Wide upward diagonal"/>
          <p:cNvSpPr>
            <a:spLocks noChangeAspect="1"/>
          </p:cNvSpPr>
          <p:nvPr/>
        </p:nvSpPr>
        <p:spPr bwMode="gray">
          <a:xfrm>
            <a:off x="5751513" y="3332163"/>
            <a:ext cx="122237" cy="84137"/>
          </a:xfrm>
          <a:custGeom>
            <a:avLst/>
            <a:gdLst>
              <a:gd name="T0" fmla="*/ 0 w 67"/>
              <a:gd name="T1" fmla="*/ 2147483647 h 44"/>
              <a:gd name="T2" fmla="*/ 0 w 67"/>
              <a:gd name="T3" fmla="*/ 2147483647 h 44"/>
              <a:gd name="T4" fmla="*/ 2147483647 w 67"/>
              <a:gd name="T5" fmla="*/ 2147483647 h 44"/>
              <a:gd name="T6" fmla="*/ 2147483647 w 67"/>
              <a:gd name="T7" fmla="*/ 2147483647 h 44"/>
              <a:gd name="T8" fmla="*/ 2147483647 w 67"/>
              <a:gd name="T9" fmla="*/ 2147483647 h 44"/>
              <a:gd name="T10" fmla="*/ 2147483647 w 67"/>
              <a:gd name="T11" fmla="*/ 2147483647 h 44"/>
              <a:gd name="T12" fmla="*/ 2147483647 w 67"/>
              <a:gd name="T13" fmla="*/ 2147483647 h 44"/>
              <a:gd name="T14" fmla="*/ 2147483647 w 67"/>
              <a:gd name="T15" fmla="*/ 2147483647 h 44"/>
              <a:gd name="T16" fmla="*/ 2147483647 w 67"/>
              <a:gd name="T17" fmla="*/ 2147483647 h 44"/>
              <a:gd name="T18" fmla="*/ 2147483647 w 67"/>
              <a:gd name="T19" fmla="*/ 2147483647 h 44"/>
              <a:gd name="T20" fmla="*/ 2147483647 w 67"/>
              <a:gd name="T21" fmla="*/ 2147483647 h 44"/>
              <a:gd name="T22" fmla="*/ 2147483647 w 67"/>
              <a:gd name="T23" fmla="*/ 2147483647 h 44"/>
              <a:gd name="T24" fmla="*/ 2147483647 w 67"/>
              <a:gd name="T25" fmla="*/ 2147483647 h 44"/>
              <a:gd name="T26" fmla="*/ 2147483647 w 67"/>
              <a:gd name="T27" fmla="*/ 2147483647 h 44"/>
              <a:gd name="T28" fmla="*/ 2147483647 w 67"/>
              <a:gd name="T29" fmla="*/ 2147483647 h 44"/>
              <a:gd name="T30" fmla="*/ 2147483647 w 67"/>
              <a:gd name="T31" fmla="*/ 2147483647 h 44"/>
              <a:gd name="T32" fmla="*/ 2147483647 w 67"/>
              <a:gd name="T33" fmla="*/ 2147483647 h 44"/>
              <a:gd name="T34" fmla="*/ 2147483647 w 67"/>
              <a:gd name="T35" fmla="*/ 2147483647 h 44"/>
              <a:gd name="T36" fmla="*/ 2147483647 w 67"/>
              <a:gd name="T37" fmla="*/ 2147483647 h 44"/>
              <a:gd name="T38" fmla="*/ 2147483647 w 67"/>
              <a:gd name="T39" fmla="*/ 2147483647 h 44"/>
              <a:gd name="T40" fmla="*/ 2147483647 w 67"/>
              <a:gd name="T41" fmla="*/ 2147483647 h 44"/>
              <a:gd name="T42" fmla="*/ 2147483647 w 67"/>
              <a:gd name="T43" fmla="*/ 2147483647 h 44"/>
              <a:gd name="T44" fmla="*/ 2147483647 w 67"/>
              <a:gd name="T45" fmla="*/ 2147483647 h 44"/>
              <a:gd name="T46" fmla="*/ 2147483647 w 67"/>
              <a:gd name="T47" fmla="*/ 2147483647 h 44"/>
              <a:gd name="T48" fmla="*/ 2147483647 w 67"/>
              <a:gd name="T49" fmla="*/ 2147483647 h 44"/>
              <a:gd name="T50" fmla="*/ 2147483647 w 67"/>
              <a:gd name="T51" fmla="*/ 2147483647 h 44"/>
              <a:gd name="T52" fmla="*/ 2147483647 w 67"/>
              <a:gd name="T53" fmla="*/ 0 h 44"/>
              <a:gd name="T54" fmla="*/ 2147483647 w 67"/>
              <a:gd name="T55" fmla="*/ 0 h 44"/>
              <a:gd name="T56" fmla="*/ 2147483647 w 67"/>
              <a:gd name="T57" fmla="*/ 2147483647 h 44"/>
              <a:gd name="T58" fmla="*/ 2147483647 w 67"/>
              <a:gd name="T59" fmla="*/ 2147483647 h 44"/>
              <a:gd name="T60" fmla="*/ 2147483647 w 67"/>
              <a:gd name="T61" fmla="*/ 2147483647 h 44"/>
              <a:gd name="T62" fmla="*/ 2147483647 w 67"/>
              <a:gd name="T63" fmla="*/ 2147483647 h 44"/>
              <a:gd name="T64" fmla="*/ 2147483647 w 67"/>
              <a:gd name="T65" fmla="*/ 2147483647 h 44"/>
              <a:gd name="T66" fmla="*/ 2147483647 w 67"/>
              <a:gd name="T67" fmla="*/ 2147483647 h 44"/>
              <a:gd name="T68" fmla="*/ 2147483647 w 67"/>
              <a:gd name="T69" fmla="*/ 2147483647 h 44"/>
              <a:gd name="T70" fmla="*/ 2147483647 w 67"/>
              <a:gd name="T71" fmla="*/ 2147483647 h 44"/>
              <a:gd name="T72" fmla="*/ 2147483647 w 67"/>
              <a:gd name="T73" fmla="*/ 2147483647 h 44"/>
              <a:gd name="T74" fmla="*/ 2147483647 w 67"/>
              <a:gd name="T75" fmla="*/ 2147483647 h 44"/>
              <a:gd name="T76" fmla="*/ 2147483647 w 67"/>
              <a:gd name="T77" fmla="*/ 2147483647 h 44"/>
              <a:gd name="T78" fmla="*/ 0 w 67"/>
              <a:gd name="T79" fmla="*/ 2147483647 h 4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44"/>
              <a:gd name="T122" fmla="*/ 67 w 67"/>
              <a:gd name="T123" fmla="*/ 44 h 4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44">
                <a:moveTo>
                  <a:pt x="0" y="12"/>
                </a:moveTo>
                <a:lnTo>
                  <a:pt x="0" y="18"/>
                </a:lnTo>
                <a:lnTo>
                  <a:pt x="5" y="25"/>
                </a:lnTo>
                <a:lnTo>
                  <a:pt x="7" y="37"/>
                </a:lnTo>
                <a:lnTo>
                  <a:pt x="26" y="41"/>
                </a:lnTo>
                <a:lnTo>
                  <a:pt x="48" y="44"/>
                </a:lnTo>
                <a:lnTo>
                  <a:pt x="51" y="44"/>
                </a:lnTo>
                <a:lnTo>
                  <a:pt x="51" y="41"/>
                </a:lnTo>
                <a:lnTo>
                  <a:pt x="55" y="35"/>
                </a:lnTo>
                <a:lnTo>
                  <a:pt x="57" y="27"/>
                </a:lnTo>
                <a:lnTo>
                  <a:pt x="55" y="25"/>
                </a:lnTo>
                <a:lnTo>
                  <a:pt x="53" y="23"/>
                </a:lnTo>
                <a:lnTo>
                  <a:pt x="55" y="23"/>
                </a:lnTo>
                <a:lnTo>
                  <a:pt x="55" y="21"/>
                </a:lnTo>
                <a:lnTo>
                  <a:pt x="59" y="19"/>
                </a:lnTo>
                <a:lnTo>
                  <a:pt x="59" y="18"/>
                </a:lnTo>
                <a:lnTo>
                  <a:pt x="57" y="14"/>
                </a:lnTo>
                <a:lnTo>
                  <a:pt x="59" y="14"/>
                </a:lnTo>
                <a:lnTo>
                  <a:pt x="63" y="14"/>
                </a:lnTo>
                <a:lnTo>
                  <a:pt x="65" y="12"/>
                </a:lnTo>
                <a:lnTo>
                  <a:pt x="67" y="10"/>
                </a:lnTo>
                <a:lnTo>
                  <a:pt x="65" y="8"/>
                </a:lnTo>
                <a:lnTo>
                  <a:pt x="61" y="6"/>
                </a:lnTo>
                <a:lnTo>
                  <a:pt x="61" y="0"/>
                </a:lnTo>
                <a:lnTo>
                  <a:pt x="57" y="0"/>
                </a:lnTo>
                <a:lnTo>
                  <a:pt x="53" y="6"/>
                </a:lnTo>
                <a:lnTo>
                  <a:pt x="49" y="10"/>
                </a:lnTo>
                <a:lnTo>
                  <a:pt x="44" y="16"/>
                </a:lnTo>
                <a:lnTo>
                  <a:pt x="36" y="19"/>
                </a:lnTo>
                <a:lnTo>
                  <a:pt x="34" y="23"/>
                </a:lnTo>
                <a:lnTo>
                  <a:pt x="28" y="21"/>
                </a:lnTo>
                <a:lnTo>
                  <a:pt x="25" y="19"/>
                </a:lnTo>
                <a:lnTo>
                  <a:pt x="15" y="21"/>
                </a:lnTo>
                <a:lnTo>
                  <a:pt x="3" y="19"/>
                </a:lnTo>
                <a:lnTo>
                  <a:pt x="3" y="16"/>
                </a:lnTo>
                <a:lnTo>
                  <a:pt x="3" y="14"/>
                </a:lnTo>
                <a:lnTo>
                  <a:pt x="0" y="12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6" name="Freeform 285"/>
          <p:cNvSpPr>
            <a:spLocks noChangeAspect="1"/>
          </p:cNvSpPr>
          <p:nvPr/>
        </p:nvSpPr>
        <p:spPr bwMode="gray">
          <a:xfrm>
            <a:off x="5399088" y="2976563"/>
            <a:ext cx="150812" cy="160337"/>
          </a:xfrm>
          <a:custGeom>
            <a:avLst/>
            <a:gdLst>
              <a:gd name="T0" fmla="*/ 2147483647 w 82"/>
              <a:gd name="T1" fmla="*/ 2147483647 h 87"/>
              <a:gd name="T2" fmla="*/ 2147483647 w 82"/>
              <a:gd name="T3" fmla="*/ 2147483647 h 87"/>
              <a:gd name="T4" fmla="*/ 2147483647 w 82"/>
              <a:gd name="T5" fmla="*/ 2147483647 h 87"/>
              <a:gd name="T6" fmla="*/ 2147483647 w 82"/>
              <a:gd name="T7" fmla="*/ 2147483647 h 87"/>
              <a:gd name="T8" fmla="*/ 2147483647 w 82"/>
              <a:gd name="T9" fmla="*/ 2147483647 h 87"/>
              <a:gd name="T10" fmla="*/ 2147483647 w 82"/>
              <a:gd name="T11" fmla="*/ 2147483647 h 87"/>
              <a:gd name="T12" fmla="*/ 2147483647 w 82"/>
              <a:gd name="T13" fmla="*/ 2147483647 h 87"/>
              <a:gd name="T14" fmla="*/ 2147483647 w 82"/>
              <a:gd name="T15" fmla="*/ 2147483647 h 87"/>
              <a:gd name="T16" fmla="*/ 2147483647 w 82"/>
              <a:gd name="T17" fmla="*/ 2147483647 h 87"/>
              <a:gd name="T18" fmla="*/ 2147483647 w 82"/>
              <a:gd name="T19" fmla="*/ 2147483647 h 87"/>
              <a:gd name="T20" fmla="*/ 2147483647 w 82"/>
              <a:gd name="T21" fmla="*/ 2147483647 h 87"/>
              <a:gd name="T22" fmla="*/ 2147483647 w 82"/>
              <a:gd name="T23" fmla="*/ 2147483647 h 87"/>
              <a:gd name="T24" fmla="*/ 2147483647 w 82"/>
              <a:gd name="T25" fmla="*/ 2147483647 h 87"/>
              <a:gd name="T26" fmla="*/ 2147483647 w 82"/>
              <a:gd name="T27" fmla="*/ 2147483647 h 87"/>
              <a:gd name="T28" fmla="*/ 2147483647 w 82"/>
              <a:gd name="T29" fmla="*/ 2147483647 h 87"/>
              <a:gd name="T30" fmla="*/ 2147483647 w 82"/>
              <a:gd name="T31" fmla="*/ 2147483647 h 87"/>
              <a:gd name="T32" fmla="*/ 2147483647 w 82"/>
              <a:gd name="T33" fmla="*/ 2147483647 h 87"/>
              <a:gd name="T34" fmla="*/ 2147483647 w 82"/>
              <a:gd name="T35" fmla="*/ 2147483647 h 87"/>
              <a:gd name="T36" fmla="*/ 2147483647 w 82"/>
              <a:gd name="T37" fmla="*/ 2147483647 h 87"/>
              <a:gd name="T38" fmla="*/ 2147483647 w 82"/>
              <a:gd name="T39" fmla="*/ 2147483647 h 87"/>
              <a:gd name="T40" fmla="*/ 2147483647 w 82"/>
              <a:gd name="T41" fmla="*/ 2147483647 h 87"/>
              <a:gd name="T42" fmla="*/ 2147483647 w 82"/>
              <a:gd name="T43" fmla="*/ 0 h 87"/>
              <a:gd name="T44" fmla="*/ 2147483647 w 82"/>
              <a:gd name="T45" fmla="*/ 2147483647 h 87"/>
              <a:gd name="T46" fmla="*/ 2147483647 w 82"/>
              <a:gd name="T47" fmla="*/ 2147483647 h 87"/>
              <a:gd name="T48" fmla="*/ 2147483647 w 82"/>
              <a:gd name="T49" fmla="*/ 2147483647 h 87"/>
              <a:gd name="T50" fmla="*/ 2147483647 w 82"/>
              <a:gd name="T51" fmla="*/ 2147483647 h 87"/>
              <a:gd name="T52" fmla="*/ 2147483647 w 82"/>
              <a:gd name="T53" fmla="*/ 2147483647 h 87"/>
              <a:gd name="T54" fmla="*/ 2147483647 w 82"/>
              <a:gd name="T55" fmla="*/ 2147483647 h 87"/>
              <a:gd name="T56" fmla="*/ 2147483647 w 82"/>
              <a:gd name="T57" fmla="*/ 2147483647 h 87"/>
              <a:gd name="T58" fmla="*/ 2147483647 w 82"/>
              <a:gd name="T59" fmla="*/ 2147483647 h 87"/>
              <a:gd name="T60" fmla="*/ 2147483647 w 82"/>
              <a:gd name="T61" fmla="*/ 2147483647 h 87"/>
              <a:gd name="T62" fmla="*/ 2147483647 w 82"/>
              <a:gd name="T63" fmla="*/ 2147483647 h 87"/>
              <a:gd name="T64" fmla="*/ 0 w 82"/>
              <a:gd name="T65" fmla="*/ 2147483647 h 87"/>
              <a:gd name="T66" fmla="*/ 0 w 82"/>
              <a:gd name="T67" fmla="*/ 2147483647 h 87"/>
              <a:gd name="T68" fmla="*/ 2147483647 w 82"/>
              <a:gd name="T69" fmla="*/ 2147483647 h 87"/>
              <a:gd name="T70" fmla="*/ 2147483647 w 82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2"/>
              <a:gd name="T109" fmla="*/ 0 h 87"/>
              <a:gd name="T110" fmla="*/ 82 w 82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2" h="87">
                <a:moveTo>
                  <a:pt x="3" y="52"/>
                </a:moveTo>
                <a:lnTo>
                  <a:pt x="5" y="50"/>
                </a:lnTo>
                <a:lnTo>
                  <a:pt x="9" y="46"/>
                </a:lnTo>
                <a:lnTo>
                  <a:pt x="15" y="46"/>
                </a:lnTo>
                <a:lnTo>
                  <a:pt x="17" y="48"/>
                </a:lnTo>
                <a:lnTo>
                  <a:pt x="15" y="54"/>
                </a:lnTo>
                <a:lnTo>
                  <a:pt x="11" y="60"/>
                </a:lnTo>
                <a:lnTo>
                  <a:pt x="11" y="64"/>
                </a:lnTo>
                <a:lnTo>
                  <a:pt x="9" y="70"/>
                </a:lnTo>
                <a:lnTo>
                  <a:pt x="7" y="70"/>
                </a:lnTo>
                <a:lnTo>
                  <a:pt x="5" y="71"/>
                </a:lnTo>
                <a:lnTo>
                  <a:pt x="3" y="75"/>
                </a:lnTo>
                <a:lnTo>
                  <a:pt x="2" y="77"/>
                </a:lnTo>
                <a:lnTo>
                  <a:pt x="2" y="81"/>
                </a:lnTo>
                <a:lnTo>
                  <a:pt x="2" y="87"/>
                </a:lnTo>
                <a:lnTo>
                  <a:pt x="3" y="87"/>
                </a:lnTo>
                <a:lnTo>
                  <a:pt x="7" y="85"/>
                </a:lnTo>
                <a:lnTo>
                  <a:pt x="11" y="85"/>
                </a:lnTo>
                <a:lnTo>
                  <a:pt x="17" y="87"/>
                </a:lnTo>
                <a:lnTo>
                  <a:pt x="21" y="87"/>
                </a:lnTo>
                <a:lnTo>
                  <a:pt x="40" y="73"/>
                </a:lnTo>
                <a:lnTo>
                  <a:pt x="67" y="52"/>
                </a:lnTo>
                <a:lnTo>
                  <a:pt x="69" y="48"/>
                </a:lnTo>
                <a:lnTo>
                  <a:pt x="71" y="45"/>
                </a:lnTo>
                <a:lnTo>
                  <a:pt x="73" y="41"/>
                </a:lnTo>
                <a:lnTo>
                  <a:pt x="73" y="39"/>
                </a:lnTo>
                <a:lnTo>
                  <a:pt x="73" y="35"/>
                </a:lnTo>
                <a:lnTo>
                  <a:pt x="73" y="31"/>
                </a:lnTo>
                <a:lnTo>
                  <a:pt x="74" y="27"/>
                </a:lnTo>
                <a:lnTo>
                  <a:pt x="74" y="23"/>
                </a:lnTo>
                <a:lnTo>
                  <a:pt x="73" y="22"/>
                </a:lnTo>
                <a:lnTo>
                  <a:pt x="76" y="16"/>
                </a:lnTo>
                <a:lnTo>
                  <a:pt x="80" y="14"/>
                </a:lnTo>
                <a:lnTo>
                  <a:pt x="82" y="8"/>
                </a:lnTo>
                <a:lnTo>
                  <a:pt x="82" y="4"/>
                </a:lnTo>
                <a:lnTo>
                  <a:pt x="80" y="4"/>
                </a:lnTo>
                <a:lnTo>
                  <a:pt x="78" y="0"/>
                </a:lnTo>
                <a:lnTo>
                  <a:pt x="73" y="2"/>
                </a:lnTo>
                <a:lnTo>
                  <a:pt x="67" y="6"/>
                </a:lnTo>
                <a:lnTo>
                  <a:pt x="59" y="6"/>
                </a:lnTo>
                <a:lnTo>
                  <a:pt x="51" y="8"/>
                </a:lnTo>
                <a:lnTo>
                  <a:pt x="42" y="12"/>
                </a:lnTo>
                <a:lnTo>
                  <a:pt x="34" y="14"/>
                </a:lnTo>
                <a:lnTo>
                  <a:pt x="30" y="14"/>
                </a:lnTo>
                <a:lnTo>
                  <a:pt x="26" y="12"/>
                </a:lnTo>
                <a:lnTo>
                  <a:pt x="23" y="14"/>
                </a:lnTo>
                <a:lnTo>
                  <a:pt x="21" y="16"/>
                </a:lnTo>
                <a:lnTo>
                  <a:pt x="19" y="16"/>
                </a:lnTo>
                <a:lnTo>
                  <a:pt x="15" y="16"/>
                </a:lnTo>
                <a:lnTo>
                  <a:pt x="13" y="18"/>
                </a:lnTo>
                <a:lnTo>
                  <a:pt x="15" y="22"/>
                </a:lnTo>
                <a:lnTo>
                  <a:pt x="15" y="23"/>
                </a:lnTo>
                <a:lnTo>
                  <a:pt x="11" y="25"/>
                </a:lnTo>
                <a:lnTo>
                  <a:pt x="9" y="27"/>
                </a:lnTo>
                <a:lnTo>
                  <a:pt x="7" y="31"/>
                </a:lnTo>
                <a:lnTo>
                  <a:pt x="2" y="31"/>
                </a:lnTo>
                <a:lnTo>
                  <a:pt x="2" y="29"/>
                </a:lnTo>
                <a:lnTo>
                  <a:pt x="0" y="31"/>
                </a:lnTo>
                <a:lnTo>
                  <a:pt x="0" y="33"/>
                </a:lnTo>
                <a:lnTo>
                  <a:pt x="2" y="39"/>
                </a:lnTo>
                <a:lnTo>
                  <a:pt x="0" y="45"/>
                </a:lnTo>
                <a:lnTo>
                  <a:pt x="0" y="48"/>
                </a:lnTo>
                <a:lnTo>
                  <a:pt x="2" y="48"/>
                </a:lnTo>
                <a:lnTo>
                  <a:pt x="3" y="50"/>
                </a:lnTo>
                <a:lnTo>
                  <a:pt x="3" y="52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7" name="Freeform 286"/>
          <p:cNvSpPr>
            <a:spLocks noChangeAspect="1"/>
          </p:cNvSpPr>
          <p:nvPr/>
        </p:nvSpPr>
        <p:spPr bwMode="gray">
          <a:xfrm>
            <a:off x="5375275" y="3149600"/>
            <a:ext cx="484188" cy="466725"/>
          </a:xfrm>
          <a:custGeom>
            <a:avLst/>
            <a:gdLst>
              <a:gd name="T0" fmla="*/ 2147483647 w 263"/>
              <a:gd name="T1" fmla="*/ 2147483647 h 254"/>
              <a:gd name="T2" fmla="*/ 2147483647 w 263"/>
              <a:gd name="T3" fmla="*/ 2147483647 h 254"/>
              <a:gd name="T4" fmla="*/ 2147483647 w 263"/>
              <a:gd name="T5" fmla="*/ 2147483647 h 254"/>
              <a:gd name="T6" fmla="*/ 2147483647 w 263"/>
              <a:gd name="T7" fmla="*/ 2147483647 h 254"/>
              <a:gd name="T8" fmla="*/ 2147483647 w 263"/>
              <a:gd name="T9" fmla="*/ 2147483647 h 254"/>
              <a:gd name="T10" fmla="*/ 2147483647 w 263"/>
              <a:gd name="T11" fmla="*/ 2147483647 h 254"/>
              <a:gd name="T12" fmla="*/ 2147483647 w 263"/>
              <a:gd name="T13" fmla="*/ 2147483647 h 254"/>
              <a:gd name="T14" fmla="*/ 2147483647 w 263"/>
              <a:gd name="T15" fmla="*/ 2147483647 h 254"/>
              <a:gd name="T16" fmla="*/ 2147483647 w 263"/>
              <a:gd name="T17" fmla="*/ 2147483647 h 254"/>
              <a:gd name="T18" fmla="*/ 2147483647 w 263"/>
              <a:gd name="T19" fmla="*/ 2147483647 h 254"/>
              <a:gd name="T20" fmla="*/ 2147483647 w 263"/>
              <a:gd name="T21" fmla="*/ 2147483647 h 254"/>
              <a:gd name="T22" fmla="*/ 2147483647 w 263"/>
              <a:gd name="T23" fmla="*/ 2147483647 h 254"/>
              <a:gd name="T24" fmla="*/ 2147483647 w 263"/>
              <a:gd name="T25" fmla="*/ 2147483647 h 254"/>
              <a:gd name="T26" fmla="*/ 2147483647 w 263"/>
              <a:gd name="T27" fmla="*/ 2147483647 h 254"/>
              <a:gd name="T28" fmla="*/ 2147483647 w 263"/>
              <a:gd name="T29" fmla="*/ 2147483647 h 254"/>
              <a:gd name="T30" fmla="*/ 2147483647 w 263"/>
              <a:gd name="T31" fmla="*/ 2147483647 h 254"/>
              <a:gd name="T32" fmla="*/ 2147483647 w 263"/>
              <a:gd name="T33" fmla="*/ 2147483647 h 254"/>
              <a:gd name="T34" fmla="*/ 2147483647 w 263"/>
              <a:gd name="T35" fmla="*/ 2147483647 h 254"/>
              <a:gd name="T36" fmla="*/ 2147483647 w 263"/>
              <a:gd name="T37" fmla="*/ 2147483647 h 254"/>
              <a:gd name="T38" fmla="*/ 2147483647 w 263"/>
              <a:gd name="T39" fmla="*/ 2147483647 h 254"/>
              <a:gd name="T40" fmla="*/ 2147483647 w 263"/>
              <a:gd name="T41" fmla="*/ 2147483647 h 254"/>
              <a:gd name="T42" fmla="*/ 2147483647 w 263"/>
              <a:gd name="T43" fmla="*/ 2147483647 h 254"/>
              <a:gd name="T44" fmla="*/ 2147483647 w 263"/>
              <a:gd name="T45" fmla="*/ 2147483647 h 254"/>
              <a:gd name="T46" fmla="*/ 2147483647 w 263"/>
              <a:gd name="T47" fmla="*/ 2147483647 h 254"/>
              <a:gd name="T48" fmla="*/ 2147483647 w 263"/>
              <a:gd name="T49" fmla="*/ 2147483647 h 254"/>
              <a:gd name="T50" fmla="*/ 2147483647 w 263"/>
              <a:gd name="T51" fmla="*/ 2147483647 h 254"/>
              <a:gd name="T52" fmla="*/ 2147483647 w 263"/>
              <a:gd name="T53" fmla="*/ 2147483647 h 254"/>
              <a:gd name="T54" fmla="*/ 2147483647 w 263"/>
              <a:gd name="T55" fmla="*/ 2147483647 h 254"/>
              <a:gd name="T56" fmla="*/ 2147483647 w 263"/>
              <a:gd name="T57" fmla="*/ 2147483647 h 254"/>
              <a:gd name="T58" fmla="*/ 2147483647 w 263"/>
              <a:gd name="T59" fmla="*/ 2147483647 h 254"/>
              <a:gd name="T60" fmla="*/ 2147483647 w 263"/>
              <a:gd name="T61" fmla="*/ 2147483647 h 254"/>
              <a:gd name="T62" fmla="*/ 2147483647 w 263"/>
              <a:gd name="T63" fmla="*/ 2147483647 h 254"/>
              <a:gd name="T64" fmla="*/ 2147483647 w 263"/>
              <a:gd name="T65" fmla="*/ 2147483647 h 254"/>
              <a:gd name="T66" fmla="*/ 0 w 263"/>
              <a:gd name="T67" fmla="*/ 2147483647 h 254"/>
              <a:gd name="T68" fmla="*/ 2147483647 w 263"/>
              <a:gd name="T69" fmla="*/ 2147483647 h 254"/>
              <a:gd name="T70" fmla="*/ 2147483647 w 263"/>
              <a:gd name="T71" fmla="*/ 2147483647 h 254"/>
              <a:gd name="T72" fmla="*/ 2147483647 w 263"/>
              <a:gd name="T73" fmla="*/ 2147483647 h 254"/>
              <a:gd name="T74" fmla="*/ 2147483647 w 263"/>
              <a:gd name="T75" fmla="*/ 2147483647 h 254"/>
              <a:gd name="T76" fmla="*/ 2147483647 w 263"/>
              <a:gd name="T77" fmla="*/ 2147483647 h 254"/>
              <a:gd name="T78" fmla="*/ 2147483647 w 263"/>
              <a:gd name="T79" fmla="*/ 2147483647 h 254"/>
              <a:gd name="T80" fmla="*/ 2147483647 w 263"/>
              <a:gd name="T81" fmla="*/ 2147483647 h 254"/>
              <a:gd name="T82" fmla="*/ 2147483647 w 263"/>
              <a:gd name="T83" fmla="*/ 2147483647 h 254"/>
              <a:gd name="T84" fmla="*/ 2147483647 w 263"/>
              <a:gd name="T85" fmla="*/ 2147483647 h 254"/>
              <a:gd name="T86" fmla="*/ 2147483647 w 263"/>
              <a:gd name="T87" fmla="*/ 2147483647 h 254"/>
              <a:gd name="T88" fmla="*/ 2147483647 w 263"/>
              <a:gd name="T89" fmla="*/ 2147483647 h 254"/>
              <a:gd name="T90" fmla="*/ 2147483647 w 263"/>
              <a:gd name="T91" fmla="*/ 2147483647 h 25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63"/>
              <a:gd name="T139" fmla="*/ 0 h 254"/>
              <a:gd name="T140" fmla="*/ 263 w 263"/>
              <a:gd name="T141" fmla="*/ 254 h 25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63" h="254">
                <a:moveTo>
                  <a:pt x="102" y="242"/>
                </a:moveTo>
                <a:lnTo>
                  <a:pt x="104" y="240"/>
                </a:lnTo>
                <a:lnTo>
                  <a:pt x="104" y="238"/>
                </a:lnTo>
                <a:lnTo>
                  <a:pt x="106" y="236"/>
                </a:lnTo>
                <a:lnTo>
                  <a:pt x="108" y="235"/>
                </a:lnTo>
                <a:lnTo>
                  <a:pt x="108" y="233"/>
                </a:lnTo>
                <a:lnTo>
                  <a:pt x="108" y="231"/>
                </a:lnTo>
                <a:lnTo>
                  <a:pt x="110" y="229"/>
                </a:lnTo>
                <a:lnTo>
                  <a:pt x="111" y="229"/>
                </a:lnTo>
                <a:lnTo>
                  <a:pt x="115" y="229"/>
                </a:lnTo>
                <a:lnTo>
                  <a:pt x="115" y="233"/>
                </a:lnTo>
                <a:lnTo>
                  <a:pt x="119" y="233"/>
                </a:lnTo>
                <a:lnTo>
                  <a:pt x="123" y="233"/>
                </a:lnTo>
                <a:lnTo>
                  <a:pt x="136" y="235"/>
                </a:lnTo>
                <a:lnTo>
                  <a:pt x="146" y="238"/>
                </a:lnTo>
                <a:lnTo>
                  <a:pt x="148" y="254"/>
                </a:lnTo>
                <a:lnTo>
                  <a:pt x="152" y="250"/>
                </a:lnTo>
                <a:lnTo>
                  <a:pt x="154" y="246"/>
                </a:lnTo>
                <a:lnTo>
                  <a:pt x="171" y="225"/>
                </a:lnTo>
                <a:lnTo>
                  <a:pt x="215" y="210"/>
                </a:lnTo>
                <a:lnTo>
                  <a:pt x="232" y="202"/>
                </a:lnTo>
                <a:lnTo>
                  <a:pt x="255" y="192"/>
                </a:lnTo>
                <a:lnTo>
                  <a:pt x="261" y="173"/>
                </a:lnTo>
                <a:lnTo>
                  <a:pt x="263" y="154"/>
                </a:lnTo>
                <a:lnTo>
                  <a:pt x="255" y="144"/>
                </a:lnTo>
                <a:lnTo>
                  <a:pt x="252" y="144"/>
                </a:lnTo>
                <a:lnTo>
                  <a:pt x="230" y="141"/>
                </a:lnTo>
                <a:lnTo>
                  <a:pt x="211" y="137"/>
                </a:lnTo>
                <a:lnTo>
                  <a:pt x="209" y="125"/>
                </a:lnTo>
                <a:lnTo>
                  <a:pt x="204" y="118"/>
                </a:lnTo>
                <a:lnTo>
                  <a:pt x="204" y="112"/>
                </a:lnTo>
                <a:lnTo>
                  <a:pt x="198" y="108"/>
                </a:lnTo>
                <a:lnTo>
                  <a:pt x="196" y="108"/>
                </a:lnTo>
                <a:lnTo>
                  <a:pt x="194" y="102"/>
                </a:lnTo>
                <a:lnTo>
                  <a:pt x="192" y="96"/>
                </a:lnTo>
                <a:lnTo>
                  <a:pt x="194" y="93"/>
                </a:lnTo>
                <a:lnTo>
                  <a:pt x="194" y="87"/>
                </a:lnTo>
                <a:lnTo>
                  <a:pt x="190" y="83"/>
                </a:lnTo>
                <a:lnTo>
                  <a:pt x="184" y="79"/>
                </a:lnTo>
                <a:lnTo>
                  <a:pt x="182" y="73"/>
                </a:lnTo>
                <a:lnTo>
                  <a:pt x="181" y="68"/>
                </a:lnTo>
                <a:lnTo>
                  <a:pt x="177" y="66"/>
                </a:lnTo>
                <a:lnTo>
                  <a:pt x="173" y="62"/>
                </a:lnTo>
                <a:lnTo>
                  <a:pt x="171" y="56"/>
                </a:lnTo>
                <a:lnTo>
                  <a:pt x="171" y="48"/>
                </a:lnTo>
                <a:lnTo>
                  <a:pt x="159" y="50"/>
                </a:lnTo>
                <a:lnTo>
                  <a:pt x="158" y="45"/>
                </a:lnTo>
                <a:lnTo>
                  <a:pt x="140" y="41"/>
                </a:lnTo>
                <a:lnTo>
                  <a:pt x="117" y="39"/>
                </a:lnTo>
                <a:lnTo>
                  <a:pt x="108" y="33"/>
                </a:lnTo>
                <a:lnTo>
                  <a:pt x="106" y="25"/>
                </a:lnTo>
                <a:lnTo>
                  <a:pt x="98" y="25"/>
                </a:lnTo>
                <a:lnTo>
                  <a:pt x="96" y="22"/>
                </a:lnTo>
                <a:lnTo>
                  <a:pt x="62" y="0"/>
                </a:lnTo>
                <a:lnTo>
                  <a:pt x="62" y="4"/>
                </a:lnTo>
                <a:lnTo>
                  <a:pt x="37" y="10"/>
                </a:lnTo>
                <a:lnTo>
                  <a:pt x="44" y="23"/>
                </a:lnTo>
                <a:lnTo>
                  <a:pt x="40" y="25"/>
                </a:lnTo>
                <a:lnTo>
                  <a:pt x="37" y="29"/>
                </a:lnTo>
                <a:lnTo>
                  <a:pt x="35" y="31"/>
                </a:lnTo>
                <a:lnTo>
                  <a:pt x="33" y="35"/>
                </a:lnTo>
                <a:lnTo>
                  <a:pt x="29" y="37"/>
                </a:lnTo>
                <a:lnTo>
                  <a:pt x="27" y="39"/>
                </a:lnTo>
                <a:lnTo>
                  <a:pt x="16" y="45"/>
                </a:lnTo>
                <a:lnTo>
                  <a:pt x="2" y="43"/>
                </a:lnTo>
                <a:lnTo>
                  <a:pt x="2" y="47"/>
                </a:lnTo>
                <a:lnTo>
                  <a:pt x="0" y="50"/>
                </a:lnTo>
                <a:lnTo>
                  <a:pt x="10" y="58"/>
                </a:lnTo>
                <a:lnTo>
                  <a:pt x="16" y="64"/>
                </a:lnTo>
                <a:lnTo>
                  <a:pt x="17" y="71"/>
                </a:lnTo>
                <a:lnTo>
                  <a:pt x="23" y="81"/>
                </a:lnTo>
                <a:lnTo>
                  <a:pt x="29" y="85"/>
                </a:lnTo>
                <a:lnTo>
                  <a:pt x="33" y="89"/>
                </a:lnTo>
                <a:lnTo>
                  <a:pt x="35" y="100"/>
                </a:lnTo>
                <a:lnTo>
                  <a:pt x="37" y="110"/>
                </a:lnTo>
                <a:lnTo>
                  <a:pt x="46" y="118"/>
                </a:lnTo>
                <a:lnTo>
                  <a:pt x="54" y="129"/>
                </a:lnTo>
                <a:lnTo>
                  <a:pt x="54" y="133"/>
                </a:lnTo>
                <a:lnTo>
                  <a:pt x="52" y="139"/>
                </a:lnTo>
                <a:lnTo>
                  <a:pt x="52" y="148"/>
                </a:lnTo>
                <a:lnTo>
                  <a:pt x="56" y="156"/>
                </a:lnTo>
                <a:lnTo>
                  <a:pt x="56" y="167"/>
                </a:lnTo>
                <a:lnTo>
                  <a:pt x="58" y="177"/>
                </a:lnTo>
                <a:lnTo>
                  <a:pt x="67" y="187"/>
                </a:lnTo>
                <a:lnTo>
                  <a:pt x="79" y="194"/>
                </a:lnTo>
                <a:lnTo>
                  <a:pt x="83" y="206"/>
                </a:lnTo>
                <a:lnTo>
                  <a:pt x="85" y="217"/>
                </a:lnTo>
                <a:lnTo>
                  <a:pt x="88" y="219"/>
                </a:lnTo>
                <a:lnTo>
                  <a:pt x="92" y="221"/>
                </a:lnTo>
                <a:lnTo>
                  <a:pt x="102" y="236"/>
                </a:lnTo>
                <a:lnTo>
                  <a:pt x="102" y="238"/>
                </a:lnTo>
                <a:lnTo>
                  <a:pt x="102" y="242"/>
                </a:lnTo>
                <a:close/>
              </a:path>
            </a:pathLst>
          </a:custGeom>
          <a:solidFill>
            <a:srgbClr val="5D73AF"/>
          </a:solidFill>
          <a:ln w="6350" cap="rnd" cmpd="sng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8" name="Freeform 287"/>
          <p:cNvSpPr>
            <a:spLocks noChangeAspect="1" noEditPoints="1"/>
          </p:cNvSpPr>
          <p:nvPr/>
        </p:nvSpPr>
        <p:spPr bwMode="gray">
          <a:xfrm>
            <a:off x="5768975" y="3321050"/>
            <a:ext cx="179388" cy="276225"/>
          </a:xfrm>
          <a:custGeom>
            <a:avLst/>
            <a:gdLst>
              <a:gd name="T0" fmla="*/ 2147483647 w 96"/>
              <a:gd name="T1" fmla="*/ 2147483647 h 150"/>
              <a:gd name="T2" fmla="*/ 2147483647 w 96"/>
              <a:gd name="T3" fmla="*/ 2147483647 h 150"/>
              <a:gd name="T4" fmla="*/ 2147483647 w 96"/>
              <a:gd name="T5" fmla="*/ 0 h 150"/>
              <a:gd name="T6" fmla="*/ 2147483647 w 96"/>
              <a:gd name="T7" fmla="*/ 2147483647 h 150"/>
              <a:gd name="T8" fmla="*/ 2147483647 w 96"/>
              <a:gd name="T9" fmla="*/ 2147483647 h 150"/>
              <a:gd name="T10" fmla="*/ 2147483647 w 96"/>
              <a:gd name="T11" fmla="*/ 2147483647 h 150"/>
              <a:gd name="T12" fmla="*/ 2147483647 w 96"/>
              <a:gd name="T13" fmla="*/ 2147483647 h 150"/>
              <a:gd name="T14" fmla="*/ 2147483647 w 96"/>
              <a:gd name="T15" fmla="*/ 2147483647 h 150"/>
              <a:gd name="T16" fmla="*/ 2147483647 w 96"/>
              <a:gd name="T17" fmla="*/ 2147483647 h 150"/>
              <a:gd name="T18" fmla="*/ 2147483647 w 96"/>
              <a:gd name="T19" fmla="*/ 2147483647 h 150"/>
              <a:gd name="T20" fmla="*/ 2147483647 w 96"/>
              <a:gd name="T21" fmla="*/ 2147483647 h 150"/>
              <a:gd name="T22" fmla="*/ 2147483647 w 96"/>
              <a:gd name="T23" fmla="*/ 2147483647 h 150"/>
              <a:gd name="T24" fmla="*/ 2147483647 w 96"/>
              <a:gd name="T25" fmla="*/ 2147483647 h 150"/>
              <a:gd name="T26" fmla="*/ 2147483647 w 96"/>
              <a:gd name="T27" fmla="*/ 2147483647 h 150"/>
              <a:gd name="T28" fmla="*/ 2147483647 w 96"/>
              <a:gd name="T29" fmla="*/ 2147483647 h 150"/>
              <a:gd name="T30" fmla="*/ 2147483647 w 96"/>
              <a:gd name="T31" fmla="*/ 2147483647 h 150"/>
              <a:gd name="T32" fmla="*/ 2147483647 w 96"/>
              <a:gd name="T33" fmla="*/ 2147483647 h 150"/>
              <a:gd name="T34" fmla="*/ 2147483647 w 96"/>
              <a:gd name="T35" fmla="*/ 2147483647 h 150"/>
              <a:gd name="T36" fmla="*/ 2147483647 w 96"/>
              <a:gd name="T37" fmla="*/ 2147483647 h 150"/>
              <a:gd name="T38" fmla="*/ 2147483647 w 96"/>
              <a:gd name="T39" fmla="*/ 2147483647 h 150"/>
              <a:gd name="T40" fmla="*/ 2147483647 w 96"/>
              <a:gd name="T41" fmla="*/ 2147483647 h 150"/>
              <a:gd name="T42" fmla="*/ 2147483647 w 96"/>
              <a:gd name="T43" fmla="*/ 2147483647 h 150"/>
              <a:gd name="T44" fmla="*/ 2147483647 w 96"/>
              <a:gd name="T45" fmla="*/ 2147483647 h 150"/>
              <a:gd name="T46" fmla="*/ 2147483647 w 96"/>
              <a:gd name="T47" fmla="*/ 2147483647 h 150"/>
              <a:gd name="T48" fmla="*/ 2147483647 w 96"/>
              <a:gd name="T49" fmla="*/ 2147483647 h 150"/>
              <a:gd name="T50" fmla="*/ 2147483647 w 96"/>
              <a:gd name="T51" fmla="*/ 2147483647 h 150"/>
              <a:gd name="T52" fmla="*/ 2147483647 w 96"/>
              <a:gd name="T53" fmla="*/ 2147483647 h 150"/>
              <a:gd name="T54" fmla="*/ 2147483647 w 96"/>
              <a:gd name="T55" fmla="*/ 2147483647 h 150"/>
              <a:gd name="T56" fmla="*/ 2147483647 w 96"/>
              <a:gd name="T57" fmla="*/ 2147483647 h 150"/>
              <a:gd name="T58" fmla="*/ 2147483647 w 96"/>
              <a:gd name="T59" fmla="*/ 2147483647 h 150"/>
              <a:gd name="T60" fmla="*/ 0 w 96"/>
              <a:gd name="T61" fmla="*/ 2147483647 h 150"/>
              <a:gd name="T62" fmla="*/ 2147483647 w 96"/>
              <a:gd name="T63" fmla="*/ 2147483647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"/>
              <a:gd name="T97" fmla="*/ 0 h 150"/>
              <a:gd name="T98" fmla="*/ 96 w 96"/>
              <a:gd name="T99" fmla="*/ 150 h 1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" h="150">
                <a:moveTo>
                  <a:pt x="56" y="14"/>
                </a:moveTo>
                <a:lnTo>
                  <a:pt x="50" y="12"/>
                </a:lnTo>
                <a:lnTo>
                  <a:pt x="50" y="6"/>
                </a:lnTo>
                <a:lnTo>
                  <a:pt x="48" y="6"/>
                </a:lnTo>
                <a:lnTo>
                  <a:pt x="50" y="4"/>
                </a:lnTo>
                <a:lnTo>
                  <a:pt x="52" y="0"/>
                </a:lnTo>
                <a:lnTo>
                  <a:pt x="52" y="8"/>
                </a:lnTo>
                <a:lnTo>
                  <a:pt x="56" y="14"/>
                </a:lnTo>
                <a:close/>
                <a:moveTo>
                  <a:pt x="19" y="150"/>
                </a:moveTo>
                <a:lnTo>
                  <a:pt x="21" y="148"/>
                </a:lnTo>
                <a:lnTo>
                  <a:pt x="23" y="148"/>
                </a:lnTo>
                <a:lnTo>
                  <a:pt x="25" y="146"/>
                </a:lnTo>
                <a:lnTo>
                  <a:pt x="29" y="142"/>
                </a:lnTo>
                <a:lnTo>
                  <a:pt x="33" y="142"/>
                </a:lnTo>
                <a:lnTo>
                  <a:pt x="37" y="142"/>
                </a:lnTo>
                <a:lnTo>
                  <a:pt x="38" y="137"/>
                </a:lnTo>
                <a:lnTo>
                  <a:pt x="42" y="131"/>
                </a:lnTo>
                <a:lnTo>
                  <a:pt x="48" y="131"/>
                </a:lnTo>
                <a:lnTo>
                  <a:pt x="54" y="131"/>
                </a:lnTo>
                <a:lnTo>
                  <a:pt x="58" y="123"/>
                </a:lnTo>
                <a:lnTo>
                  <a:pt x="60" y="119"/>
                </a:lnTo>
                <a:lnTo>
                  <a:pt x="65" y="119"/>
                </a:lnTo>
                <a:lnTo>
                  <a:pt x="73" y="116"/>
                </a:lnTo>
                <a:lnTo>
                  <a:pt x="73" y="106"/>
                </a:lnTo>
                <a:lnTo>
                  <a:pt x="75" y="95"/>
                </a:lnTo>
                <a:lnTo>
                  <a:pt x="77" y="95"/>
                </a:lnTo>
                <a:lnTo>
                  <a:pt x="81" y="95"/>
                </a:lnTo>
                <a:lnTo>
                  <a:pt x="83" y="87"/>
                </a:lnTo>
                <a:lnTo>
                  <a:pt x="85" y="79"/>
                </a:lnTo>
                <a:lnTo>
                  <a:pt x="88" y="75"/>
                </a:lnTo>
                <a:lnTo>
                  <a:pt x="92" y="70"/>
                </a:lnTo>
                <a:lnTo>
                  <a:pt x="96" y="64"/>
                </a:lnTo>
                <a:lnTo>
                  <a:pt x="96" y="56"/>
                </a:lnTo>
                <a:lnTo>
                  <a:pt x="94" y="54"/>
                </a:lnTo>
                <a:lnTo>
                  <a:pt x="90" y="54"/>
                </a:lnTo>
                <a:lnTo>
                  <a:pt x="88" y="47"/>
                </a:lnTo>
                <a:lnTo>
                  <a:pt x="85" y="39"/>
                </a:lnTo>
                <a:lnTo>
                  <a:pt x="77" y="35"/>
                </a:lnTo>
                <a:lnTo>
                  <a:pt x="69" y="33"/>
                </a:lnTo>
                <a:lnTo>
                  <a:pt x="62" y="25"/>
                </a:lnTo>
                <a:lnTo>
                  <a:pt x="56" y="16"/>
                </a:lnTo>
                <a:lnTo>
                  <a:pt x="54" y="18"/>
                </a:lnTo>
                <a:lnTo>
                  <a:pt x="52" y="20"/>
                </a:lnTo>
                <a:lnTo>
                  <a:pt x="48" y="20"/>
                </a:lnTo>
                <a:lnTo>
                  <a:pt x="46" y="20"/>
                </a:lnTo>
                <a:lnTo>
                  <a:pt x="48" y="24"/>
                </a:lnTo>
                <a:lnTo>
                  <a:pt x="48" y="25"/>
                </a:lnTo>
                <a:lnTo>
                  <a:pt x="44" y="27"/>
                </a:lnTo>
                <a:lnTo>
                  <a:pt x="44" y="29"/>
                </a:lnTo>
                <a:lnTo>
                  <a:pt x="42" y="29"/>
                </a:lnTo>
                <a:lnTo>
                  <a:pt x="44" y="31"/>
                </a:lnTo>
                <a:lnTo>
                  <a:pt x="46" y="33"/>
                </a:lnTo>
                <a:lnTo>
                  <a:pt x="44" y="41"/>
                </a:lnTo>
                <a:lnTo>
                  <a:pt x="40" y="47"/>
                </a:lnTo>
                <a:lnTo>
                  <a:pt x="40" y="50"/>
                </a:lnTo>
                <a:lnTo>
                  <a:pt x="48" y="60"/>
                </a:lnTo>
                <a:lnTo>
                  <a:pt x="46" y="79"/>
                </a:lnTo>
                <a:lnTo>
                  <a:pt x="40" y="98"/>
                </a:lnTo>
                <a:lnTo>
                  <a:pt x="17" y="108"/>
                </a:lnTo>
                <a:lnTo>
                  <a:pt x="0" y="116"/>
                </a:lnTo>
                <a:lnTo>
                  <a:pt x="0" y="119"/>
                </a:lnTo>
                <a:lnTo>
                  <a:pt x="12" y="142"/>
                </a:lnTo>
                <a:lnTo>
                  <a:pt x="19" y="15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69" name="Freeform 288" descr="Wide upward diagonal"/>
          <p:cNvSpPr>
            <a:spLocks noChangeAspect="1"/>
          </p:cNvSpPr>
          <p:nvPr/>
        </p:nvSpPr>
        <p:spPr bwMode="gray">
          <a:xfrm>
            <a:off x="4297363" y="3027363"/>
            <a:ext cx="254000" cy="249237"/>
          </a:xfrm>
          <a:custGeom>
            <a:avLst/>
            <a:gdLst>
              <a:gd name="T0" fmla="*/ 2147483647 w 136"/>
              <a:gd name="T1" fmla="*/ 2147483647 h 137"/>
              <a:gd name="T2" fmla="*/ 2147483647 w 136"/>
              <a:gd name="T3" fmla="*/ 2147483647 h 137"/>
              <a:gd name="T4" fmla="*/ 2147483647 w 136"/>
              <a:gd name="T5" fmla="*/ 2147483647 h 137"/>
              <a:gd name="T6" fmla="*/ 2147483647 w 136"/>
              <a:gd name="T7" fmla="*/ 2147483647 h 137"/>
              <a:gd name="T8" fmla="*/ 2147483647 w 136"/>
              <a:gd name="T9" fmla="*/ 2147483647 h 137"/>
              <a:gd name="T10" fmla="*/ 2147483647 w 136"/>
              <a:gd name="T11" fmla="*/ 2147483647 h 137"/>
              <a:gd name="T12" fmla="*/ 2147483647 w 136"/>
              <a:gd name="T13" fmla="*/ 2147483647 h 137"/>
              <a:gd name="T14" fmla="*/ 2147483647 w 136"/>
              <a:gd name="T15" fmla="*/ 2147483647 h 137"/>
              <a:gd name="T16" fmla="*/ 2147483647 w 136"/>
              <a:gd name="T17" fmla="*/ 2147483647 h 137"/>
              <a:gd name="T18" fmla="*/ 2147483647 w 136"/>
              <a:gd name="T19" fmla="*/ 2147483647 h 137"/>
              <a:gd name="T20" fmla="*/ 2147483647 w 136"/>
              <a:gd name="T21" fmla="*/ 2147483647 h 137"/>
              <a:gd name="T22" fmla="*/ 2147483647 w 136"/>
              <a:gd name="T23" fmla="*/ 2147483647 h 137"/>
              <a:gd name="T24" fmla="*/ 2147483647 w 136"/>
              <a:gd name="T25" fmla="*/ 2147483647 h 137"/>
              <a:gd name="T26" fmla="*/ 2147483647 w 136"/>
              <a:gd name="T27" fmla="*/ 2147483647 h 137"/>
              <a:gd name="T28" fmla="*/ 2147483647 w 136"/>
              <a:gd name="T29" fmla="*/ 2147483647 h 137"/>
              <a:gd name="T30" fmla="*/ 2147483647 w 136"/>
              <a:gd name="T31" fmla="*/ 2147483647 h 137"/>
              <a:gd name="T32" fmla="*/ 2147483647 w 136"/>
              <a:gd name="T33" fmla="*/ 2147483647 h 137"/>
              <a:gd name="T34" fmla="*/ 2147483647 w 136"/>
              <a:gd name="T35" fmla="*/ 2147483647 h 137"/>
              <a:gd name="T36" fmla="*/ 2147483647 w 136"/>
              <a:gd name="T37" fmla="*/ 2147483647 h 137"/>
              <a:gd name="T38" fmla="*/ 2147483647 w 136"/>
              <a:gd name="T39" fmla="*/ 2147483647 h 137"/>
              <a:gd name="T40" fmla="*/ 2147483647 w 136"/>
              <a:gd name="T41" fmla="*/ 2147483647 h 137"/>
              <a:gd name="T42" fmla="*/ 2147483647 w 136"/>
              <a:gd name="T43" fmla="*/ 2147483647 h 137"/>
              <a:gd name="T44" fmla="*/ 2147483647 w 136"/>
              <a:gd name="T45" fmla="*/ 2147483647 h 137"/>
              <a:gd name="T46" fmla="*/ 2147483647 w 136"/>
              <a:gd name="T47" fmla="*/ 2147483647 h 137"/>
              <a:gd name="T48" fmla="*/ 2147483647 w 136"/>
              <a:gd name="T49" fmla="*/ 2147483647 h 137"/>
              <a:gd name="T50" fmla="*/ 2147483647 w 136"/>
              <a:gd name="T51" fmla="*/ 2147483647 h 137"/>
              <a:gd name="T52" fmla="*/ 2147483647 w 136"/>
              <a:gd name="T53" fmla="*/ 2147483647 h 137"/>
              <a:gd name="T54" fmla="*/ 2147483647 w 136"/>
              <a:gd name="T55" fmla="*/ 2147483647 h 137"/>
              <a:gd name="T56" fmla="*/ 2147483647 w 136"/>
              <a:gd name="T57" fmla="*/ 2147483647 h 137"/>
              <a:gd name="T58" fmla="*/ 2147483647 w 136"/>
              <a:gd name="T59" fmla="*/ 2147483647 h 137"/>
              <a:gd name="T60" fmla="*/ 2147483647 w 136"/>
              <a:gd name="T61" fmla="*/ 2147483647 h 137"/>
              <a:gd name="T62" fmla="*/ 2147483647 w 136"/>
              <a:gd name="T63" fmla="*/ 2147483647 h 137"/>
              <a:gd name="T64" fmla="*/ 0 w 136"/>
              <a:gd name="T65" fmla="*/ 2147483647 h 1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137"/>
              <a:gd name="T101" fmla="*/ 136 w 136"/>
              <a:gd name="T102" fmla="*/ 137 h 1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137">
                <a:moveTo>
                  <a:pt x="0" y="137"/>
                </a:moveTo>
                <a:lnTo>
                  <a:pt x="52" y="137"/>
                </a:lnTo>
                <a:lnTo>
                  <a:pt x="52" y="123"/>
                </a:lnTo>
                <a:lnTo>
                  <a:pt x="52" y="121"/>
                </a:lnTo>
                <a:lnTo>
                  <a:pt x="55" y="119"/>
                </a:lnTo>
                <a:lnTo>
                  <a:pt x="57" y="115"/>
                </a:lnTo>
                <a:lnTo>
                  <a:pt x="61" y="112"/>
                </a:lnTo>
                <a:lnTo>
                  <a:pt x="65" y="110"/>
                </a:lnTo>
                <a:lnTo>
                  <a:pt x="71" y="108"/>
                </a:lnTo>
                <a:lnTo>
                  <a:pt x="79" y="106"/>
                </a:lnTo>
                <a:lnTo>
                  <a:pt x="84" y="102"/>
                </a:lnTo>
                <a:lnTo>
                  <a:pt x="88" y="98"/>
                </a:lnTo>
                <a:lnTo>
                  <a:pt x="92" y="98"/>
                </a:lnTo>
                <a:lnTo>
                  <a:pt x="96" y="96"/>
                </a:lnTo>
                <a:lnTo>
                  <a:pt x="100" y="94"/>
                </a:lnTo>
                <a:lnTo>
                  <a:pt x="107" y="85"/>
                </a:lnTo>
                <a:lnTo>
                  <a:pt x="109" y="79"/>
                </a:lnTo>
                <a:lnTo>
                  <a:pt x="113" y="79"/>
                </a:lnTo>
                <a:lnTo>
                  <a:pt x="117" y="77"/>
                </a:lnTo>
                <a:lnTo>
                  <a:pt x="121" y="73"/>
                </a:lnTo>
                <a:lnTo>
                  <a:pt x="121" y="69"/>
                </a:lnTo>
                <a:lnTo>
                  <a:pt x="123" y="66"/>
                </a:lnTo>
                <a:lnTo>
                  <a:pt x="126" y="62"/>
                </a:lnTo>
                <a:lnTo>
                  <a:pt x="130" y="56"/>
                </a:lnTo>
                <a:lnTo>
                  <a:pt x="136" y="54"/>
                </a:lnTo>
                <a:lnTo>
                  <a:pt x="136" y="50"/>
                </a:lnTo>
                <a:lnTo>
                  <a:pt x="132" y="46"/>
                </a:lnTo>
                <a:lnTo>
                  <a:pt x="130" y="43"/>
                </a:lnTo>
                <a:lnTo>
                  <a:pt x="130" y="37"/>
                </a:lnTo>
                <a:lnTo>
                  <a:pt x="128" y="33"/>
                </a:lnTo>
                <a:lnTo>
                  <a:pt x="126" y="29"/>
                </a:lnTo>
                <a:lnTo>
                  <a:pt x="128" y="23"/>
                </a:lnTo>
                <a:lnTo>
                  <a:pt x="128" y="19"/>
                </a:lnTo>
                <a:lnTo>
                  <a:pt x="128" y="14"/>
                </a:lnTo>
                <a:lnTo>
                  <a:pt x="126" y="12"/>
                </a:lnTo>
                <a:lnTo>
                  <a:pt x="121" y="10"/>
                </a:lnTo>
                <a:lnTo>
                  <a:pt x="119" y="6"/>
                </a:lnTo>
                <a:lnTo>
                  <a:pt x="115" y="8"/>
                </a:lnTo>
                <a:lnTo>
                  <a:pt x="115" y="10"/>
                </a:lnTo>
                <a:lnTo>
                  <a:pt x="103" y="12"/>
                </a:lnTo>
                <a:lnTo>
                  <a:pt x="94" y="12"/>
                </a:lnTo>
                <a:lnTo>
                  <a:pt x="90" y="6"/>
                </a:lnTo>
                <a:lnTo>
                  <a:pt x="86" y="0"/>
                </a:lnTo>
                <a:lnTo>
                  <a:pt x="80" y="2"/>
                </a:lnTo>
                <a:lnTo>
                  <a:pt x="79" y="2"/>
                </a:lnTo>
                <a:lnTo>
                  <a:pt x="73" y="18"/>
                </a:lnTo>
                <a:lnTo>
                  <a:pt x="67" y="33"/>
                </a:lnTo>
                <a:lnTo>
                  <a:pt x="59" y="39"/>
                </a:lnTo>
                <a:lnTo>
                  <a:pt x="54" y="43"/>
                </a:lnTo>
                <a:lnTo>
                  <a:pt x="50" y="43"/>
                </a:lnTo>
                <a:lnTo>
                  <a:pt x="46" y="43"/>
                </a:lnTo>
                <a:lnTo>
                  <a:pt x="40" y="50"/>
                </a:lnTo>
                <a:lnTo>
                  <a:pt x="34" y="58"/>
                </a:lnTo>
                <a:lnTo>
                  <a:pt x="34" y="60"/>
                </a:lnTo>
                <a:lnTo>
                  <a:pt x="36" y="64"/>
                </a:lnTo>
                <a:lnTo>
                  <a:pt x="32" y="69"/>
                </a:lnTo>
                <a:lnTo>
                  <a:pt x="29" y="77"/>
                </a:lnTo>
                <a:lnTo>
                  <a:pt x="31" y="83"/>
                </a:lnTo>
                <a:lnTo>
                  <a:pt x="32" y="89"/>
                </a:lnTo>
                <a:lnTo>
                  <a:pt x="32" y="98"/>
                </a:lnTo>
                <a:lnTo>
                  <a:pt x="31" y="106"/>
                </a:lnTo>
                <a:lnTo>
                  <a:pt x="27" y="114"/>
                </a:lnTo>
                <a:lnTo>
                  <a:pt x="23" y="119"/>
                </a:lnTo>
                <a:lnTo>
                  <a:pt x="11" y="127"/>
                </a:lnTo>
                <a:lnTo>
                  <a:pt x="2" y="135"/>
                </a:lnTo>
                <a:lnTo>
                  <a:pt x="0" y="137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0" name="Freeform 289"/>
          <p:cNvSpPr>
            <a:spLocks noChangeAspect="1"/>
          </p:cNvSpPr>
          <p:nvPr/>
        </p:nvSpPr>
        <p:spPr bwMode="gray">
          <a:xfrm>
            <a:off x="4770438" y="3105150"/>
            <a:ext cx="385762" cy="401638"/>
          </a:xfrm>
          <a:custGeom>
            <a:avLst/>
            <a:gdLst>
              <a:gd name="T0" fmla="*/ 2147483647 w 211"/>
              <a:gd name="T1" fmla="*/ 2147483647 h 220"/>
              <a:gd name="T2" fmla="*/ 2147483647 w 211"/>
              <a:gd name="T3" fmla="*/ 2147483647 h 220"/>
              <a:gd name="T4" fmla="*/ 2147483647 w 211"/>
              <a:gd name="T5" fmla="*/ 2147483647 h 220"/>
              <a:gd name="T6" fmla="*/ 2147483647 w 211"/>
              <a:gd name="T7" fmla="*/ 2147483647 h 220"/>
              <a:gd name="T8" fmla="*/ 2147483647 w 211"/>
              <a:gd name="T9" fmla="*/ 2147483647 h 220"/>
              <a:gd name="T10" fmla="*/ 2147483647 w 211"/>
              <a:gd name="T11" fmla="*/ 2147483647 h 220"/>
              <a:gd name="T12" fmla="*/ 2147483647 w 211"/>
              <a:gd name="T13" fmla="*/ 2147483647 h 220"/>
              <a:gd name="T14" fmla="*/ 2147483647 w 211"/>
              <a:gd name="T15" fmla="*/ 2147483647 h 220"/>
              <a:gd name="T16" fmla="*/ 2147483647 w 211"/>
              <a:gd name="T17" fmla="*/ 2147483647 h 220"/>
              <a:gd name="T18" fmla="*/ 2147483647 w 211"/>
              <a:gd name="T19" fmla="*/ 2147483647 h 220"/>
              <a:gd name="T20" fmla="*/ 2147483647 w 211"/>
              <a:gd name="T21" fmla="*/ 2147483647 h 220"/>
              <a:gd name="T22" fmla="*/ 2147483647 w 211"/>
              <a:gd name="T23" fmla="*/ 2147483647 h 220"/>
              <a:gd name="T24" fmla="*/ 2147483647 w 211"/>
              <a:gd name="T25" fmla="*/ 2147483647 h 220"/>
              <a:gd name="T26" fmla="*/ 0 w 211"/>
              <a:gd name="T27" fmla="*/ 2147483647 h 220"/>
              <a:gd name="T28" fmla="*/ 2147483647 w 211"/>
              <a:gd name="T29" fmla="*/ 2147483647 h 220"/>
              <a:gd name="T30" fmla="*/ 2147483647 w 211"/>
              <a:gd name="T31" fmla="*/ 2147483647 h 220"/>
              <a:gd name="T32" fmla="*/ 2147483647 w 211"/>
              <a:gd name="T33" fmla="*/ 2147483647 h 220"/>
              <a:gd name="T34" fmla="*/ 2147483647 w 211"/>
              <a:gd name="T35" fmla="*/ 2147483647 h 220"/>
              <a:gd name="T36" fmla="*/ 2147483647 w 211"/>
              <a:gd name="T37" fmla="*/ 2147483647 h 220"/>
              <a:gd name="T38" fmla="*/ 2147483647 w 211"/>
              <a:gd name="T39" fmla="*/ 2147483647 h 220"/>
              <a:gd name="T40" fmla="*/ 2147483647 w 211"/>
              <a:gd name="T41" fmla="*/ 2147483647 h 220"/>
              <a:gd name="T42" fmla="*/ 2147483647 w 211"/>
              <a:gd name="T43" fmla="*/ 2147483647 h 220"/>
              <a:gd name="T44" fmla="*/ 2147483647 w 211"/>
              <a:gd name="T45" fmla="*/ 2147483647 h 220"/>
              <a:gd name="T46" fmla="*/ 2147483647 w 211"/>
              <a:gd name="T47" fmla="*/ 2147483647 h 220"/>
              <a:gd name="T48" fmla="*/ 2147483647 w 211"/>
              <a:gd name="T49" fmla="*/ 2147483647 h 220"/>
              <a:gd name="T50" fmla="*/ 2147483647 w 211"/>
              <a:gd name="T51" fmla="*/ 2147483647 h 220"/>
              <a:gd name="T52" fmla="*/ 2147483647 w 211"/>
              <a:gd name="T53" fmla="*/ 2147483647 h 220"/>
              <a:gd name="T54" fmla="*/ 2147483647 w 211"/>
              <a:gd name="T55" fmla="*/ 2147483647 h 220"/>
              <a:gd name="T56" fmla="*/ 2147483647 w 211"/>
              <a:gd name="T57" fmla="*/ 2147483647 h 220"/>
              <a:gd name="T58" fmla="*/ 2147483647 w 211"/>
              <a:gd name="T59" fmla="*/ 2147483647 h 220"/>
              <a:gd name="T60" fmla="*/ 2147483647 w 211"/>
              <a:gd name="T61" fmla="*/ 2147483647 h 220"/>
              <a:gd name="T62" fmla="*/ 2147483647 w 211"/>
              <a:gd name="T63" fmla="*/ 2147483647 h 220"/>
              <a:gd name="T64" fmla="*/ 2147483647 w 211"/>
              <a:gd name="T65" fmla="*/ 2147483647 h 220"/>
              <a:gd name="T66" fmla="*/ 2147483647 w 211"/>
              <a:gd name="T67" fmla="*/ 2147483647 h 220"/>
              <a:gd name="T68" fmla="*/ 2147483647 w 211"/>
              <a:gd name="T69" fmla="*/ 2147483647 h 220"/>
              <a:gd name="T70" fmla="*/ 2147483647 w 211"/>
              <a:gd name="T71" fmla="*/ 2147483647 h 220"/>
              <a:gd name="T72" fmla="*/ 2147483647 w 211"/>
              <a:gd name="T73" fmla="*/ 2147483647 h 220"/>
              <a:gd name="T74" fmla="*/ 2147483647 w 211"/>
              <a:gd name="T75" fmla="*/ 2147483647 h 220"/>
              <a:gd name="T76" fmla="*/ 2147483647 w 211"/>
              <a:gd name="T77" fmla="*/ 2147483647 h 220"/>
              <a:gd name="T78" fmla="*/ 2147483647 w 211"/>
              <a:gd name="T79" fmla="*/ 2147483647 h 220"/>
              <a:gd name="T80" fmla="*/ 2147483647 w 211"/>
              <a:gd name="T81" fmla="*/ 2147483647 h 220"/>
              <a:gd name="T82" fmla="*/ 2147483647 w 211"/>
              <a:gd name="T83" fmla="*/ 2147483647 h 220"/>
              <a:gd name="T84" fmla="*/ 2147483647 w 211"/>
              <a:gd name="T85" fmla="*/ 2147483647 h 220"/>
              <a:gd name="T86" fmla="*/ 2147483647 w 211"/>
              <a:gd name="T87" fmla="*/ 2147483647 h 220"/>
              <a:gd name="T88" fmla="*/ 2147483647 w 211"/>
              <a:gd name="T89" fmla="*/ 2147483647 h 2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1"/>
              <a:gd name="T136" fmla="*/ 0 h 220"/>
              <a:gd name="T137" fmla="*/ 211 w 211"/>
              <a:gd name="T138" fmla="*/ 220 h 2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1" h="220">
                <a:moveTo>
                  <a:pt x="36" y="0"/>
                </a:moveTo>
                <a:lnTo>
                  <a:pt x="33" y="5"/>
                </a:lnTo>
                <a:lnTo>
                  <a:pt x="35" y="9"/>
                </a:lnTo>
                <a:lnTo>
                  <a:pt x="31" y="13"/>
                </a:lnTo>
                <a:lnTo>
                  <a:pt x="27" y="17"/>
                </a:lnTo>
                <a:lnTo>
                  <a:pt x="23" y="19"/>
                </a:lnTo>
                <a:lnTo>
                  <a:pt x="19" y="21"/>
                </a:lnTo>
                <a:lnTo>
                  <a:pt x="17" y="23"/>
                </a:lnTo>
                <a:lnTo>
                  <a:pt x="17" y="26"/>
                </a:lnTo>
                <a:lnTo>
                  <a:pt x="17" y="32"/>
                </a:lnTo>
                <a:lnTo>
                  <a:pt x="17" y="36"/>
                </a:lnTo>
                <a:lnTo>
                  <a:pt x="15" y="40"/>
                </a:lnTo>
                <a:lnTo>
                  <a:pt x="13" y="44"/>
                </a:lnTo>
                <a:lnTo>
                  <a:pt x="10" y="44"/>
                </a:lnTo>
                <a:lnTo>
                  <a:pt x="8" y="44"/>
                </a:lnTo>
                <a:lnTo>
                  <a:pt x="6" y="46"/>
                </a:lnTo>
                <a:lnTo>
                  <a:pt x="6" y="49"/>
                </a:lnTo>
                <a:lnTo>
                  <a:pt x="8" y="51"/>
                </a:lnTo>
                <a:lnTo>
                  <a:pt x="6" y="76"/>
                </a:lnTo>
                <a:lnTo>
                  <a:pt x="12" y="82"/>
                </a:lnTo>
                <a:lnTo>
                  <a:pt x="8" y="84"/>
                </a:lnTo>
                <a:lnTo>
                  <a:pt x="8" y="86"/>
                </a:lnTo>
                <a:lnTo>
                  <a:pt x="8" y="90"/>
                </a:lnTo>
                <a:lnTo>
                  <a:pt x="8" y="92"/>
                </a:lnTo>
                <a:lnTo>
                  <a:pt x="8" y="97"/>
                </a:lnTo>
                <a:lnTo>
                  <a:pt x="8" y="107"/>
                </a:lnTo>
                <a:lnTo>
                  <a:pt x="4" y="113"/>
                </a:lnTo>
                <a:lnTo>
                  <a:pt x="0" y="115"/>
                </a:lnTo>
                <a:lnTo>
                  <a:pt x="0" y="117"/>
                </a:lnTo>
                <a:lnTo>
                  <a:pt x="4" y="120"/>
                </a:lnTo>
                <a:lnTo>
                  <a:pt x="6" y="124"/>
                </a:lnTo>
                <a:lnTo>
                  <a:pt x="8" y="130"/>
                </a:lnTo>
                <a:lnTo>
                  <a:pt x="12" y="132"/>
                </a:lnTo>
                <a:lnTo>
                  <a:pt x="12" y="136"/>
                </a:lnTo>
                <a:lnTo>
                  <a:pt x="13" y="142"/>
                </a:lnTo>
                <a:lnTo>
                  <a:pt x="17" y="145"/>
                </a:lnTo>
                <a:lnTo>
                  <a:pt x="21" y="145"/>
                </a:lnTo>
                <a:lnTo>
                  <a:pt x="25" y="147"/>
                </a:lnTo>
                <a:lnTo>
                  <a:pt x="29" y="149"/>
                </a:lnTo>
                <a:lnTo>
                  <a:pt x="31" y="151"/>
                </a:lnTo>
                <a:lnTo>
                  <a:pt x="36" y="155"/>
                </a:lnTo>
                <a:lnTo>
                  <a:pt x="38" y="157"/>
                </a:lnTo>
                <a:lnTo>
                  <a:pt x="67" y="174"/>
                </a:lnTo>
                <a:lnTo>
                  <a:pt x="69" y="172"/>
                </a:lnTo>
                <a:lnTo>
                  <a:pt x="79" y="165"/>
                </a:lnTo>
                <a:lnTo>
                  <a:pt x="90" y="157"/>
                </a:lnTo>
                <a:lnTo>
                  <a:pt x="198" y="220"/>
                </a:lnTo>
                <a:lnTo>
                  <a:pt x="198" y="209"/>
                </a:lnTo>
                <a:lnTo>
                  <a:pt x="211" y="209"/>
                </a:lnTo>
                <a:lnTo>
                  <a:pt x="211" y="180"/>
                </a:lnTo>
                <a:lnTo>
                  <a:pt x="209" y="67"/>
                </a:lnTo>
                <a:lnTo>
                  <a:pt x="207" y="63"/>
                </a:lnTo>
                <a:lnTo>
                  <a:pt x="205" y="61"/>
                </a:lnTo>
                <a:lnTo>
                  <a:pt x="205" y="55"/>
                </a:lnTo>
                <a:lnTo>
                  <a:pt x="205" y="49"/>
                </a:lnTo>
                <a:lnTo>
                  <a:pt x="207" y="46"/>
                </a:lnTo>
                <a:lnTo>
                  <a:pt x="207" y="40"/>
                </a:lnTo>
                <a:lnTo>
                  <a:pt x="205" y="34"/>
                </a:lnTo>
                <a:lnTo>
                  <a:pt x="203" y="28"/>
                </a:lnTo>
                <a:lnTo>
                  <a:pt x="203" y="26"/>
                </a:lnTo>
                <a:lnTo>
                  <a:pt x="198" y="23"/>
                </a:lnTo>
                <a:lnTo>
                  <a:pt x="196" y="21"/>
                </a:lnTo>
                <a:lnTo>
                  <a:pt x="188" y="21"/>
                </a:lnTo>
                <a:lnTo>
                  <a:pt x="182" y="21"/>
                </a:lnTo>
                <a:lnTo>
                  <a:pt x="180" y="13"/>
                </a:lnTo>
                <a:lnTo>
                  <a:pt x="169" y="9"/>
                </a:lnTo>
                <a:lnTo>
                  <a:pt x="161" y="7"/>
                </a:lnTo>
                <a:lnTo>
                  <a:pt x="155" y="9"/>
                </a:lnTo>
                <a:lnTo>
                  <a:pt x="150" y="15"/>
                </a:lnTo>
                <a:lnTo>
                  <a:pt x="144" y="19"/>
                </a:lnTo>
                <a:lnTo>
                  <a:pt x="140" y="24"/>
                </a:lnTo>
                <a:lnTo>
                  <a:pt x="142" y="28"/>
                </a:lnTo>
                <a:lnTo>
                  <a:pt x="146" y="30"/>
                </a:lnTo>
                <a:lnTo>
                  <a:pt x="146" y="34"/>
                </a:lnTo>
                <a:lnTo>
                  <a:pt x="146" y="38"/>
                </a:lnTo>
                <a:lnTo>
                  <a:pt x="138" y="44"/>
                </a:lnTo>
                <a:lnTo>
                  <a:pt x="132" y="49"/>
                </a:lnTo>
                <a:lnTo>
                  <a:pt x="129" y="46"/>
                </a:lnTo>
                <a:lnTo>
                  <a:pt x="127" y="44"/>
                </a:lnTo>
                <a:lnTo>
                  <a:pt x="109" y="40"/>
                </a:lnTo>
                <a:lnTo>
                  <a:pt x="94" y="34"/>
                </a:lnTo>
                <a:lnTo>
                  <a:pt x="84" y="24"/>
                </a:lnTo>
                <a:lnTo>
                  <a:pt x="77" y="15"/>
                </a:lnTo>
                <a:lnTo>
                  <a:pt x="63" y="13"/>
                </a:lnTo>
                <a:lnTo>
                  <a:pt x="48" y="11"/>
                </a:lnTo>
                <a:lnTo>
                  <a:pt x="48" y="7"/>
                </a:lnTo>
                <a:lnTo>
                  <a:pt x="42" y="7"/>
                </a:lnTo>
                <a:lnTo>
                  <a:pt x="38" y="5"/>
                </a:lnTo>
                <a:lnTo>
                  <a:pt x="36" y="1"/>
                </a:lnTo>
                <a:lnTo>
                  <a:pt x="36" y="0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1" name="Freeform 290"/>
          <p:cNvSpPr>
            <a:spLocks noChangeAspect="1" noEditPoints="1"/>
          </p:cNvSpPr>
          <p:nvPr/>
        </p:nvSpPr>
        <p:spPr bwMode="gray">
          <a:xfrm>
            <a:off x="5372100" y="3117850"/>
            <a:ext cx="36513" cy="109538"/>
          </a:xfrm>
          <a:custGeom>
            <a:avLst/>
            <a:gdLst>
              <a:gd name="T0" fmla="*/ 2147483647 w 18"/>
              <a:gd name="T1" fmla="*/ 2147483647 h 58"/>
              <a:gd name="T2" fmla="*/ 2147483647 w 18"/>
              <a:gd name="T3" fmla="*/ 2147483647 h 58"/>
              <a:gd name="T4" fmla="*/ 0 w 18"/>
              <a:gd name="T5" fmla="*/ 2147483647 h 58"/>
              <a:gd name="T6" fmla="*/ 2147483647 w 18"/>
              <a:gd name="T7" fmla="*/ 2147483647 h 58"/>
              <a:gd name="T8" fmla="*/ 2147483647 w 18"/>
              <a:gd name="T9" fmla="*/ 2147483647 h 58"/>
              <a:gd name="T10" fmla="*/ 2147483647 w 18"/>
              <a:gd name="T11" fmla="*/ 2147483647 h 58"/>
              <a:gd name="T12" fmla="*/ 2147483647 w 18"/>
              <a:gd name="T13" fmla="*/ 2147483647 h 58"/>
              <a:gd name="T14" fmla="*/ 2147483647 w 18"/>
              <a:gd name="T15" fmla="*/ 2147483647 h 58"/>
              <a:gd name="T16" fmla="*/ 2147483647 w 18"/>
              <a:gd name="T17" fmla="*/ 2147483647 h 58"/>
              <a:gd name="T18" fmla="*/ 2147483647 w 18"/>
              <a:gd name="T19" fmla="*/ 2147483647 h 58"/>
              <a:gd name="T20" fmla="*/ 2147483647 w 18"/>
              <a:gd name="T21" fmla="*/ 2147483647 h 58"/>
              <a:gd name="T22" fmla="*/ 2147483647 w 18"/>
              <a:gd name="T23" fmla="*/ 2147483647 h 58"/>
              <a:gd name="T24" fmla="*/ 2147483647 w 18"/>
              <a:gd name="T25" fmla="*/ 2147483647 h 58"/>
              <a:gd name="T26" fmla="*/ 2147483647 w 18"/>
              <a:gd name="T27" fmla="*/ 2147483647 h 58"/>
              <a:gd name="T28" fmla="*/ 2147483647 w 18"/>
              <a:gd name="T29" fmla="*/ 2147483647 h 58"/>
              <a:gd name="T30" fmla="*/ 2147483647 w 18"/>
              <a:gd name="T31" fmla="*/ 2147483647 h 58"/>
              <a:gd name="T32" fmla="*/ 2147483647 w 18"/>
              <a:gd name="T33" fmla="*/ 2147483647 h 58"/>
              <a:gd name="T34" fmla="*/ 2147483647 w 18"/>
              <a:gd name="T35" fmla="*/ 2147483647 h 58"/>
              <a:gd name="T36" fmla="*/ 2147483647 w 18"/>
              <a:gd name="T37" fmla="*/ 2147483647 h 58"/>
              <a:gd name="T38" fmla="*/ 2147483647 w 18"/>
              <a:gd name="T39" fmla="*/ 2147483647 h 58"/>
              <a:gd name="T40" fmla="*/ 2147483647 w 18"/>
              <a:gd name="T41" fmla="*/ 2147483647 h 58"/>
              <a:gd name="T42" fmla="*/ 2147483647 w 18"/>
              <a:gd name="T43" fmla="*/ 2147483647 h 58"/>
              <a:gd name="T44" fmla="*/ 2147483647 w 18"/>
              <a:gd name="T45" fmla="*/ 2147483647 h 58"/>
              <a:gd name="T46" fmla="*/ 2147483647 w 18"/>
              <a:gd name="T47" fmla="*/ 2147483647 h 58"/>
              <a:gd name="T48" fmla="*/ 2147483647 w 18"/>
              <a:gd name="T49" fmla="*/ 2147483647 h 58"/>
              <a:gd name="T50" fmla="*/ 2147483647 w 18"/>
              <a:gd name="T51" fmla="*/ 2147483647 h 58"/>
              <a:gd name="T52" fmla="*/ 2147483647 w 18"/>
              <a:gd name="T53" fmla="*/ 2147483647 h 58"/>
              <a:gd name="T54" fmla="*/ 2147483647 w 18"/>
              <a:gd name="T55" fmla="*/ 2147483647 h 58"/>
              <a:gd name="T56" fmla="*/ 2147483647 w 18"/>
              <a:gd name="T57" fmla="*/ 0 h 58"/>
              <a:gd name="T58" fmla="*/ 2147483647 w 18"/>
              <a:gd name="T59" fmla="*/ 0 h 58"/>
              <a:gd name="T60" fmla="*/ 2147483647 w 18"/>
              <a:gd name="T61" fmla="*/ 2147483647 h 58"/>
              <a:gd name="T62" fmla="*/ 2147483647 w 18"/>
              <a:gd name="T63" fmla="*/ 2147483647 h 58"/>
              <a:gd name="T64" fmla="*/ 2147483647 w 18"/>
              <a:gd name="T65" fmla="*/ 2147483647 h 58"/>
              <a:gd name="T66" fmla="*/ 2147483647 w 18"/>
              <a:gd name="T67" fmla="*/ 2147483647 h 58"/>
              <a:gd name="T68" fmla="*/ 2147483647 w 18"/>
              <a:gd name="T69" fmla="*/ 2147483647 h 58"/>
              <a:gd name="T70" fmla="*/ 2147483647 w 18"/>
              <a:gd name="T71" fmla="*/ 2147483647 h 58"/>
              <a:gd name="T72" fmla="*/ 2147483647 w 18"/>
              <a:gd name="T73" fmla="*/ 2147483647 h 58"/>
              <a:gd name="T74" fmla="*/ 2147483647 w 18"/>
              <a:gd name="T75" fmla="*/ 2147483647 h 58"/>
              <a:gd name="T76" fmla="*/ 2147483647 w 18"/>
              <a:gd name="T77" fmla="*/ 2147483647 h 58"/>
              <a:gd name="T78" fmla="*/ 2147483647 w 18"/>
              <a:gd name="T79" fmla="*/ 2147483647 h 58"/>
              <a:gd name="T80" fmla="*/ 2147483647 w 18"/>
              <a:gd name="T81" fmla="*/ 2147483647 h 58"/>
              <a:gd name="T82" fmla="*/ 2147483647 w 18"/>
              <a:gd name="T83" fmla="*/ 2147483647 h 58"/>
              <a:gd name="T84" fmla="*/ 2147483647 w 18"/>
              <a:gd name="T85" fmla="*/ 2147483647 h 58"/>
              <a:gd name="T86" fmla="*/ 2147483647 w 18"/>
              <a:gd name="T87" fmla="*/ 2147483647 h 58"/>
              <a:gd name="T88" fmla="*/ 2147483647 w 18"/>
              <a:gd name="T89" fmla="*/ 2147483647 h 58"/>
              <a:gd name="T90" fmla="*/ 2147483647 w 18"/>
              <a:gd name="T91" fmla="*/ 2147483647 h 58"/>
              <a:gd name="T92" fmla="*/ 2147483647 w 18"/>
              <a:gd name="T93" fmla="*/ 2147483647 h 58"/>
              <a:gd name="T94" fmla="*/ 2147483647 w 18"/>
              <a:gd name="T95" fmla="*/ 2147483647 h 58"/>
              <a:gd name="T96" fmla="*/ 2147483647 w 18"/>
              <a:gd name="T97" fmla="*/ 2147483647 h 58"/>
              <a:gd name="T98" fmla="*/ 2147483647 w 18"/>
              <a:gd name="T99" fmla="*/ 2147483647 h 58"/>
              <a:gd name="T100" fmla="*/ 2147483647 w 18"/>
              <a:gd name="T101" fmla="*/ 2147483647 h 58"/>
              <a:gd name="T102" fmla="*/ 2147483647 w 18"/>
              <a:gd name="T103" fmla="*/ 2147483647 h 58"/>
              <a:gd name="T104" fmla="*/ 2147483647 w 18"/>
              <a:gd name="T105" fmla="*/ 2147483647 h 58"/>
              <a:gd name="T106" fmla="*/ 2147483647 w 18"/>
              <a:gd name="T107" fmla="*/ 2147483647 h 58"/>
              <a:gd name="T108" fmla="*/ 2147483647 w 18"/>
              <a:gd name="T109" fmla="*/ 2147483647 h 58"/>
              <a:gd name="T110" fmla="*/ 2147483647 w 18"/>
              <a:gd name="T111" fmla="*/ 2147483647 h 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"/>
              <a:gd name="T169" fmla="*/ 0 h 58"/>
              <a:gd name="T170" fmla="*/ 18 w 18"/>
              <a:gd name="T171" fmla="*/ 58 h 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" h="58">
                <a:moveTo>
                  <a:pt x="4" y="17"/>
                </a:moveTo>
                <a:lnTo>
                  <a:pt x="2" y="19"/>
                </a:lnTo>
                <a:lnTo>
                  <a:pt x="0" y="19"/>
                </a:lnTo>
                <a:lnTo>
                  <a:pt x="2" y="25"/>
                </a:lnTo>
                <a:lnTo>
                  <a:pt x="6" y="21"/>
                </a:lnTo>
                <a:lnTo>
                  <a:pt x="4" y="17"/>
                </a:lnTo>
                <a:close/>
                <a:moveTo>
                  <a:pt x="18" y="8"/>
                </a:moveTo>
                <a:lnTo>
                  <a:pt x="18" y="10"/>
                </a:lnTo>
                <a:lnTo>
                  <a:pt x="18" y="14"/>
                </a:lnTo>
                <a:lnTo>
                  <a:pt x="18" y="17"/>
                </a:lnTo>
                <a:lnTo>
                  <a:pt x="18" y="19"/>
                </a:lnTo>
                <a:lnTo>
                  <a:pt x="18" y="23"/>
                </a:lnTo>
                <a:lnTo>
                  <a:pt x="18" y="27"/>
                </a:lnTo>
                <a:lnTo>
                  <a:pt x="18" y="29"/>
                </a:lnTo>
                <a:lnTo>
                  <a:pt x="14" y="29"/>
                </a:lnTo>
                <a:lnTo>
                  <a:pt x="12" y="29"/>
                </a:lnTo>
                <a:lnTo>
                  <a:pt x="12" y="23"/>
                </a:lnTo>
                <a:lnTo>
                  <a:pt x="14" y="17"/>
                </a:lnTo>
                <a:lnTo>
                  <a:pt x="12" y="14"/>
                </a:lnTo>
                <a:lnTo>
                  <a:pt x="14" y="10"/>
                </a:lnTo>
                <a:lnTo>
                  <a:pt x="16" y="10"/>
                </a:lnTo>
                <a:lnTo>
                  <a:pt x="18" y="8"/>
                </a:lnTo>
                <a:close/>
                <a:moveTo>
                  <a:pt x="18" y="8"/>
                </a:moveTo>
                <a:lnTo>
                  <a:pt x="18" y="2"/>
                </a:lnTo>
                <a:lnTo>
                  <a:pt x="18" y="0"/>
                </a:lnTo>
                <a:lnTo>
                  <a:pt x="14" y="0"/>
                </a:lnTo>
                <a:lnTo>
                  <a:pt x="12" y="2"/>
                </a:lnTo>
                <a:lnTo>
                  <a:pt x="8" y="4"/>
                </a:lnTo>
                <a:lnTo>
                  <a:pt x="6" y="8"/>
                </a:lnTo>
                <a:lnTo>
                  <a:pt x="6" y="12"/>
                </a:lnTo>
                <a:lnTo>
                  <a:pt x="6" y="16"/>
                </a:lnTo>
                <a:lnTo>
                  <a:pt x="4" y="16"/>
                </a:lnTo>
                <a:lnTo>
                  <a:pt x="4" y="17"/>
                </a:lnTo>
                <a:lnTo>
                  <a:pt x="6" y="21"/>
                </a:lnTo>
                <a:lnTo>
                  <a:pt x="2" y="25"/>
                </a:lnTo>
                <a:lnTo>
                  <a:pt x="2" y="29"/>
                </a:lnTo>
                <a:lnTo>
                  <a:pt x="4" y="31"/>
                </a:lnTo>
                <a:lnTo>
                  <a:pt x="6" y="54"/>
                </a:lnTo>
                <a:lnTo>
                  <a:pt x="4" y="58"/>
                </a:lnTo>
                <a:lnTo>
                  <a:pt x="10" y="50"/>
                </a:lnTo>
                <a:lnTo>
                  <a:pt x="16" y="40"/>
                </a:lnTo>
                <a:lnTo>
                  <a:pt x="16" y="35"/>
                </a:lnTo>
                <a:lnTo>
                  <a:pt x="18" y="29"/>
                </a:lnTo>
                <a:lnTo>
                  <a:pt x="14" y="29"/>
                </a:lnTo>
                <a:lnTo>
                  <a:pt x="12" y="29"/>
                </a:lnTo>
                <a:lnTo>
                  <a:pt x="12" y="23"/>
                </a:lnTo>
                <a:lnTo>
                  <a:pt x="14" y="17"/>
                </a:lnTo>
                <a:lnTo>
                  <a:pt x="12" y="14"/>
                </a:lnTo>
                <a:lnTo>
                  <a:pt x="14" y="10"/>
                </a:lnTo>
                <a:lnTo>
                  <a:pt x="18" y="10"/>
                </a:lnTo>
                <a:lnTo>
                  <a:pt x="18" y="8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2" name="Freeform 291"/>
          <p:cNvSpPr>
            <a:spLocks noChangeAspect="1"/>
          </p:cNvSpPr>
          <p:nvPr/>
        </p:nvSpPr>
        <p:spPr bwMode="gray">
          <a:xfrm>
            <a:off x="5475288" y="2979738"/>
            <a:ext cx="223837" cy="247650"/>
          </a:xfrm>
          <a:custGeom>
            <a:avLst/>
            <a:gdLst>
              <a:gd name="T0" fmla="*/ 2147483647 w 123"/>
              <a:gd name="T1" fmla="*/ 2147483647 h 133"/>
              <a:gd name="T2" fmla="*/ 2147483647 w 123"/>
              <a:gd name="T3" fmla="*/ 2147483647 h 133"/>
              <a:gd name="T4" fmla="*/ 2147483647 w 123"/>
              <a:gd name="T5" fmla="*/ 2147483647 h 133"/>
              <a:gd name="T6" fmla="*/ 2147483647 w 123"/>
              <a:gd name="T7" fmla="*/ 2147483647 h 133"/>
              <a:gd name="T8" fmla="*/ 2147483647 w 123"/>
              <a:gd name="T9" fmla="*/ 2147483647 h 133"/>
              <a:gd name="T10" fmla="*/ 2147483647 w 123"/>
              <a:gd name="T11" fmla="*/ 2147483647 h 133"/>
              <a:gd name="T12" fmla="*/ 2147483647 w 123"/>
              <a:gd name="T13" fmla="*/ 2147483647 h 133"/>
              <a:gd name="T14" fmla="*/ 2147483647 w 123"/>
              <a:gd name="T15" fmla="*/ 2147483647 h 133"/>
              <a:gd name="T16" fmla="*/ 2147483647 w 123"/>
              <a:gd name="T17" fmla="*/ 2147483647 h 133"/>
              <a:gd name="T18" fmla="*/ 2147483647 w 123"/>
              <a:gd name="T19" fmla="*/ 2147483647 h 133"/>
              <a:gd name="T20" fmla="*/ 2147483647 w 123"/>
              <a:gd name="T21" fmla="*/ 2147483647 h 133"/>
              <a:gd name="T22" fmla="*/ 2147483647 w 123"/>
              <a:gd name="T23" fmla="*/ 2147483647 h 133"/>
              <a:gd name="T24" fmla="*/ 2147483647 w 123"/>
              <a:gd name="T25" fmla="*/ 2147483647 h 133"/>
              <a:gd name="T26" fmla="*/ 2147483647 w 123"/>
              <a:gd name="T27" fmla="*/ 2147483647 h 133"/>
              <a:gd name="T28" fmla="*/ 2147483647 w 123"/>
              <a:gd name="T29" fmla="*/ 2147483647 h 133"/>
              <a:gd name="T30" fmla="*/ 2147483647 w 123"/>
              <a:gd name="T31" fmla="*/ 2147483647 h 133"/>
              <a:gd name="T32" fmla="*/ 2147483647 w 123"/>
              <a:gd name="T33" fmla="*/ 2147483647 h 133"/>
              <a:gd name="T34" fmla="*/ 2147483647 w 123"/>
              <a:gd name="T35" fmla="*/ 2147483647 h 133"/>
              <a:gd name="T36" fmla="*/ 2147483647 w 123"/>
              <a:gd name="T37" fmla="*/ 2147483647 h 133"/>
              <a:gd name="T38" fmla="*/ 2147483647 w 123"/>
              <a:gd name="T39" fmla="*/ 2147483647 h 133"/>
              <a:gd name="T40" fmla="*/ 2147483647 w 123"/>
              <a:gd name="T41" fmla="*/ 2147483647 h 133"/>
              <a:gd name="T42" fmla="*/ 2147483647 w 123"/>
              <a:gd name="T43" fmla="*/ 2147483647 h 133"/>
              <a:gd name="T44" fmla="*/ 2147483647 w 123"/>
              <a:gd name="T45" fmla="*/ 2147483647 h 133"/>
              <a:gd name="T46" fmla="*/ 2147483647 w 123"/>
              <a:gd name="T47" fmla="*/ 0 h 133"/>
              <a:gd name="T48" fmla="*/ 2147483647 w 123"/>
              <a:gd name="T49" fmla="*/ 2147483647 h 133"/>
              <a:gd name="T50" fmla="*/ 2147483647 w 123"/>
              <a:gd name="T51" fmla="*/ 2147483647 h 133"/>
              <a:gd name="T52" fmla="*/ 2147483647 w 123"/>
              <a:gd name="T53" fmla="*/ 2147483647 h 133"/>
              <a:gd name="T54" fmla="*/ 2147483647 w 123"/>
              <a:gd name="T55" fmla="*/ 2147483647 h 133"/>
              <a:gd name="T56" fmla="*/ 2147483647 w 123"/>
              <a:gd name="T57" fmla="*/ 2147483647 h 133"/>
              <a:gd name="T58" fmla="*/ 2147483647 w 123"/>
              <a:gd name="T59" fmla="*/ 2147483647 h 133"/>
              <a:gd name="T60" fmla="*/ 2147483647 w 123"/>
              <a:gd name="T61" fmla="*/ 2147483647 h 133"/>
              <a:gd name="T62" fmla="*/ 2147483647 w 123"/>
              <a:gd name="T63" fmla="*/ 2147483647 h 133"/>
              <a:gd name="T64" fmla="*/ 2147483647 w 123"/>
              <a:gd name="T65" fmla="*/ 2147483647 h 133"/>
              <a:gd name="T66" fmla="*/ 2147483647 w 123"/>
              <a:gd name="T67" fmla="*/ 2147483647 h 133"/>
              <a:gd name="T68" fmla="*/ 2147483647 w 123"/>
              <a:gd name="T69" fmla="*/ 2147483647 h 133"/>
              <a:gd name="T70" fmla="*/ 2147483647 w 123"/>
              <a:gd name="T71" fmla="*/ 2147483647 h 133"/>
              <a:gd name="T72" fmla="*/ 2147483647 w 123"/>
              <a:gd name="T73" fmla="*/ 2147483647 h 133"/>
              <a:gd name="T74" fmla="*/ 2147483647 w 123"/>
              <a:gd name="T75" fmla="*/ 2147483647 h 133"/>
              <a:gd name="T76" fmla="*/ 2147483647 w 123"/>
              <a:gd name="T77" fmla="*/ 2147483647 h 133"/>
              <a:gd name="T78" fmla="*/ 2147483647 w 123"/>
              <a:gd name="T79" fmla="*/ 2147483647 h 133"/>
              <a:gd name="T80" fmla="*/ 2147483647 w 123"/>
              <a:gd name="T81" fmla="*/ 2147483647 h 133"/>
              <a:gd name="T82" fmla="*/ 2147483647 w 123"/>
              <a:gd name="T83" fmla="*/ 2147483647 h 133"/>
              <a:gd name="T84" fmla="*/ 2147483647 w 123"/>
              <a:gd name="T85" fmla="*/ 2147483647 h 1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3"/>
              <a:gd name="T130" fmla="*/ 0 h 133"/>
              <a:gd name="T131" fmla="*/ 123 w 123"/>
              <a:gd name="T132" fmla="*/ 133 h 1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3" h="133">
                <a:moveTo>
                  <a:pt x="123" y="115"/>
                </a:moveTo>
                <a:lnTo>
                  <a:pt x="121" y="112"/>
                </a:lnTo>
                <a:lnTo>
                  <a:pt x="121" y="106"/>
                </a:lnTo>
                <a:lnTo>
                  <a:pt x="117" y="106"/>
                </a:lnTo>
                <a:lnTo>
                  <a:pt x="115" y="100"/>
                </a:lnTo>
                <a:lnTo>
                  <a:pt x="117" y="96"/>
                </a:lnTo>
                <a:lnTo>
                  <a:pt x="115" y="92"/>
                </a:lnTo>
                <a:lnTo>
                  <a:pt x="113" y="87"/>
                </a:lnTo>
                <a:lnTo>
                  <a:pt x="109" y="83"/>
                </a:lnTo>
                <a:lnTo>
                  <a:pt x="107" y="81"/>
                </a:lnTo>
                <a:lnTo>
                  <a:pt x="105" y="79"/>
                </a:lnTo>
                <a:lnTo>
                  <a:pt x="102" y="79"/>
                </a:lnTo>
                <a:lnTo>
                  <a:pt x="102" y="77"/>
                </a:lnTo>
                <a:lnTo>
                  <a:pt x="102" y="75"/>
                </a:lnTo>
                <a:lnTo>
                  <a:pt x="98" y="69"/>
                </a:lnTo>
                <a:lnTo>
                  <a:pt x="92" y="66"/>
                </a:lnTo>
                <a:lnTo>
                  <a:pt x="88" y="60"/>
                </a:lnTo>
                <a:lnTo>
                  <a:pt x="86" y="54"/>
                </a:lnTo>
                <a:lnTo>
                  <a:pt x="84" y="52"/>
                </a:lnTo>
                <a:lnTo>
                  <a:pt x="82" y="48"/>
                </a:lnTo>
                <a:lnTo>
                  <a:pt x="84" y="46"/>
                </a:lnTo>
                <a:lnTo>
                  <a:pt x="84" y="43"/>
                </a:lnTo>
                <a:lnTo>
                  <a:pt x="86" y="41"/>
                </a:lnTo>
                <a:lnTo>
                  <a:pt x="88" y="41"/>
                </a:lnTo>
                <a:lnTo>
                  <a:pt x="90" y="39"/>
                </a:lnTo>
                <a:lnTo>
                  <a:pt x="88" y="33"/>
                </a:lnTo>
                <a:lnTo>
                  <a:pt x="90" y="31"/>
                </a:lnTo>
                <a:lnTo>
                  <a:pt x="94" y="31"/>
                </a:lnTo>
                <a:lnTo>
                  <a:pt x="94" y="29"/>
                </a:lnTo>
                <a:lnTo>
                  <a:pt x="92" y="27"/>
                </a:lnTo>
                <a:lnTo>
                  <a:pt x="90" y="27"/>
                </a:lnTo>
                <a:lnTo>
                  <a:pt x="86" y="27"/>
                </a:lnTo>
                <a:lnTo>
                  <a:pt x="84" y="27"/>
                </a:lnTo>
                <a:lnTo>
                  <a:pt x="82" y="25"/>
                </a:lnTo>
                <a:lnTo>
                  <a:pt x="79" y="25"/>
                </a:lnTo>
                <a:lnTo>
                  <a:pt x="77" y="23"/>
                </a:lnTo>
                <a:lnTo>
                  <a:pt x="75" y="21"/>
                </a:lnTo>
                <a:lnTo>
                  <a:pt x="75" y="20"/>
                </a:lnTo>
                <a:lnTo>
                  <a:pt x="73" y="18"/>
                </a:lnTo>
                <a:lnTo>
                  <a:pt x="73" y="16"/>
                </a:lnTo>
                <a:lnTo>
                  <a:pt x="71" y="14"/>
                </a:lnTo>
                <a:lnTo>
                  <a:pt x="73" y="10"/>
                </a:lnTo>
                <a:lnTo>
                  <a:pt x="71" y="6"/>
                </a:lnTo>
                <a:lnTo>
                  <a:pt x="69" y="4"/>
                </a:lnTo>
                <a:lnTo>
                  <a:pt x="65" y="2"/>
                </a:lnTo>
                <a:lnTo>
                  <a:pt x="61" y="4"/>
                </a:lnTo>
                <a:lnTo>
                  <a:pt x="59" y="0"/>
                </a:lnTo>
                <a:lnTo>
                  <a:pt x="57" y="0"/>
                </a:lnTo>
                <a:lnTo>
                  <a:pt x="56" y="0"/>
                </a:lnTo>
                <a:lnTo>
                  <a:pt x="54" y="4"/>
                </a:lnTo>
                <a:lnTo>
                  <a:pt x="50" y="2"/>
                </a:lnTo>
                <a:lnTo>
                  <a:pt x="46" y="2"/>
                </a:lnTo>
                <a:lnTo>
                  <a:pt x="44" y="2"/>
                </a:lnTo>
                <a:lnTo>
                  <a:pt x="42" y="2"/>
                </a:lnTo>
                <a:lnTo>
                  <a:pt x="42" y="6"/>
                </a:lnTo>
                <a:lnTo>
                  <a:pt x="40" y="12"/>
                </a:lnTo>
                <a:lnTo>
                  <a:pt x="36" y="14"/>
                </a:lnTo>
                <a:lnTo>
                  <a:pt x="33" y="20"/>
                </a:lnTo>
                <a:lnTo>
                  <a:pt x="34" y="21"/>
                </a:lnTo>
                <a:lnTo>
                  <a:pt x="34" y="25"/>
                </a:lnTo>
                <a:lnTo>
                  <a:pt x="33" y="29"/>
                </a:lnTo>
                <a:lnTo>
                  <a:pt x="33" y="33"/>
                </a:lnTo>
                <a:lnTo>
                  <a:pt x="33" y="37"/>
                </a:lnTo>
                <a:lnTo>
                  <a:pt x="33" y="39"/>
                </a:lnTo>
                <a:lnTo>
                  <a:pt x="31" y="43"/>
                </a:lnTo>
                <a:lnTo>
                  <a:pt x="29" y="46"/>
                </a:lnTo>
                <a:lnTo>
                  <a:pt x="27" y="50"/>
                </a:lnTo>
                <a:lnTo>
                  <a:pt x="0" y="71"/>
                </a:lnTo>
                <a:lnTo>
                  <a:pt x="8" y="92"/>
                </a:lnTo>
                <a:lnTo>
                  <a:pt x="42" y="114"/>
                </a:lnTo>
                <a:lnTo>
                  <a:pt x="44" y="117"/>
                </a:lnTo>
                <a:lnTo>
                  <a:pt x="52" y="117"/>
                </a:lnTo>
                <a:lnTo>
                  <a:pt x="54" y="125"/>
                </a:lnTo>
                <a:lnTo>
                  <a:pt x="63" y="131"/>
                </a:lnTo>
                <a:lnTo>
                  <a:pt x="86" y="133"/>
                </a:lnTo>
                <a:lnTo>
                  <a:pt x="90" y="129"/>
                </a:lnTo>
                <a:lnTo>
                  <a:pt x="98" y="123"/>
                </a:lnTo>
                <a:lnTo>
                  <a:pt x="102" y="117"/>
                </a:lnTo>
                <a:lnTo>
                  <a:pt x="105" y="114"/>
                </a:lnTo>
                <a:lnTo>
                  <a:pt x="111" y="115"/>
                </a:lnTo>
                <a:lnTo>
                  <a:pt x="115" y="114"/>
                </a:lnTo>
                <a:lnTo>
                  <a:pt x="119" y="117"/>
                </a:lnTo>
                <a:lnTo>
                  <a:pt x="123" y="119"/>
                </a:lnTo>
                <a:lnTo>
                  <a:pt x="123" y="117"/>
                </a:lnTo>
                <a:lnTo>
                  <a:pt x="123" y="115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3" name="Freeform 292"/>
          <p:cNvSpPr>
            <a:spLocks noChangeAspect="1" noEditPoints="1"/>
          </p:cNvSpPr>
          <p:nvPr/>
        </p:nvSpPr>
        <p:spPr bwMode="gray">
          <a:xfrm>
            <a:off x="5145088" y="3149600"/>
            <a:ext cx="254000" cy="293688"/>
          </a:xfrm>
          <a:custGeom>
            <a:avLst/>
            <a:gdLst>
              <a:gd name="T0" fmla="*/ 0 w 139"/>
              <a:gd name="T1" fmla="*/ 2147483647 h 160"/>
              <a:gd name="T2" fmla="*/ 2147483647 w 139"/>
              <a:gd name="T3" fmla="*/ 2147483647 h 160"/>
              <a:gd name="T4" fmla="*/ 2147483647 w 139"/>
              <a:gd name="T5" fmla="*/ 2147483647 h 160"/>
              <a:gd name="T6" fmla="*/ 2147483647 w 139"/>
              <a:gd name="T7" fmla="*/ 2147483647 h 160"/>
              <a:gd name="T8" fmla="*/ 2147483647 w 139"/>
              <a:gd name="T9" fmla="*/ 2147483647 h 160"/>
              <a:gd name="T10" fmla="*/ 2147483647 w 139"/>
              <a:gd name="T11" fmla="*/ 2147483647 h 160"/>
              <a:gd name="T12" fmla="*/ 2147483647 w 139"/>
              <a:gd name="T13" fmla="*/ 2147483647 h 160"/>
              <a:gd name="T14" fmla="*/ 2147483647 w 139"/>
              <a:gd name="T15" fmla="*/ 2147483647 h 160"/>
              <a:gd name="T16" fmla="*/ 2147483647 w 139"/>
              <a:gd name="T17" fmla="*/ 2147483647 h 160"/>
              <a:gd name="T18" fmla="*/ 2147483647 w 139"/>
              <a:gd name="T19" fmla="*/ 2147483647 h 160"/>
              <a:gd name="T20" fmla="*/ 2147483647 w 139"/>
              <a:gd name="T21" fmla="*/ 2147483647 h 160"/>
              <a:gd name="T22" fmla="*/ 2147483647 w 139"/>
              <a:gd name="T23" fmla="*/ 2147483647 h 160"/>
              <a:gd name="T24" fmla="*/ 2147483647 w 139"/>
              <a:gd name="T25" fmla="*/ 2147483647 h 160"/>
              <a:gd name="T26" fmla="*/ 2147483647 w 139"/>
              <a:gd name="T27" fmla="*/ 2147483647 h 160"/>
              <a:gd name="T28" fmla="*/ 2147483647 w 139"/>
              <a:gd name="T29" fmla="*/ 2147483647 h 160"/>
              <a:gd name="T30" fmla="*/ 2147483647 w 139"/>
              <a:gd name="T31" fmla="*/ 2147483647 h 160"/>
              <a:gd name="T32" fmla="*/ 2147483647 w 139"/>
              <a:gd name="T33" fmla="*/ 2147483647 h 160"/>
              <a:gd name="T34" fmla="*/ 2147483647 w 139"/>
              <a:gd name="T35" fmla="*/ 2147483647 h 160"/>
              <a:gd name="T36" fmla="*/ 2147483647 w 139"/>
              <a:gd name="T37" fmla="*/ 2147483647 h 160"/>
              <a:gd name="T38" fmla="*/ 2147483647 w 139"/>
              <a:gd name="T39" fmla="*/ 2147483647 h 160"/>
              <a:gd name="T40" fmla="*/ 2147483647 w 139"/>
              <a:gd name="T41" fmla="*/ 2147483647 h 160"/>
              <a:gd name="T42" fmla="*/ 2147483647 w 139"/>
              <a:gd name="T43" fmla="*/ 2147483647 h 160"/>
              <a:gd name="T44" fmla="*/ 2147483647 w 139"/>
              <a:gd name="T45" fmla="*/ 2147483647 h 160"/>
              <a:gd name="T46" fmla="*/ 2147483647 w 139"/>
              <a:gd name="T47" fmla="*/ 2147483647 h 160"/>
              <a:gd name="T48" fmla="*/ 2147483647 w 139"/>
              <a:gd name="T49" fmla="*/ 2147483647 h 160"/>
              <a:gd name="T50" fmla="*/ 2147483647 w 139"/>
              <a:gd name="T51" fmla="*/ 2147483647 h 160"/>
              <a:gd name="T52" fmla="*/ 2147483647 w 139"/>
              <a:gd name="T53" fmla="*/ 2147483647 h 160"/>
              <a:gd name="T54" fmla="*/ 2147483647 w 139"/>
              <a:gd name="T55" fmla="*/ 2147483647 h 160"/>
              <a:gd name="T56" fmla="*/ 2147483647 w 139"/>
              <a:gd name="T57" fmla="*/ 2147483647 h 160"/>
              <a:gd name="T58" fmla="*/ 2147483647 w 139"/>
              <a:gd name="T59" fmla="*/ 2147483647 h 160"/>
              <a:gd name="T60" fmla="*/ 2147483647 w 139"/>
              <a:gd name="T61" fmla="*/ 0 h 160"/>
              <a:gd name="T62" fmla="*/ 2147483647 w 139"/>
              <a:gd name="T63" fmla="*/ 2147483647 h 160"/>
              <a:gd name="T64" fmla="*/ 2147483647 w 139"/>
              <a:gd name="T65" fmla="*/ 2147483647 h 160"/>
              <a:gd name="T66" fmla="*/ 2147483647 w 139"/>
              <a:gd name="T67" fmla="*/ 2147483647 h 160"/>
              <a:gd name="T68" fmla="*/ 2147483647 w 139"/>
              <a:gd name="T69" fmla="*/ 2147483647 h 160"/>
              <a:gd name="T70" fmla="*/ 2147483647 w 139"/>
              <a:gd name="T71" fmla="*/ 2147483647 h 160"/>
              <a:gd name="T72" fmla="*/ 2147483647 w 139"/>
              <a:gd name="T73" fmla="*/ 2147483647 h 160"/>
              <a:gd name="T74" fmla="*/ 2147483647 w 139"/>
              <a:gd name="T75" fmla="*/ 2147483647 h 160"/>
              <a:gd name="T76" fmla="*/ 2147483647 w 139"/>
              <a:gd name="T77" fmla="*/ 2147483647 h 160"/>
              <a:gd name="T78" fmla="*/ 2147483647 w 139"/>
              <a:gd name="T79" fmla="*/ 2147483647 h 160"/>
              <a:gd name="T80" fmla="*/ 2147483647 w 139"/>
              <a:gd name="T81" fmla="*/ 2147483647 h 160"/>
              <a:gd name="T82" fmla="*/ 2147483647 w 139"/>
              <a:gd name="T83" fmla="*/ 2147483647 h 160"/>
              <a:gd name="T84" fmla="*/ 0 w 139"/>
              <a:gd name="T85" fmla="*/ 2147483647 h 160"/>
              <a:gd name="T86" fmla="*/ 2147483647 w 139"/>
              <a:gd name="T87" fmla="*/ 2147483647 h 160"/>
              <a:gd name="T88" fmla="*/ 2147483647 w 139"/>
              <a:gd name="T89" fmla="*/ 2147483647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9"/>
              <a:gd name="T136" fmla="*/ 0 h 160"/>
              <a:gd name="T137" fmla="*/ 139 w 139"/>
              <a:gd name="T138" fmla="*/ 160 h 1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9" h="160">
                <a:moveTo>
                  <a:pt x="0" y="2"/>
                </a:moveTo>
                <a:lnTo>
                  <a:pt x="0" y="4"/>
                </a:lnTo>
                <a:lnTo>
                  <a:pt x="2" y="10"/>
                </a:lnTo>
                <a:lnTo>
                  <a:pt x="4" y="16"/>
                </a:lnTo>
                <a:lnTo>
                  <a:pt x="4" y="22"/>
                </a:lnTo>
                <a:lnTo>
                  <a:pt x="2" y="25"/>
                </a:lnTo>
                <a:lnTo>
                  <a:pt x="2" y="31"/>
                </a:lnTo>
                <a:lnTo>
                  <a:pt x="2" y="37"/>
                </a:lnTo>
                <a:lnTo>
                  <a:pt x="4" y="39"/>
                </a:lnTo>
                <a:lnTo>
                  <a:pt x="6" y="43"/>
                </a:lnTo>
                <a:lnTo>
                  <a:pt x="8" y="156"/>
                </a:lnTo>
                <a:lnTo>
                  <a:pt x="96" y="156"/>
                </a:lnTo>
                <a:lnTo>
                  <a:pt x="100" y="154"/>
                </a:lnTo>
                <a:lnTo>
                  <a:pt x="100" y="156"/>
                </a:lnTo>
                <a:lnTo>
                  <a:pt x="112" y="156"/>
                </a:lnTo>
                <a:lnTo>
                  <a:pt x="114" y="160"/>
                </a:lnTo>
                <a:lnTo>
                  <a:pt x="119" y="158"/>
                </a:lnTo>
                <a:lnTo>
                  <a:pt x="119" y="150"/>
                </a:lnTo>
                <a:lnTo>
                  <a:pt x="125" y="148"/>
                </a:lnTo>
                <a:lnTo>
                  <a:pt x="127" y="141"/>
                </a:lnTo>
                <a:lnTo>
                  <a:pt x="133" y="141"/>
                </a:lnTo>
                <a:lnTo>
                  <a:pt x="139" y="137"/>
                </a:lnTo>
                <a:lnTo>
                  <a:pt x="137" y="129"/>
                </a:lnTo>
                <a:lnTo>
                  <a:pt x="135" y="119"/>
                </a:lnTo>
                <a:lnTo>
                  <a:pt x="137" y="119"/>
                </a:lnTo>
                <a:lnTo>
                  <a:pt x="139" y="119"/>
                </a:lnTo>
                <a:lnTo>
                  <a:pt x="139" y="118"/>
                </a:lnTo>
                <a:lnTo>
                  <a:pt x="139" y="116"/>
                </a:lnTo>
                <a:lnTo>
                  <a:pt x="135" y="108"/>
                </a:lnTo>
                <a:lnTo>
                  <a:pt x="129" y="100"/>
                </a:lnTo>
                <a:lnTo>
                  <a:pt x="123" y="87"/>
                </a:lnTo>
                <a:lnTo>
                  <a:pt x="119" y="73"/>
                </a:lnTo>
                <a:lnTo>
                  <a:pt x="116" y="68"/>
                </a:lnTo>
                <a:lnTo>
                  <a:pt x="112" y="62"/>
                </a:lnTo>
                <a:lnTo>
                  <a:pt x="112" y="58"/>
                </a:lnTo>
                <a:lnTo>
                  <a:pt x="112" y="54"/>
                </a:lnTo>
                <a:lnTo>
                  <a:pt x="108" y="48"/>
                </a:lnTo>
                <a:lnTo>
                  <a:pt x="104" y="43"/>
                </a:lnTo>
                <a:lnTo>
                  <a:pt x="102" y="37"/>
                </a:lnTo>
                <a:lnTo>
                  <a:pt x="104" y="35"/>
                </a:lnTo>
                <a:lnTo>
                  <a:pt x="108" y="41"/>
                </a:lnTo>
                <a:lnTo>
                  <a:pt x="110" y="48"/>
                </a:lnTo>
                <a:lnTo>
                  <a:pt x="114" y="54"/>
                </a:lnTo>
                <a:lnTo>
                  <a:pt x="119" y="58"/>
                </a:lnTo>
                <a:lnTo>
                  <a:pt x="121" y="56"/>
                </a:lnTo>
                <a:lnTo>
                  <a:pt x="125" y="56"/>
                </a:lnTo>
                <a:lnTo>
                  <a:pt x="125" y="52"/>
                </a:lnTo>
                <a:lnTo>
                  <a:pt x="125" y="50"/>
                </a:lnTo>
                <a:lnTo>
                  <a:pt x="127" y="41"/>
                </a:lnTo>
                <a:lnTo>
                  <a:pt x="129" y="35"/>
                </a:lnTo>
                <a:lnTo>
                  <a:pt x="127" y="14"/>
                </a:lnTo>
                <a:lnTo>
                  <a:pt x="125" y="12"/>
                </a:lnTo>
                <a:lnTo>
                  <a:pt x="125" y="8"/>
                </a:lnTo>
                <a:lnTo>
                  <a:pt x="123" y="2"/>
                </a:lnTo>
                <a:lnTo>
                  <a:pt x="114" y="2"/>
                </a:lnTo>
                <a:lnTo>
                  <a:pt x="104" y="2"/>
                </a:lnTo>
                <a:lnTo>
                  <a:pt x="100" y="4"/>
                </a:lnTo>
                <a:lnTo>
                  <a:pt x="96" y="6"/>
                </a:lnTo>
                <a:lnTo>
                  <a:pt x="94" y="2"/>
                </a:lnTo>
                <a:lnTo>
                  <a:pt x="93" y="0"/>
                </a:lnTo>
                <a:lnTo>
                  <a:pt x="89" y="0"/>
                </a:lnTo>
                <a:lnTo>
                  <a:pt x="87" y="0"/>
                </a:lnTo>
                <a:lnTo>
                  <a:pt x="89" y="2"/>
                </a:lnTo>
                <a:lnTo>
                  <a:pt x="89" y="6"/>
                </a:lnTo>
                <a:lnTo>
                  <a:pt x="85" y="4"/>
                </a:lnTo>
                <a:lnTo>
                  <a:pt x="85" y="2"/>
                </a:lnTo>
                <a:lnTo>
                  <a:pt x="77" y="4"/>
                </a:lnTo>
                <a:lnTo>
                  <a:pt x="71" y="8"/>
                </a:lnTo>
                <a:lnTo>
                  <a:pt x="60" y="6"/>
                </a:lnTo>
                <a:lnTo>
                  <a:pt x="58" y="6"/>
                </a:lnTo>
                <a:lnTo>
                  <a:pt x="54" y="6"/>
                </a:lnTo>
                <a:lnTo>
                  <a:pt x="52" y="6"/>
                </a:lnTo>
                <a:lnTo>
                  <a:pt x="52" y="8"/>
                </a:lnTo>
                <a:lnTo>
                  <a:pt x="48" y="4"/>
                </a:lnTo>
                <a:lnTo>
                  <a:pt x="45" y="4"/>
                </a:lnTo>
                <a:lnTo>
                  <a:pt x="45" y="6"/>
                </a:lnTo>
                <a:lnTo>
                  <a:pt x="45" y="10"/>
                </a:lnTo>
                <a:lnTo>
                  <a:pt x="35" y="16"/>
                </a:lnTo>
                <a:lnTo>
                  <a:pt x="27" y="10"/>
                </a:lnTo>
                <a:lnTo>
                  <a:pt x="20" y="6"/>
                </a:lnTo>
                <a:lnTo>
                  <a:pt x="14" y="6"/>
                </a:lnTo>
                <a:lnTo>
                  <a:pt x="8" y="8"/>
                </a:lnTo>
                <a:lnTo>
                  <a:pt x="8" y="6"/>
                </a:lnTo>
                <a:lnTo>
                  <a:pt x="6" y="4"/>
                </a:lnTo>
                <a:lnTo>
                  <a:pt x="0" y="2"/>
                </a:lnTo>
                <a:close/>
                <a:moveTo>
                  <a:pt x="102" y="27"/>
                </a:moveTo>
                <a:lnTo>
                  <a:pt x="102" y="29"/>
                </a:lnTo>
                <a:lnTo>
                  <a:pt x="100" y="31"/>
                </a:lnTo>
                <a:lnTo>
                  <a:pt x="100" y="27"/>
                </a:lnTo>
                <a:lnTo>
                  <a:pt x="102" y="27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4" name="Freeform 293"/>
          <p:cNvSpPr>
            <a:spLocks noChangeAspect="1"/>
          </p:cNvSpPr>
          <p:nvPr/>
        </p:nvSpPr>
        <p:spPr bwMode="gray">
          <a:xfrm>
            <a:off x="4394200" y="2987675"/>
            <a:ext cx="446088" cy="531813"/>
          </a:xfrm>
          <a:custGeom>
            <a:avLst/>
            <a:gdLst>
              <a:gd name="T0" fmla="*/ 0 w 243"/>
              <a:gd name="T1" fmla="*/ 2147483647 h 290"/>
              <a:gd name="T2" fmla="*/ 2147483647 w 243"/>
              <a:gd name="T3" fmla="*/ 2147483647 h 290"/>
              <a:gd name="T4" fmla="*/ 2147483647 w 243"/>
              <a:gd name="T5" fmla="*/ 2147483647 h 290"/>
              <a:gd name="T6" fmla="*/ 2147483647 w 243"/>
              <a:gd name="T7" fmla="*/ 2147483647 h 290"/>
              <a:gd name="T8" fmla="*/ 2147483647 w 243"/>
              <a:gd name="T9" fmla="*/ 2147483647 h 290"/>
              <a:gd name="T10" fmla="*/ 2147483647 w 243"/>
              <a:gd name="T11" fmla="*/ 2147483647 h 290"/>
              <a:gd name="T12" fmla="*/ 2147483647 w 243"/>
              <a:gd name="T13" fmla="*/ 2147483647 h 290"/>
              <a:gd name="T14" fmla="*/ 2147483647 w 243"/>
              <a:gd name="T15" fmla="*/ 2147483647 h 290"/>
              <a:gd name="T16" fmla="*/ 2147483647 w 243"/>
              <a:gd name="T17" fmla="*/ 2147483647 h 290"/>
              <a:gd name="T18" fmla="*/ 2147483647 w 243"/>
              <a:gd name="T19" fmla="*/ 2147483647 h 290"/>
              <a:gd name="T20" fmla="*/ 2147483647 w 243"/>
              <a:gd name="T21" fmla="*/ 2147483647 h 290"/>
              <a:gd name="T22" fmla="*/ 2147483647 w 243"/>
              <a:gd name="T23" fmla="*/ 2147483647 h 290"/>
              <a:gd name="T24" fmla="*/ 2147483647 w 243"/>
              <a:gd name="T25" fmla="*/ 2147483647 h 290"/>
              <a:gd name="T26" fmla="*/ 2147483647 w 243"/>
              <a:gd name="T27" fmla="*/ 2147483647 h 290"/>
              <a:gd name="T28" fmla="*/ 2147483647 w 243"/>
              <a:gd name="T29" fmla="*/ 2147483647 h 290"/>
              <a:gd name="T30" fmla="*/ 2147483647 w 243"/>
              <a:gd name="T31" fmla="*/ 2147483647 h 290"/>
              <a:gd name="T32" fmla="*/ 2147483647 w 243"/>
              <a:gd name="T33" fmla="*/ 2147483647 h 290"/>
              <a:gd name="T34" fmla="*/ 2147483647 w 243"/>
              <a:gd name="T35" fmla="*/ 2147483647 h 290"/>
              <a:gd name="T36" fmla="*/ 2147483647 w 243"/>
              <a:gd name="T37" fmla="*/ 2147483647 h 290"/>
              <a:gd name="T38" fmla="*/ 2147483647 w 243"/>
              <a:gd name="T39" fmla="*/ 2147483647 h 290"/>
              <a:gd name="T40" fmla="*/ 2147483647 w 243"/>
              <a:gd name="T41" fmla="*/ 2147483647 h 290"/>
              <a:gd name="T42" fmla="*/ 2147483647 w 243"/>
              <a:gd name="T43" fmla="*/ 2147483647 h 290"/>
              <a:gd name="T44" fmla="*/ 2147483647 w 243"/>
              <a:gd name="T45" fmla="*/ 2147483647 h 290"/>
              <a:gd name="T46" fmla="*/ 2147483647 w 243"/>
              <a:gd name="T47" fmla="*/ 2147483647 h 290"/>
              <a:gd name="T48" fmla="*/ 2147483647 w 243"/>
              <a:gd name="T49" fmla="*/ 2147483647 h 290"/>
              <a:gd name="T50" fmla="*/ 2147483647 w 243"/>
              <a:gd name="T51" fmla="*/ 2147483647 h 290"/>
              <a:gd name="T52" fmla="*/ 2147483647 w 243"/>
              <a:gd name="T53" fmla="*/ 2147483647 h 290"/>
              <a:gd name="T54" fmla="*/ 2147483647 w 243"/>
              <a:gd name="T55" fmla="*/ 2147483647 h 290"/>
              <a:gd name="T56" fmla="*/ 2147483647 w 243"/>
              <a:gd name="T57" fmla="*/ 2147483647 h 290"/>
              <a:gd name="T58" fmla="*/ 2147483647 w 243"/>
              <a:gd name="T59" fmla="*/ 2147483647 h 290"/>
              <a:gd name="T60" fmla="*/ 2147483647 w 243"/>
              <a:gd name="T61" fmla="*/ 2147483647 h 290"/>
              <a:gd name="T62" fmla="*/ 2147483647 w 243"/>
              <a:gd name="T63" fmla="*/ 2147483647 h 290"/>
              <a:gd name="T64" fmla="*/ 2147483647 w 243"/>
              <a:gd name="T65" fmla="*/ 2147483647 h 290"/>
              <a:gd name="T66" fmla="*/ 2147483647 w 243"/>
              <a:gd name="T67" fmla="*/ 0 h 290"/>
              <a:gd name="T68" fmla="*/ 2147483647 w 243"/>
              <a:gd name="T69" fmla="*/ 2147483647 h 290"/>
              <a:gd name="T70" fmla="*/ 2147483647 w 243"/>
              <a:gd name="T71" fmla="*/ 2147483647 h 290"/>
              <a:gd name="T72" fmla="*/ 2147483647 w 243"/>
              <a:gd name="T73" fmla="*/ 2147483647 h 290"/>
              <a:gd name="T74" fmla="*/ 2147483647 w 243"/>
              <a:gd name="T75" fmla="*/ 2147483647 h 290"/>
              <a:gd name="T76" fmla="*/ 2147483647 w 243"/>
              <a:gd name="T77" fmla="*/ 2147483647 h 290"/>
              <a:gd name="T78" fmla="*/ 2147483647 w 243"/>
              <a:gd name="T79" fmla="*/ 2147483647 h 290"/>
              <a:gd name="T80" fmla="*/ 2147483647 w 243"/>
              <a:gd name="T81" fmla="*/ 2147483647 h 290"/>
              <a:gd name="T82" fmla="*/ 2147483647 w 243"/>
              <a:gd name="T83" fmla="*/ 2147483647 h 290"/>
              <a:gd name="T84" fmla="*/ 2147483647 w 243"/>
              <a:gd name="T85" fmla="*/ 2147483647 h 290"/>
              <a:gd name="T86" fmla="*/ 2147483647 w 243"/>
              <a:gd name="T87" fmla="*/ 2147483647 h 290"/>
              <a:gd name="T88" fmla="*/ 2147483647 w 243"/>
              <a:gd name="T89" fmla="*/ 2147483647 h 290"/>
              <a:gd name="T90" fmla="*/ 2147483647 w 243"/>
              <a:gd name="T91" fmla="*/ 2147483647 h 290"/>
              <a:gd name="T92" fmla="*/ 2147483647 w 243"/>
              <a:gd name="T93" fmla="*/ 2147483647 h 290"/>
              <a:gd name="T94" fmla="*/ 2147483647 w 243"/>
              <a:gd name="T95" fmla="*/ 2147483647 h 290"/>
              <a:gd name="T96" fmla="*/ 2147483647 w 243"/>
              <a:gd name="T97" fmla="*/ 2147483647 h 290"/>
              <a:gd name="T98" fmla="*/ 2147483647 w 243"/>
              <a:gd name="T99" fmla="*/ 2147483647 h 290"/>
              <a:gd name="T100" fmla="*/ 2147483647 w 243"/>
              <a:gd name="T101" fmla="*/ 2147483647 h 290"/>
              <a:gd name="T102" fmla="*/ 2147483647 w 243"/>
              <a:gd name="T103" fmla="*/ 2147483647 h 290"/>
              <a:gd name="T104" fmla="*/ 2147483647 w 243"/>
              <a:gd name="T105" fmla="*/ 2147483647 h 290"/>
              <a:gd name="T106" fmla="*/ 2147483647 w 243"/>
              <a:gd name="T107" fmla="*/ 2147483647 h 290"/>
              <a:gd name="T108" fmla="*/ 2147483647 w 243"/>
              <a:gd name="T109" fmla="*/ 2147483647 h 290"/>
              <a:gd name="T110" fmla="*/ 2147483647 w 243"/>
              <a:gd name="T111" fmla="*/ 2147483647 h 290"/>
              <a:gd name="T112" fmla="*/ 2147483647 w 243"/>
              <a:gd name="T113" fmla="*/ 2147483647 h 290"/>
              <a:gd name="T114" fmla="*/ 2147483647 w 243"/>
              <a:gd name="T115" fmla="*/ 2147483647 h 290"/>
              <a:gd name="T116" fmla="*/ 2147483647 w 243"/>
              <a:gd name="T117" fmla="*/ 2147483647 h 290"/>
              <a:gd name="T118" fmla="*/ 0 w 243"/>
              <a:gd name="T119" fmla="*/ 2147483647 h 290"/>
              <a:gd name="T120" fmla="*/ 0 w 243"/>
              <a:gd name="T121" fmla="*/ 2147483647 h 2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3"/>
              <a:gd name="T184" fmla="*/ 0 h 290"/>
              <a:gd name="T185" fmla="*/ 243 w 243"/>
              <a:gd name="T186" fmla="*/ 290 h 29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3" h="290">
                <a:moveTo>
                  <a:pt x="0" y="158"/>
                </a:moveTo>
                <a:lnTo>
                  <a:pt x="0" y="167"/>
                </a:lnTo>
                <a:lnTo>
                  <a:pt x="42" y="198"/>
                </a:lnTo>
                <a:lnTo>
                  <a:pt x="121" y="259"/>
                </a:lnTo>
                <a:lnTo>
                  <a:pt x="122" y="261"/>
                </a:lnTo>
                <a:lnTo>
                  <a:pt x="124" y="265"/>
                </a:lnTo>
                <a:lnTo>
                  <a:pt x="130" y="267"/>
                </a:lnTo>
                <a:lnTo>
                  <a:pt x="134" y="269"/>
                </a:lnTo>
                <a:lnTo>
                  <a:pt x="138" y="273"/>
                </a:lnTo>
                <a:lnTo>
                  <a:pt x="138" y="277"/>
                </a:lnTo>
                <a:lnTo>
                  <a:pt x="138" y="280"/>
                </a:lnTo>
                <a:lnTo>
                  <a:pt x="138" y="284"/>
                </a:lnTo>
                <a:lnTo>
                  <a:pt x="140" y="288"/>
                </a:lnTo>
                <a:lnTo>
                  <a:pt x="138" y="290"/>
                </a:lnTo>
                <a:lnTo>
                  <a:pt x="145" y="290"/>
                </a:lnTo>
                <a:lnTo>
                  <a:pt x="151" y="288"/>
                </a:lnTo>
                <a:lnTo>
                  <a:pt x="169" y="284"/>
                </a:lnTo>
                <a:lnTo>
                  <a:pt x="176" y="273"/>
                </a:lnTo>
                <a:lnTo>
                  <a:pt x="243" y="221"/>
                </a:lnTo>
                <a:lnTo>
                  <a:pt x="241" y="219"/>
                </a:lnTo>
                <a:lnTo>
                  <a:pt x="236" y="215"/>
                </a:lnTo>
                <a:lnTo>
                  <a:pt x="234" y="213"/>
                </a:lnTo>
                <a:lnTo>
                  <a:pt x="230" y="211"/>
                </a:lnTo>
                <a:lnTo>
                  <a:pt x="226" y="209"/>
                </a:lnTo>
                <a:lnTo>
                  <a:pt x="222" y="209"/>
                </a:lnTo>
                <a:lnTo>
                  <a:pt x="218" y="206"/>
                </a:lnTo>
                <a:lnTo>
                  <a:pt x="217" y="200"/>
                </a:lnTo>
                <a:lnTo>
                  <a:pt x="217" y="196"/>
                </a:lnTo>
                <a:lnTo>
                  <a:pt x="213" y="194"/>
                </a:lnTo>
                <a:lnTo>
                  <a:pt x="211" y="188"/>
                </a:lnTo>
                <a:lnTo>
                  <a:pt x="209" y="184"/>
                </a:lnTo>
                <a:lnTo>
                  <a:pt x="205" y="181"/>
                </a:lnTo>
                <a:lnTo>
                  <a:pt x="205" y="179"/>
                </a:lnTo>
                <a:lnTo>
                  <a:pt x="209" y="177"/>
                </a:lnTo>
                <a:lnTo>
                  <a:pt x="213" y="171"/>
                </a:lnTo>
                <a:lnTo>
                  <a:pt x="213" y="161"/>
                </a:lnTo>
                <a:lnTo>
                  <a:pt x="213" y="156"/>
                </a:lnTo>
                <a:lnTo>
                  <a:pt x="213" y="154"/>
                </a:lnTo>
                <a:lnTo>
                  <a:pt x="213" y="150"/>
                </a:lnTo>
                <a:lnTo>
                  <a:pt x="213" y="148"/>
                </a:lnTo>
                <a:lnTo>
                  <a:pt x="217" y="146"/>
                </a:lnTo>
                <a:lnTo>
                  <a:pt x="211" y="140"/>
                </a:lnTo>
                <a:lnTo>
                  <a:pt x="213" y="115"/>
                </a:lnTo>
                <a:lnTo>
                  <a:pt x="211" y="113"/>
                </a:lnTo>
                <a:lnTo>
                  <a:pt x="211" y="110"/>
                </a:lnTo>
                <a:lnTo>
                  <a:pt x="213" y="110"/>
                </a:lnTo>
                <a:lnTo>
                  <a:pt x="209" y="81"/>
                </a:lnTo>
                <a:lnTo>
                  <a:pt x="201" y="79"/>
                </a:lnTo>
                <a:lnTo>
                  <a:pt x="201" y="73"/>
                </a:lnTo>
                <a:lnTo>
                  <a:pt x="199" y="67"/>
                </a:lnTo>
                <a:lnTo>
                  <a:pt x="195" y="65"/>
                </a:lnTo>
                <a:lnTo>
                  <a:pt x="193" y="65"/>
                </a:lnTo>
                <a:lnTo>
                  <a:pt x="192" y="60"/>
                </a:lnTo>
                <a:lnTo>
                  <a:pt x="192" y="52"/>
                </a:lnTo>
                <a:lnTo>
                  <a:pt x="192" y="48"/>
                </a:lnTo>
                <a:lnTo>
                  <a:pt x="195" y="48"/>
                </a:lnTo>
                <a:lnTo>
                  <a:pt x="199" y="44"/>
                </a:lnTo>
                <a:lnTo>
                  <a:pt x="201" y="40"/>
                </a:lnTo>
                <a:lnTo>
                  <a:pt x="203" y="37"/>
                </a:lnTo>
                <a:lnTo>
                  <a:pt x="205" y="33"/>
                </a:lnTo>
                <a:lnTo>
                  <a:pt x="203" y="27"/>
                </a:lnTo>
                <a:lnTo>
                  <a:pt x="201" y="21"/>
                </a:lnTo>
                <a:lnTo>
                  <a:pt x="203" y="16"/>
                </a:lnTo>
                <a:lnTo>
                  <a:pt x="201" y="14"/>
                </a:lnTo>
                <a:lnTo>
                  <a:pt x="199" y="8"/>
                </a:lnTo>
                <a:lnTo>
                  <a:pt x="199" y="2"/>
                </a:lnTo>
                <a:lnTo>
                  <a:pt x="195" y="0"/>
                </a:lnTo>
                <a:lnTo>
                  <a:pt x="193" y="0"/>
                </a:lnTo>
                <a:lnTo>
                  <a:pt x="192" y="4"/>
                </a:lnTo>
                <a:lnTo>
                  <a:pt x="190" y="8"/>
                </a:lnTo>
                <a:lnTo>
                  <a:pt x="186" y="4"/>
                </a:lnTo>
                <a:lnTo>
                  <a:pt x="184" y="0"/>
                </a:lnTo>
                <a:lnTo>
                  <a:pt x="170" y="2"/>
                </a:lnTo>
                <a:lnTo>
                  <a:pt x="159" y="2"/>
                </a:lnTo>
                <a:lnTo>
                  <a:pt x="149" y="4"/>
                </a:lnTo>
                <a:lnTo>
                  <a:pt x="140" y="8"/>
                </a:lnTo>
                <a:lnTo>
                  <a:pt x="132" y="6"/>
                </a:lnTo>
                <a:lnTo>
                  <a:pt x="122" y="6"/>
                </a:lnTo>
                <a:lnTo>
                  <a:pt x="117" y="10"/>
                </a:lnTo>
                <a:lnTo>
                  <a:pt x="113" y="14"/>
                </a:lnTo>
                <a:lnTo>
                  <a:pt x="109" y="14"/>
                </a:lnTo>
                <a:lnTo>
                  <a:pt x="105" y="14"/>
                </a:lnTo>
                <a:lnTo>
                  <a:pt x="103" y="16"/>
                </a:lnTo>
                <a:lnTo>
                  <a:pt x="101" y="19"/>
                </a:lnTo>
                <a:lnTo>
                  <a:pt x="94" y="19"/>
                </a:lnTo>
                <a:lnTo>
                  <a:pt x="88" y="21"/>
                </a:lnTo>
                <a:lnTo>
                  <a:pt x="82" y="27"/>
                </a:lnTo>
                <a:lnTo>
                  <a:pt x="74" y="33"/>
                </a:lnTo>
                <a:lnTo>
                  <a:pt x="76" y="35"/>
                </a:lnTo>
                <a:lnTo>
                  <a:pt x="76" y="40"/>
                </a:lnTo>
                <a:lnTo>
                  <a:pt x="76" y="44"/>
                </a:lnTo>
                <a:lnTo>
                  <a:pt x="74" y="50"/>
                </a:lnTo>
                <a:lnTo>
                  <a:pt x="76" y="54"/>
                </a:lnTo>
                <a:lnTo>
                  <a:pt x="78" y="58"/>
                </a:lnTo>
                <a:lnTo>
                  <a:pt x="78" y="64"/>
                </a:lnTo>
                <a:lnTo>
                  <a:pt x="80" y="67"/>
                </a:lnTo>
                <a:lnTo>
                  <a:pt x="84" y="71"/>
                </a:lnTo>
                <a:lnTo>
                  <a:pt x="84" y="75"/>
                </a:lnTo>
                <a:lnTo>
                  <a:pt x="78" y="77"/>
                </a:lnTo>
                <a:lnTo>
                  <a:pt x="74" y="83"/>
                </a:lnTo>
                <a:lnTo>
                  <a:pt x="71" y="87"/>
                </a:lnTo>
                <a:lnTo>
                  <a:pt x="69" y="90"/>
                </a:lnTo>
                <a:lnTo>
                  <a:pt x="69" y="94"/>
                </a:lnTo>
                <a:lnTo>
                  <a:pt x="65" y="98"/>
                </a:lnTo>
                <a:lnTo>
                  <a:pt x="61" y="100"/>
                </a:lnTo>
                <a:lnTo>
                  <a:pt x="57" y="100"/>
                </a:lnTo>
                <a:lnTo>
                  <a:pt x="55" y="106"/>
                </a:lnTo>
                <a:lnTo>
                  <a:pt x="48" y="115"/>
                </a:lnTo>
                <a:lnTo>
                  <a:pt x="44" y="117"/>
                </a:lnTo>
                <a:lnTo>
                  <a:pt x="40" y="119"/>
                </a:lnTo>
                <a:lnTo>
                  <a:pt x="36" y="119"/>
                </a:lnTo>
                <a:lnTo>
                  <a:pt x="32" y="123"/>
                </a:lnTo>
                <a:lnTo>
                  <a:pt x="27" y="127"/>
                </a:lnTo>
                <a:lnTo>
                  <a:pt x="19" y="129"/>
                </a:lnTo>
                <a:lnTo>
                  <a:pt x="13" y="131"/>
                </a:lnTo>
                <a:lnTo>
                  <a:pt x="9" y="133"/>
                </a:lnTo>
                <a:lnTo>
                  <a:pt x="5" y="136"/>
                </a:lnTo>
                <a:lnTo>
                  <a:pt x="3" y="140"/>
                </a:lnTo>
                <a:lnTo>
                  <a:pt x="0" y="142"/>
                </a:lnTo>
                <a:lnTo>
                  <a:pt x="0" y="144"/>
                </a:lnTo>
                <a:lnTo>
                  <a:pt x="0" y="158"/>
                </a:lnTo>
                <a:close/>
              </a:path>
            </a:pathLst>
          </a:custGeom>
          <a:solidFill>
            <a:srgbClr val="5D73AF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75" name="Freeform 167"/>
          <p:cNvSpPr>
            <a:spLocks noChangeAspect="1" noEditPoints="1"/>
          </p:cNvSpPr>
          <p:nvPr/>
        </p:nvSpPr>
        <p:spPr bwMode="gray">
          <a:xfrm>
            <a:off x="2925763" y="1143000"/>
            <a:ext cx="1381125" cy="1055688"/>
          </a:xfrm>
          <a:custGeom>
            <a:avLst/>
            <a:gdLst>
              <a:gd name="T0" fmla="*/ 2147483647 w 751"/>
              <a:gd name="T1" fmla="*/ 2147483647 h 577"/>
              <a:gd name="T2" fmla="*/ 2147483647 w 751"/>
              <a:gd name="T3" fmla="*/ 2147483647 h 577"/>
              <a:gd name="T4" fmla="*/ 2147483647 w 751"/>
              <a:gd name="T5" fmla="*/ 2147483647 h 577"/>
              <a:gd name="T6" fmla="*/ 2147483647 w 751"/>
              <a:gd name="T7" fmla="*/ 2147483647 h 577"/>
              <a:gd name="T8" fmla="*/ 2147483647 w 751"/>
              <a:gd name="T9" fmla="*/ 2147483647 h 577"/>
              <a:gd name="T10" fmla="*/ 2147483647 w 751"/>
              <a:gd name="T11" fmla="*/ 2147483647 h 577"/>
              <a:gd name="T12" fmla="*/ 2147483647 w 751"/>
              <a:gd name="T13" fmla="*/ 2147483647 h 577"/>
              <a:gd name="T14" fmla="*/ 2147483647 w 751"/>
              <a:gd name="T15" fmla="*/ 2147483647 h 577"/>
              <a:gd name="T16" fmla="*/ 2147483647 w 751"/>
              <a:gd name="T17" fmla="*/ 2147483647 h 577"/>
              <a:gd name="T18" fmla="*/ 2147483647 w 751"/>
              <a:gd name="T19" fmla="*/ 2147483647 h 577"/>
              <a:gd name="T20" fmla="*/ 2147483647 w 751"/>
              <a:gd name="T21" fmla="*/ 2147483647 h 577"/>
              <a:gd name="T22" fmla="*/ 2147483647 w 751"/>
              <a:gd name="T23" fmla="*/ 2147483647 h 577"/>
              <a:gd name="T24" fmla="*/ 2147483647 w 751"/>
              <a:gd name="T25" fmla="*/ 2147483647 h 577"/>
              <a:gd name="T26" fmla="*/ 2147483647 w 751"/>
              <a:gd name="T27" fmla="*/ 2147483647 h 577"/>
              <a:gd name="T28" fmla="*/ 2147483647 w 751"/>
              <a:gd name="T29" fmla="*/ 2147483647 h 577"/>
              <a:gd name="T30" fmla="*/ 2147483647 w 751"/>
              <a:gd name="T31" fmla="*/ 2147483647 h 577"/>
              <a:gd name="T32" fmla="*/ 2147483647 w 751"/>
              <a:gd name="T33" fmla="*/ 2147483647 h 577"/>
              <a:gd name="T34" fmla="*/ 2147483647 w 751"/>
              <a:gd name="T35" fmla="*/ 2147483647 h 577"/>
              <a:gd name="T36" fmla="*/ 2147483647 w 751"/>
              <a:gd name="T37" fmla="*/ 2147483647 h 577"/>
              <a:gd name="T38" fmla="*/ 2147483647 w 751"/>
              <a:gd name="T39" fmla="*/ 2147483647 h 577"/>
              <a:gd name="T40" fmla="*/ 2147483647 w 751"/>
              <a:gd name="T41" fmla="*/ 2147483647 h 577"/>
              <a:gd name="T42" fmla="*/ 2147483647 w 751"/>
              <a:gd name="T43" fmla="*/ 2147483647 h 577"/>
              <a:gd name="T44" fmla="*/ 2147483647 w 751"/>
              <a:gd name="T45" fmla="*/ 2147483647 h 577"/>
              <a:gd name="T46" fmla="*/ 2147483647 w 751"/>
              <a:gd name="T47" fmla="*/ 2147483647 h 577"/>
              <a:gd name="T48" fmla="*/ 2147483647 w 751"/>
              <a:gd name="T49" fmla="*/ 2147483647 h 577"/>
              <a:gd name="T50" fmla="*/ 2147483647 w 751"/>
              <a:gd name="T51" fmla="*/ 2147483647 h 577"/>
              <a:gd name="T52" fmla="*/ 2147483647 w 751"/>
              <a:gd name="T53" fmla="*/ 2147483647 h 577"/>
              <a:gd name="T54" fmla="*/ 2147483647 w 751"/>
              <a:gd name="T55" fmla="*/ 2147483647 h 577"/>
              <a:gd name="T56" fmla="*/ 2147483647 w 751"/>
              <a:gd name="T57" fmla="*/ 2147483647 h 577"/>
              <a:gd name="T58" fmla="*/ 2147483647 w 751"/>
              <a:gd name="T59" fmla="*/ 2147483647 h 577"/>
              <a:gd name="T60" fmla="*/ 2147483647 w 751"/>
              <a:gd name="T61" fmla="*/ 2147483647 h 577"/>
              <a:gd name="T62" fmla="*/ 2147483647 w 751"/>
              <a:gd name="T63" fmla="*/ 2147483647 h 577"/>
              <a:gd name="T64" fmla="*/ 2147483647 w 751"/>
              <a:gd name="T65" fmla="*/ 2147483647 h 577"/>
              <a:gd name="T66" fmla="*/ 2147483647 w 751"/>
              <a:gd name="T67" fmla="*/ 2147483647 h 577"/>
              <a:gd name="T68" fmla="*/ 2147483647 w 751"/>
              <a:gd name="T69" fmla="*/ 2147483647 h 577"/>
              <a:gd name="T70" fmla="*/ 2147483647 w 751"/>
              <a:gd name="T71" fmla="*/ 2147483647 h 577"/>
              <a:gd name="T72" fmla="*/ 2147483647 w 751"/>
              <a:gd name="T73" fmla="*/ 2147483647 h 577"/>
              <a:gd name="T74" fmla="*/ 2147483647 w 751"/>
              <a:gd name="T75" fmla="*/ 2147483647 h 577"/>
              <a:gd name="T76" fmla="*/ 2147483647 w 751"/>
              <a:gd name="T77" fmla="*/ 2147483647 h 577"/>
              <a:gd name="T78" fmla="*/ 2147483647 w 751"/>
              <a:gd name="T79" fmla="*/ 2147483647 h 577"/>
              <a:gd name="T80" fmla="*/ 2147483647 w 751"/>
              <a:gd name="T81" fmla="*/ 2147483647 h 577"/>
              <a:gd name="T82" fmla="*/ 2147483647 w 751"/>
              <a:gd name="T83" fmla="*/ 2147483647 h 577"/>
              <a:gd name="T84" fmla="*/ 2147483647 w 751"/>
              <a:gd name="T85" fmla="*/ 2147483647 h 577"/>
              <a:gd name="T86" fmla="*/ 2147483647 w 751"/>
              <a:gd name="T87" fmla="*/ 2147483647 h 577"/>
              <a:gd name="T88" fmla="*/ 2147483647 w 751"/>
              <a:gd name="T89" fmla="*/ 2147483647 h 577"/>
              <a:gd name="T90" fmla="*/ 2147483647 w 751"/>
              <a:gd name="T91" fmla="*/ 2147483647 h 577"/>
              <a:gd name="T92" fmla="*/ 2147483647 w 751"/>
              <a:gd name="T93" fmla="*/ 2147483647 h 577"/>
              <a:gd name="T94" fmla="*/ 2147483647 w 751"/>
              <a:gd name="T95" fmla="*/ 2147483647 h 577"/>
              <a:gd name="T96" fmla="*/ 2147483647 w 751"/>
              <a:gd name="T97" fmla="*/ 2147483647 h 577"/>
              <a:gd name="T98" fmla="*/ 2147483647 w 751"/>
              <a:gd name="T99" fmla="*/ 2147483647 h 577"/>
              <a:gd name="T100" fmla="*/ 2147483647 w 751"/>
              <a:gd name="T101" fmla="*/ 2147483647 h 577"/>
              <a:gd name="T102" fmla="*/ 2147483647 w 751"/>
              <a:gd name="T103" fmla="*/ 2147483647 h 577"/>
              <a:gd name="T104" fmla="*/ 2147483647 w 751"/>
              <a:gd name="T105" fmla="*/ 2147483647 h 577"/>
              <a:gd name="T106" fmla="*/ 2147483647 w 751"/>
              <a:gd name="T107" fmla="*/ 2147483647 h 577"/>
              <a:gd name="T108" fmla="*/ 2147483647 w 751"/>
              <a:gd name="T109" fmla="*/ 2147483647 h 577"/>
              <a:gd name="T110" fmla="*/ 2147483647 w 751"/>
              <a:gd name="T111" fmla="*/ 2147483647 h 577"/>
              <a:gd name="T112" fmla="*/ 2147483647 w 751"/>
              <a:gd name="T113" fmla="*/ 2147483647 h 577"/>
              <a:gd name="T114" fmla="*/ 2147483647 w 751"/>
              <a:gd name="T115" fmla="*/ 2147483647 h 577"/>
              <a:gd name="T116" fmla="*/ 2147483647 w 751"/>
              <a:gd name="T117" fmla="*/ 2147483647 h 577"/>
              <a:gd name="T118" fmla="*/ 2147483647 w 751"/>
              <a:gd name="T119" fmla="*/ 2147483647 h 5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51"/>
              <a:gd name="T181" fmla="*/ 0 h 577"/>
              <a:gd name="T182" fmla="*/ 751 w 751"/>
              <a:gd name="T183" fmla="*/ 577 h 57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51" h="577">
                <a:moveTo>
                  <a:pt x="275" y="71"/>
                </a:moveTo>
                <a:lnTo>
                  <a:pt x="257" y="63"/>
                </a:lnTo>
                <a:lnTo>
                  <a:pt x="242" y="57"/>
                </a:lnTo>
                <a:lnTo>
                  <a:pt x="236" y="63"/>
                </a:lnTo>
                <a:lnTo>
                  <a:pt x="231" y="71"/>
                </a:lnTo>
                <a:lnTo>
                  <a:pt x="229" y="55"/>
                </a:lnTo>
                <a:lnTo>
                  <a:pt x="227" y="44"/>
                </a:lnTo>
                <a:lnTo>
                  <a:pt x="217" y="44"/>
                </a:lnTo>
                <a:lnTo>
                  <a:pt x="211" y="46"/>
                </a:lnTo>
                <a:lnTo>
                  <a:pt x="211" y="48"/>
                </a:lnTo>
                <a:lnTo>
                  <a:pt x="211" y="51"/>
                </a:lnTo>
                <a:lnTo>
                  <a:pt x="208" y="49"/>
                </a:lnTo>
                <a:lnTo>
                  <a:pt x="208" y="48"/>
                </a:lnTo>
                <a:lnTo>
                  <a:pt x="202" y="48"/>
                </a:lnTo>
                <a:lnTo>
                  <a:pt x="198" y="51"/>
                </a:lnTo>
                <a:lnTo>
                  <a:pt x="194" y="49"/>
                </a:lnTo>
                <a:lnTo>
                  <a:pt x="188" y="48"/>
                </a:lnTo>
                <a:lnTo>
                  <a:pt x="169" y="51"/>
                </a:lnTo>
                <a:lnTo>
                  <a:pt x="150" y="57"/>
                </a:lnTo>
                <a:lnTo>
                  <a:pt x="152" y="63"/>
                </a:lnTo>
                <a:lnTo>
                  <a:pt x="154" y="71"/>
                </a:lnTo>
                <a:lnTo>
                  <a:pt x="148" y="63"/>
                </a:lnTo>
                <a:lnTo>
                  <a:pt x="144" y="57"/>
                </a:lnTo>
                <a:lnTo>
                  <a:pt x="140" y="57"/>
                </a:lnTo>
                <a:lnTo>
                  <a:pt x="137" y="57"/>
                </a:lnTo>
                <a:lnTo>
                  <a:pt x="133" y="65"/>
                </a:lnTo>
                <a:lnTo>
                  <a:pt x="129" y="74"/>
                </a:lnTo>
                <a:lnTo>
                  <a:pt x="131" y="76"/>
                </a:lnTo>
                <a:lnTo>
                  <a:pt x="135" y="80"/>
                </a:lnTo>
                <a:lnTo>
                  <a:pt x="127" y="76"/>
                </a:lnTo>
                <a:lnTo>
                  <a:pt x="119" y="74"/>
                </a:lnTo>
                <a:lnTo>
                  <a:pt x="114" y="74"/>
                </a:lnTo>
                <a:lnTo>
                  <a:pt x="108" y="76"/>
                </a:lnTo>
                <a:lnTo>
                  <a:pt x="96" y="80"/>
                </a:lnTo>
                <a:lnTo>
                  <a:pt x="85" y="86"/>
                </a:lnTo>
                <a:lnTo>
                  <a:pt x="73" y="88"/>
                </a:lnTo>
                <a:lnTo>
                  <a:pt x="64" y="92"/>
                </a:lnTo>
                <a:lnTo>
                  <a:pt x="62" y="96"/>
                </a:lnTo>
                <a:lnTo>
                  <a:pt x="62" y="99"/>
                </a:lnTo>
                <a:lnTo>
                  <a:pt x="60" y="101"/>
                </a:lnTo>
                <a:lnTo>
                  <a:pt x="62" y="105"/>
                </a:lnTo>
                <a:lnTo>
                  <a:pt x="67" y="103"/>
                </a:lnTo>
                <a:lnTo>
                  <a:pt x="73" y="101"/>
                </a:lnTo>
                <a:lnTo>
                  <a:pt x="77" y="103"/>
                </a:lnTo>
                <a:lnTo>
                  <a:pt x="79" y="105"/>
                </a:lnTo>
                <a:lnTo>
                  <a:pt x="90" y="103"/>
                </a:lnTo>
                <a:lnTo>
                  <a:pt x="104" y="101"/>
                </a:lnTo>
                <a:lnTo>
                  <a:pt x="102" y="103"/>
                </a:lnTo>
                <a:lnTo>
                  <a:pt x="100" y="107"/>
                </a:lnTo>
                <a:lnTo>
                  <a:pt x="102" y="105"/>
                </a:lnTo>
                <a:lnTo>
                  <a:pt x="102" y="107"/>
                </a:lnTo>
                <a:lnTo>
                  <a:pt x="102" y="109"/>
                </a:lnTo>
                <a:lnTo>
                  <a:pt x="100" y="113"/>
                </a:lnTo>
                <a:lnTo>
                  <a:pt x="100" y="115"/>
                </a:lnTo>
                <a:lnTo>
                  <a:pt x="102" y="117"/>
                </a:lnTo>
                <a:lnTo>
                  <a:pt x="102" y="120"/>
                </a:lnTo>
                <a:lnTo>
                  <a:pt x="92" y="128"/>
                </a:lnTo>
                <a:lnTo>
                  <a:pt x="81" y="134"/>
                </a:lnTo>
                <a:lnTo>
                  <a:pt x="69" y="132"/>
                </a:lnTo>
                <a:lnTo>
                  <a:pt x="58" y="132"/>
                </a:lnTo>
                <a:lnTo>
                  <a:pt x="52" y="134"/>
                </a:lnTo>
                <a:lnTo>
                  <a:pt x="48" y="138"/>
                </a:lnTo>
                <a:lnTo>
                  <a:pt x="43" y="136"/>
                </a:lnTo>
                <a:lnTo>
                  <a:pt x="39" y="136"/>
                </a:lnTo>
                <a:lnTo>
                  <a:pt x="23" y="138"/>
                </a:lnTo>
                <a:lnTo>
                  <a:pt x="8" y="140"/>
                </a:lnTo>
                <a:lnTo>
                  <a:pt x="4" y="144"/>
                </a:lnTo>
                <a:lnTo>
                  <a:pt x="2" y="145"/>
                </a:lnTo>
                <a:lnTo>
                  <a:pt x="4" y="151"/>
                </a:lnTo>
                <a:lnTo>
                  <a:pt x="6" y="157"/>
                </a:lnTo>
                <a:lnTo>
                  <a:pt x="10" y="159"/>
                </a:lnTo>
                <a:lnTo>
                  <a:pt x="18" y="161"/>
                </a:lnTo>
                <a:lnTo>
                  <a:pt x="19" y="163"/>
                </a:lnTo>
                <a:lnTo>
                  <a:pt x="21" y="167"/>
                </a:lnTo>
                <a:lnTo>
                  <a:pt x="29" y="168"/>
                </a:lnTo>
                <a:lnTo>
                  <a:pt x="39" y="168"/>
                </a:lnTo>
                <a:lnTo>
                  <a:pt x="41" y="161"/>
                </a:lnTo>
                <a:lnTo>
                  <a:pt x="44" y="168"/>
                </a:lnTo>
                <a:lnTo>
                  <a:pt x="62" y="168"/>
                </a:lnTo>
                <a:lnTo>
                  <a:pt x="81" y="167"/>
                </a:lnTo>
                <a:lnTo>
                  <a:pt x="79" y="174"/>
                </a:lnTo>
                <a:lnTo>
                  <a:pt x="66" y="172"/>
                </a:lnTo>
                <a:lnTo>
                  <a:pt x="56" y="172"/>
                </a:lnTo>
                <a:lnTo>
                  <a:pt x="44" y="174"/>
                </a:lnTo>
                <a:lnTo>
                  <a:pt x="35" y="176"/>
                </a:lnTo>
                <a:lnTo>
                  <a:pt x="33" y="178"/>
                </a:lnTo>
                <a:lnTo>
                  <a:pt x="31" y="180"/>
                </a:lnTo>
                <a:lnTo>
                  <a:pt x="33" y="180"/>
                </a:lnTo>
                <a:lnTo>
                  <a:pt x="35" y="182"/>
                </a:lnTo>
                <a:lnTo>
                  <a:pt x="25" y="180"/>
                </a:lnTo>
                <a:lnTo>
                  <a:pt x="21" y="178"/>
                </a:lnTo>
                <a:lnTo>
                  <a:pt x="14" y="178"/>
                </a:lnTo>
                <a:lnTo>
                  <a:pt x="10" y="180"/>
                </a:lnTo>
                <a:lnTo>
                  <a:pt x="12" y="182"/>
                </a:lnTo>
                <a:lnTo>
                  <a:pt x="14" y="188"/>
                </a:lnTo>
                <a:lnTo>
                  <a:pt x="14" y="190"/>
                </a:lnTo>
                <a:lnTo>
                  <a:pt x="19" y="190"/>
                </a:lnTo>
                <a:lnTo>
                  <a:pt x="31" y="193"/>
                </a:lnTo>
                <a:lnTo>
                  <a:pt x="29" y="195"/>
                </a:lnTo>
                <a:lnTo>
                  <a:pt x="27" y="195"/>
                </a:lnTo>
                <a:lnTo>
                  <a:pt x="31" y="199"/>
                </a:lnTo>
                <a:lnTo>
                  <a:pt x="33" y="203"/>
                </a:lnTo>
                <a:lnTo>
                  <a:pt x="37" y="205"/>
                </a:lnTo>
                <a:lnTo>
                  <a:pt x="44" y="207"/>
                </a:lnTo>
                <a:lnTo>
                  <a:pt x="48" y="207"/>
                </a:lnTo>
                <a:lnTo>
                  <a:pt x="54" y="209"/>
                </a:lnTo>
                <a:lnTo>
                  <a:pt x="56" y="203"/>
                </a:lnTo>
                <a:lnTo>
                  <a:pt x="56" y="197"/>
                </a:lnTo>
                <a:lnTo>
                  <a:pt x="64" y="201"/>
                </a:lnTo>
                <a:lnTo>
                  <a:pt x="66" y="201"/>
                </a:lnTo>
                <a:lnTo>
                  <a:pt x="66" y="199"/>
                </a:lnTo>
                <a:lnTo>
                  <a:pt x="69" y="197"/>
                </a:lnTo>
                <a:lnTo>
                  <a:pt x="73" y="197"/>
                </a:lnTo>
                <a:lnTo>
                  <a:pt x="79" y="197"/>
                </a:lnTo>
                <a:lnTo>
                  <a:pt x="81" y="201"/>
                </a:lnTo>
                <a:lnTo>
                  <a:pt x="87" y="205"/>
                </a:lnTo>
                <a:lnTo>
                  <a:pt x="87" y="203"/>
                </a:lnTo>
                <a:lnTo>
                  <a:pt x="89" y="199"/>
                </a:lnTo>
                <a:lnTo>
                  <a:pt x="96" y="199"/>
                </a:lnTo>
                <a:lnTo>
                  <a:pt x="108" y="199"/>
                </a:lnTo>
                <a:lnTo>
                  <a:pt x="110" y="195"/>
                </a:lnTo>
                <a:lnTo>
                  <a:pt x="112" y="193"/>
                </a:lnTo>
                <a:lnTo>
                  <a:pt x="114" y="195"/>
                </a:lnTo>
                <a:lnTo>
                  <a:pt x="115" y="201"/>
                </a:lnTo>
                <a:lnTo>
                  <a:pt x="119" y="197"/>
                </a:lnTo>
                <a:lnTo>
                  <a:pt x="123" y="195"/>
                </a:lnTo>
                <a:lnTo>
                  <a:pt x="150" y="203"/>
                </a:lnTo>
                <a:lnTo>
                  <a:pt x="154" y="207"/>
                </a:lnTo>
                <a:lnTo>
                  <a:pt x="158" y="213"/>
                </a:lnTo>
                <a:lnTo>
                  <a:pt x="163" y="213"/>
                </a:lnTo>
                <a:lnTo>
                  <a:pt x="171" y="213"/>
                </a:lnTo>
                <a:lnTo>
                  <a:pt x="173" y="218"/>
                </a:lnTo>
                <a:lnTo>
                  <a:pt x="175" y="224"/>
                </a:lnTo>
                <a:lnTo>
                  <a:pt x="179" y="224"/>
                </a:lnTo>
                <a:lnTo>
                  <a:pt x="183" y="226"/>
                </a:lnTo>
                <a:lnTo>
                  <a:pt x="186" y="232"/>
                </a:lnTo>
                <a:lnTo>
                  <a:pt x="192" y="238"/>
                </a:lnTo>
                <a:lnTo>
                  <a:pt x="196" y="238"/>
                </a:lnTo>
                <a:lnTo>
                  <a:pt x="200" y="238"/>
                </a:lnTo>
                <a:lnTo>
                  <a:pt x="200" y="239"/>
                </a:lnTo>
                <a:lnTo>
                  <a:pt x="202" y="241"/>
                </a:lnTo>
                <a:lnTo>
                  <a:pt x="198" y="243"/>
                </a:lnTo>
                <a:lnTo>
                  <a:pt x="198" y="249"/>
                </a:lnTo>
                <a:lnTo>
                  <a:pt x="194" y="251"/>
                </a:lnTo>
                <a:lnTo>
                  <a:pt x="190" y="253"/>
                </a:lnTo>
                <a:lnTo>
                  <a:pt x="196" y="253"/>
                </a:lnTo>
                <a:lnTo>
                  <a:pt x="202" y="251"/>
                </a:lnTo>
                <a:lnTo>
                  <a:pt x="204" y="255"/>
                </a:lnTo>
                <a:lnTo>
                  <a:pt x="206" y="261"/>
                </a:lnTo>
                <a:lnTo>
                  <a:pt x="209" y="261"/>
                </a:lnTo>
                <a:lnTo>
                  <a:pt x="208" y="264"/>
                </a:lnTo>
                <a:lnTo>
                  <a:pt x="208" y="266"/>
                </a:lnTo>
                <a:lnTo>
                  <a:pt x="209" y="268"/>
                </a:lnTo>
                <a:lnTo>
                  <a:pt x="213" y="270"/>
                </a:lnTo>
                <a:lnTo>
                  <a:pt x="213" y="274"/>
                </a:lnTo>
                <a:lnTo>
                  <a:pt x="213" y="278"/>
                </a:lnTo>
                <a:lnTo>
                  <a:pt x="215" y="278"/>
                </a:lnTo>
                <a:lnTo>
                  <a:pt x="219" y="278"/>
                </a:lnTo>
                <a:lnTo>
                  <a:pt x="219" y="282"/>
                </a:lnTo>
                <a:lnTo>
                  <a:pt x="219" y="287"/>
                </a:lnTo>
                <a:lnTo>
                  <a:pt x="213" y="287"/>
                </a:lnTo>
                <a:lnTo>
                  <a:pt x="209" y="289"/>
                </a:lnTo>
                <a:lnTo>
                  <a:pt x="209" y="291"/>
                </a:lnTo>
                <a:lnTo>
                  <a:pt x="211" y="295"/>
                </a:lnTo>
                <a:lnTo>
                  <a:pt x="208" y="297"/>
                </a:lnTo>
                <a:lnTo>
                  <a:pt x="206" y="299"/>
                </a:lnTo>
                <a:lnTo>
                  <a:pt x="208" y="303"/>
                </a:lnTo>
                <a:lnTo>
                  <a:pt x="211" y="305"/>
                </a:lnTo>
                <a:lnTo>
                  <a:pt x="206" y="307"/>
                </a:lnTo>
                <a:lnTo>
                  <a:pt x="204" y="309"/>
                </a:lnTo>
                <a:lnTo>
                  <a:pt x="204" y="310"/>
                </a:lnTo>
                <a:lnTo>
                  <a:pt x="208" y="312"/>
                </a:lnTo>
                <a:lnTo>
                  <a:pt x="215" y="312"/>
                </a:lnTo>
                <a:lnTo>
                  <a:pt x="223" y="314"/>
                </a:lnTo>
                <a:lnTo>
                  <a:pt x="223" y="309"/>
                </a:lnTo>
                <a:lnTo>
                  <a:pt x="225" y="303"/>
                </a:lnTo>
                <a:lnTo>
                  <a:pt x="227" y="303"/>
                </a:lnTo>
                <a:lnTo>
                  <a:pt x="229" y="305"/>
                </a:lnTo>
                <a:lnTo>
                  <a:pt x="229" y="309"/>
                </a:lnTo>
                <a:lnTo>
                  <a:pt x="238" y="309"/>
                </a:lnTo>
                <a:lnTo>
                  <a:pt x="250" y="310"/>
                </a:lnTo>
                <a:lnTo>
                  <a:pt x="248" y="312"/>
                </a:lnTo>
                <a:lnTo>
                  <a:pt x="248" y="316"/>
                </a:lnTo>
                <a:lnTo>
                  <a:pt x="252" y="314"/>
                </a:lnTo>
                <a:lnTo>
                  <a:pt x="259" y="314"/>
                </a:lnTo>
                <a:lnTo>
                  <a:pt x="257" y="316"/>
                </a:lnTo>
                <a:lnTo>
                  <a:pt x="256" y="318"/>
                </a:lnTo>
                <a:lnTo>
                  <a:pt x="263" y="318"/>
                </a:lnTo>
                <a:lnTo>
                  <a:pt x="271" y="320"/>
                </a:lnTo>
                <a:lnTo>
                  <a:pt x="267" y="322"/>
                </a:lnTo>
                <a:lnTo>
                  <a:pt x="265" y="324"/>
                </a:lnTo>
                <a:lnTo>
                  <a:pt x="265" y="326"/>
                </a:lnTo>
                <a:lnTo>
                  <a:pt x="269" y="326"/>
                </a:lnTo>
                <a:lnTo>
                  <a:pt x="267" y="326"/>
                </a:lnTo>
                <a:lnTo>
                  <a:pt x="263" y="328"/>
                </a:lnTo>
                <a:lnTo>
                  <a:pt x="261" y="330"/>
                </a:lnTo>
                <a:lnTo>
                  <a:pt x="261" y="332"/>
                </a:lnTo>
                <a:lnTo>
                  <a:pt x="265" y="332"/>
                </a:lnTo>
                <a:lnTo>
                  <a:pt x="269" y="332"/>
                </a:lnTo>
                <a:lnTo>
                  <a:pt x="269" y="334"/>
                </a:lnTo>
                <a:lnTo>
                  <a:pt x="263" y="334"/>
                </a:lnTo>
                <a:lnTo>
                  <a:pt x="263" y="337"/>
                </a:lnTo>
                <a:lnTo>
                  <a:pt x="269" y="341"/>
                </a:lnTo>
                <a:lnTo>
                  <a:pt x="269" y="343"/>
                </a:lnTo>
                <a:lnTo>
                  <a:pt x="263" y="341"/>
                </a:lnTo>
                <a:lnTo>
                  <a:pt x="257" y="339"/>
                </a:lnTo>
                <a:lnTo>
                  <a:pt x="252" y="335"/>
                </a:lnTo>
                <a:lnTo>
                  <a:pt x="248" y="332"/>
                </a:lnTo>
                <a:lnTo>
                  <a:pt x="232" y="330"/>
                </a:lnTo>
                <a:lnTo>
                  <a:pt x="217" y="332"/>
                </a:lnTo>
                <a:lnTo>
                  <a:pt x="217" y="334"/>
                </a:lnTo>
                <a:lnTo>
                  <a:pt x="219" y="337"/>
                </a:lnTo>
                <a:lnTo>
                  <a:pt x="223" y="337"/>
                </a:lnTo>
                <a:lnTo>
                  <a:pt x="229" y="339"/>
                </a:lnTo>
                <a:lnTo>
                  <a:pt x="229" y="341"/>
                </a:lnTo>
                <a:lnTo>
                  <a:pt x="231" y="345"/>
                </a:lnTo>
                <a:lnTo>
                  <a:pt x="225" y="343"/>
                </a:lnTo>
                <a:lnTo>
                  <a:pt x="217" y="343"/>
                </a:lnTo>
                <a:lnTo>
                  <a:pt x="213" y="355"/>
                </a:lnTo>
                <a:lnTo>
                  <a:pt x="209" y="362"/>
                </a:lnTo>
                <a:lnTo>
                  <a:pt x="209" y="364"/>
                </a:lnTo>
                <a:lnTo>
                  <a:pt x="213" y="364"/>
                </a:lnTo>
                <a:lnTo>
                  <a:pt x="219" y="366"/>
                </a:lnTo>
                <a:lnTo>
                  <a:pt x="229" y="366"/>
                </a:lnTo>
                <a:lnTo>
                  <a:pt x="229" y="370"/>
                </a:lnTo>
                <a:lnTo>
                  <a:pt x="223" y="370"/>
                </a:lnTo>
                <a:lnTo>
                  <a:pt x="217" y="370"/>
                </a:lnTo>
                <a:lnTo>
                  <a:pt x="221" y="376"/>
                </a:lnTo>
                <a:lnTo>
                  <a:pt x="227" y="376"/>
                </a:lnTo>
                <a:lnTo>
                  <a:pt x="234" y="374"/>
                </a:lnTo>
                <a:lnTo>
                  <a:pt x="240" y="372"/>
                </a:lnTo>
                <a:lnTo>
                  <a:pt x="244" y="370"/>
                </a:lnTo>
                <a:lnTo>
                  <a:pt x="248" y="368"/>
                </a:lnTo>
                <a:lnTo>
                  <a:pt x="252" y="368"/>
                </a:lnTo>
                <a:lnTo>
                  <a:pt x="252" y="364"/>
                </a:lnTo>
                <a:lnTo>
                  <a:pt x="252" y="360"/>
                </a:lnTo>
                <a:lnTo>
                  <a:pt x="242" y="353"/>
                </a:lnTo>
                <a:lnTo>
                  <a:pt x="232" y="345"/>
                </a:lnTo>
                <a:lnTo>
                  <a:pt x="232" y="341"/>
                </a:lnTo>
                <a:lnTo>
                  <a:pt x="236" y="341"/>
                </a:lnTo>
                <a:lnTo>
                  <a:pt x="242" y="343"/>
                </a:lnTo>
                <a:lnTo>
                  <a:pt x="244" y="347"/>
                </a:lnTo>
                <a:lnTo>
                  <a:pt x="248" y="351"/>
                </a:lnTo>
                <a:lnTo>
                  <a:pt x="254" y="351"/>
                </a:lnTo>
                <a:lnTo>
                  <a:pt x="257" y="349"/>
                </a:lnTo>
                <a:lnTo>
                  <a:pt x="259" y="351"/>
                </a:lnTo>
                <a:lnTo>
                  <a:pt x="261" y="353"/>
                </a:lnTo>
                <a:lnTo>
                  <a:pt x="265" y="351"/>
                </a:lnTo>
                <a:lnTo>
                  <a:pt x="271" y="351"/>
                </a:lnTo>
                <a:lnTo>
                  <a:pt x="269" y="358"/>
                </a:lnTo>
                <a:lnTo>
                  <a:pt x="267" y="368"/>
                </a:lnTo>
                <a:lnTo>
                  <a:pt x="271" y="368"/>
                </a:lnTo>
                <a:lnTo>
                  <a:pt x="275" y="368"/>
                </a:lnTo>
                <a:lnTo>
                  <a:pt x="273" y="372"/>
                </a:lnTo>
                <a:lnTo>
                  <a:pt x="275" y="378"/>
                </a:lnTo>
                <a:lnTo>
                  <a:pt x="271" y="380"/>
                </a:lnTo>
                <a:lnTo>
                  <a:pt x="271" y="381"/>
                </a:lnTo>
                <a:lnTo>
                  <a:pt x="269" y="378"/>
                </a:lnTo>
                <a:lnTo>
                  <a:pt x="265" y="376"/>
                </a:lnTo>
                <a:lnTo>
                  <a:pt x="265" y="380"/>
                </a:lnTo>
                <a:lnTo>
                  <a:pt x="265" y="385"/>
                </a:lnTo>
                <a:lnTo>
                  <a:pt x="267" y="393"/>
                </a:lnTo>
                <a:lnTo>
                  <a:pt x="259" y="391"/>
                </a:lnTo>
                <a:lnTo>
                  <a:pt x="254" y="391"/>
                </a:lnTo>
                <a:lnTo>
                  <a:pt x="250" y="393"/>
                </a:lnTo>
                <a:lnTo>
                  <a:pt x="250" y="397"/>
                </a:lnTo>
                <a:lnTo>
                  <a:pt x="244" y="397"/>
                </a:lnTo>
                <a:lnTo>
                  <a:pt x="244" y="399"/>
                </a:lnTo>
                <a:lnTo>
                  <a:pt x="248" y="399"/>
                </a:lnTo>
                <a:lnTo>
                  <a:pt x="252" y="401"/>
                </a:lnTo>
                <a:lnTo>
                  <a:pt x="261" y="399"/>
                </a:lnTo>
                <a:lnTo>
                  <a:pt x="269" y="395"/>
                </a:lnTo>
                <a:lnTo>
                  <a:pt x="269" y="399"/>
                </a:lnTo>
                <a:lnTo>
                  <a:pt x="269" y="403"/>
                </a:lnTo>
                <a:lnTo>
                  <a:pt x="259" y="403"/>
                </a:lnTo>
                <a:lnTo>
                  <a:pt x="252" y="405"/>
                </a:lnTo>
                <a:lnTo>
                  <a:pt x="248" y="403"/>
                </a:lnTo>
                <a:lnTo>
                  <a:pt x="242" y="401"/>
                </a:lnTo>
                <a:lnTo>
                  <a:pt x="242" y="403"/>
                </a:lnTo>
                <a:lnTo>
                  <a:pt x="244" y="405"/>
                </a:lnTo>
                <a:lnTo>
                  <a:pt x="238" y="408"/>
                </a:lnTo>
                <a:lnTo>
                  <a:pt x="232" y="412"/>
                </a:lnTo>
                <a:lnTo>
                  <a:pt x="232" y="414"/>
                </a:lnTo>
                <a:lnTo>
                  <a:pt x="232" y="418"/>
                </a:lnTo>
                <a:lnTo>
                  <a:pt x="236" y="418"/>
                </a:lnTo>
                <a:lnTo>
                  <a:pt x="236" y="420"/>
                </a:lnTo>
                <a:lnTo>
                  <a:pt x="232" y="424"/>
                </a:lnTo>
                <a:lnTo>
                  <a:pt x="234" y="428"/>
                </a:lnTo>
                <a:lnTo>
                  <a:pt x="236" y="431"/>
                </a:lnTo>
                <a:lnTo>
                  <a:pt x="240" y="431"/>
                </a:lnTo>
                <a:lnTo>
                  <a:pt x="238" y="437"/>
                </a:lnTo>
                <a:lnTo>
                  <a:pt x="236" y="443"/>
                </a:lnTo>
                <a:lnTo>
                  <a:pt x="238" y="443"/>
                </a:lnTo>
                <a:lnTo>
                  <a:pt x="240" y="445"/>
                </a:lnTo>
                <a:lnTo>
                  <a:pt x="236" y="445"/>
                </a:lnTo>
                <a:lnTo>
                  <a:pt x="234" y="445"/>
                </a:lnTo>
                <a:lnTo>
                  <a:pt x="232" y="447"/>
                </a:lnTo>
                <a:lnTo>
                  <a:pt x="232" y="449"/>
                </a:lnTo>
                <a:lnTo>
                  <a:pt x="236" y="449"/>
                </a:lnTo>
                <a:lnTo>
                  <a:pt x="242" y="451"/>
                </a:lnTo>
                <a:lnTo>
                  <a:pt x="240" y="452"/>
                </a:lnTo>
                <a:lnTo>
                  <a:pt x="240" y="454"/>
                </a:lnTo>
                <a:lnTo>
                  <a:pt x="236" y="454"/>
                </a:lnTo>
                <a:lnTo>
                  <a:pt x="238" y="456"/>
                </a:lnTo>
                <a:lnTo>
                  <a:pt x="244" y="456"/>
                </a:lnTo>
                <a:lnTo>
                  <a:pt x="250" y="456"/>
                </a:lnTo>
                <a:lnTo>
                  <a:pt x="250" y="458"/>
                </a:lnTo>
                <a:lnTo>
                  <a:pt x="250" y="462"/>
                </a:lnTo>
                <a:lnTo>
                  <a:pt x="250" y="464"/>
                </a:lnTo>
                <a:lnTo>
                  <a:pt x="250" y="466"/>
                </a:lnTo>
                <a:lnTo>
                  <a:pt x="254" y="472"/>
                </a:lnTo>
                <a:lnTo>
                  <a:pt x="256" y="476"/>
                </a:lnTo>
                <a:lnTo>
                  <a:pt x="254" y="477"/>
                </a:lnTo>
                <a:lnTo>
                  <a:pt x="254" y="483"/>
                </a:lnTo>
                <a:lnTo>
                  <a:pt x="261" y="477"/>
                </a:lnTo>
                <a:lnTo>
                  <a:pt x="273" y="474"/>
                </a:lnTo>
                <a:lnTo>
                  <a:pt x="273" y="476"/>
                </a:lnTo>
                <a:lnTo>
                  <a:pt x="273" y="479"/>
                </a:lnTo>
                <a:lnTo>
                  <a:pt x="269" y="479"/>
                </a:lnTo>
                <a:lnTo>
                  <a:pt x="269" y="481"/>
                </a:lnTo>
                <a:lnTo>
                  <a:pt x="269" y="485"/>
                </a:lnTo>
                <a:lnTo>
                  <a:pt x="261" y="485"/>
                </a:lnTo>
                <a:lnTo>
                  <a:pt x="257" y="487"/>
                </a:lnTo>
                <a:lnTo>
                  <a:pt x="261" y="487"/>
                </a:lnTo>
                <a:lnTo>
                  <a:pt x="263" y="489"/>
                </a:lnTo>
                <a:lnTo>
                  <a:pt x="261" y="489"/>
                </a:lnTo>
                <a:lnTo>
                  <a:pt x="256" y="491"/>
                </a:lnTo>
                <a:lnTo>
                  <a:pt x="257" y="495"/>
                </a:lnTo>
                <a:lnTo>
                  <a:pt x="259" y="497"/>
                </a:lnTo>
                <a:lnTo>
                  <a:pt x="259" y="500"/>
                </a:lnTo>
                <a:lnTo>
                  <a:pt x="263" y="500"/>
                </a:lnTo>
                <a:lnTo>
                  <a:pt x="267" y="500"/>
                </a:lnTo>
                <a:lnTo>
                  <a:pt x="265" y="504"/>
                </a:lnTo>
                <a:lnTo>
                  <a:pt x="265" y="508"/>
                </a:lnTo>
                <a:lnTo>
                  <a:pt x="269" y="514"/>
                </a:lnTo>
                <a:lnTo>
                  <a:pt x="271" y="510"/>
                </a:lnTo>
                <a:lnTo>
                  <a:pt x="275" y="510"/>
                </a:lnTo>
                <a:lnTo>
                  <a:pt x="275" y="514"/>
                </a:lnTo>
                <a:lnTo>
                  <a:pt x="273" y="516"/>
                </a:lnTo>
                <a:lnTo>
                  <a:pt x="275" y="520"/>
                </a:lnTo>
                <a:lnTo>
                  <a:pt x="277" y="518"/>
                </a:lnTo>
                <a:lnTo>
                  <a:pt x="280" y="518"/>
                </a:lnTo>
                <a:lnTo>
                  <a:pt x="280" y="523"/>
                </a:lnTo>
                <a:lnTo>
                  <a:pt x="280" y="527"/>
                </a:lnTo>
                <a:lnTo>
                  <a:pt x="284" y="523"/>
                </a:lnTo>
                <a:lnTo>
                  <a:pt x="292" y="522"/>
                </a:lnTo>
                <a:lnTo>
                  <a:pt x="290" y="525"/>
                </a:lnTo>
                <a:lnTo>
                  <a:pt x="290" y="529"/>
                </a:lnTo>
                <a:lnTo>
                  <a:pt x="292" y="529"/>
                </a:lnTo>
                <a:lnTo>
                  <a:pt x="296" y="529"/>
                </a:lnTo>
                <a:lnTo>
                  <a:pt x="296" y="541"/>
                </a:lnTo>
                <a:lnTo>
                  <a:pt x="300" y="541"/>
                </a:lnTo>
                <a:lnTo>
                  <a:pt x="304" y="539"/>
                </a:lnTo>
                <a:lnTo>
                  <a:pt x="302" y="541"/>
                </a:lnTo>
                <a:lnTo>
                  <a:pt x="300" y="543"/>
                </a:lnTo>
                <a:lnTo>
                  <a:pt x="300" y="545"/>
                </a:lnTo>
                <a:lnTo>
                  <a:pt x="304" y="545"/>
                </a:lnTo>
                <a:lnTo>
                  <a:pt x="302" y="548"/>
                </a:lnTo>
                <a:lnTo>
                  <a:pt x="304" y="550"/>
                </a:lnTo>
                <a:lnTo>
                  <a:pt x="304" y="552"/>
                </a:lnTo>
                <a:lnTo>
                  <a:pt x="305" y="556"/>
                </a:lnTo>
                <a:lnTo>
                  <a:pt x="311" y="554"/>
                </a:lnTo>
                <a:lnTo>
                  <a:pt x="319" y="552"/>
                </a:lnTo>
                <a:lnTo>
                  <a:pt x="323" y="548"/>
                </a:lnTo>
                <a:lnTo>
                  <a:pt x="328" y="543"/>
                </a:lnTo>
                <a:lnTo>
                  <a:pt x="327" y="548"/>
                </a:lnTo>
                <a:lnTo>
                  <a:pt x="327" y="552"/>
                </a:lnTo>
                <a:lnTo>
                  <a:pt x="328" y="556"/>
                </a:lnTo>
                <a:lnTo>
                  <a:pt x="330" y="556"/>
                </a:lnTo>
                <a:lnTo>
                  <a:pt x="336" y="558"/>
                </a:lnTo>
                <a:lnTo>
                  <a:pt x="348" y="556"/>
                </a:lnTo>
                <a:lnTo>
                  <a:pt x="344" y="562"/>
                </a:lnTo>
                <a:lnTo>
                  <a:pt x="342" y="566"/>
                </a:lnTo>
                <a:lnTo>
                  <a:pt x="344" y="564"/>
                </a:lnTo>
                <a:lnTo>
                  <a:pt x="350" y="560"/>
                </a:lnTo>
                <a:lnTo>
                  <a:pt x="348" y="562"/>
                </a:lnTo>
                <a:lnTo>
                  <a:pt x="346" y="566"/>
                </a:lnTo>
                <a:lnTo>
                  <a:pt x="348" y="566"/>
                </a:lnTo>
                <a:lnTo>
                  <a:pt x="351" y="568"/>
                </a:lnTo>
                <a:lnTo>
                  <a:pt x="351" y="564"/>
                </a:lnTo>
                <a:lnTo>
                  <a:pt x="355" y="562"/>
                </a:lnTo>
                <a:lnTo>
                  <a:pt x="355" y="566"/>
                </a:lnTo>
                <a:lnTo>
                  <a:pt x="355" y="570"/>
                </a:lnTo>
                <a:lnTo>
                  <a:pt x="357" y="571"/>
                </a:lnTo>
                <a:lnTo>
                  <a:pt x="367" y="571"/>
                </a:lnTo>
                <a:lnTo>
                  <a:pt x="365" y="570"/>
                </a:lnTo>
                <a:lnTo>
                  <a:pt x="363" y="568"/>
                </a:lnTo>
                <a:lnTo>
                  <a:pt x="367" y="566"/>
                </a:lnTo>
                <a:lnTo>
                  <a:pt x="371" y="566"/>
                </a:lnTo>
                <a:lnTo>
                  <a:pt x="371" y="564"/>
                </a:lnTo>
                <a:lnTo>
                  <a:pt x="365" y="562"/>
                </a:lnTo>
                <a:lnTo>
                  <a:pt x="367" y="562"/>
                </a:lnTo>
                <a:lnTo>
                  <a:pt x="367" y="560"/>
                </a:lnTo>
                <a:lnTo>
                  <a:pt x="367" y="558"/>
                </a:lnTo>
                <a:lnTo>
                  <a:pt x="363" y="558"/>
                </a:lnTo>
                <a:lnTo>
                  <a:pt x="359" y="556"/>
                </a:lnTo>
                <a:lnTo>
                  <a:pt x="361" y="554"/>
                </a:lnTo>
                <a:lnTo>
                  <a:pt x="365" y="554"/>
                </a:lnTo>
                <a:lnTo>
                  <a:pt x="367" y="552"/>
                </a:lnTo>
                <a:lnTo>
                  <a:pt x="369" y="550"/>
                </a:lnTo>
                <a:lnTo>
                  <a:pt x="367" y="548"/>
                </a:lnTo>
                <a:lnTo>
                  <a:pt x="367" y="545"/>
                </a:lnTo>
                <a:lnTo>
                  <a:pt x="369" y="543"/>
                </a:lnTo>
                <a:lnTo>
                  <a:pt x="373" y="541"/>
                </a:lnTo>
                <a:lnTo>
                  <a:pt x="371" y="537"/>
                </a:lnTo>
                <a:lnTo>
                  <a:pt x="371" y="535"/>
                </a:lnTo>
                <a:lnTo>
                  <a:pt x="373" y="531"/>
                </a:lnTo>
                <a:lnTo>
                  <a:pt x="376" y="529"/>
                </a:lnTo>
                <a:lnTo>
                  <a:pt x="375" y="525"/>
                </a:lnTo>
                <a:lnTo>
                  <a:pt x="375" y="520"/>
                </a:lnTo>
                <a:lnTo>
                  <a:pt x="378" y="518"/>
                </a:lnTo>
                <a:lnTo>
                  <a:pt x="380" y="516"/>
                </a:lnTo>
                <a:lnTo>
                  <a:pt x="378" y="514"/>
                </a:lnTo>
                <a:lnTo>
                  <a:pt x="376" y="514"/>
                </a:lnTo>
                <a:lnTo>
                  <a:pt x="378" y="512"/>
                </a:lnTo>
                <a:lnTo>
                  <a:pt x="378" y="508"/>
                </a:lnTo>
                <a:lnTo>
                  <a:pt x="380" y="508"/>
                </a:lnTo>
                <a:lnTo>
                  <a:pt x="384" y="510"/>
                </a:lnTo>
                <a:lnTo>
                  <a:pt x="388" y="506"/>
                </a:lnTo>
                <a:lnTo>
                  <a:pt x="388" y="502"/>
                </a:lnTo>
                <a:lnTo>
                  <a:pt x="388" y="499"/>
                </a:lnTo>
                <a:lnTo>
                  <a:pt x="390" y="499"/>
                </a:lnTo>
                <a:lnTo>
                  <a:pt x="394" y="499"/>
                </a:lnTo>
                <a:lnTo>
                  <a:pt x="392" y="495"/>
                </a:lnTo>
                <a:lnTo>
                  <a:pt x="392" y="489"/>
                </a:lnTo>
                <a:lnTo>
                  <a:pt x="394" y="487"/>
                </a:lnTo>
                <a:lnTo>
                  <a:pt x="396" y="483"/>
                </a:lnTo>
                <a:lnTo>
                  <a:pt x="392" y="483"/>
                </a:lnTo>
                <a:lnTo>
                  <a:pt x="388" y="483"/>
                </a:lnTo>
                <a:lnTo>
                  <a:pt x="386" y="481"/>
                </a:lnTo>
                <a:lnTo>
                  <a:pt x="386" y="479"/>
                </a:lnTo>
                <a:lnTo>
                  <a:pt x="392" y="479"/>
                </a:lnTo>
                <a:lnTo>
                  <a:pt x="398" y="481"/>
                </a:lnTo>
                <a:lnTo>
                  <a:pt x="396" y="472"/>
                </a:lnTo>
                <a:lnTo>
                  <a:pt x="394" y="462"/>
                </a:lnTo>
                <a:lnTo>
                  <a:pt x="398" y="460"/>
                </a:lnTo>
                <a:lnTo>
                  <a:pt x="401" y="462"/>
                </a:lnTo>
                <a:lnTo>
                  <a:pt x="401" y="458"/>
                </a:lnTo>
                <a:lnTo>
                  <a:pt x="405" y="456"/>
                </a:lnTo>
                <a:lnTo>
                  <a:pt x="403" y="454"/>
                </a:lnTo>
                <a:lnTo>
                  <a:pt x="403" y="452"/>
                </a:lnTo>
                <a:lnTo>
                  <a:pt x="413" y="452"/>
                </a:lnTo>
                <a:lnTo>
                  <a:pt x="421" y="451"/>
                </a:lnTo>
                <a:lnTo>
                  <a:pt x="426" y="449"/>
                </a:lnTo>
                <a:lnTo>
                  <a:pt x="434" y="445"/>
                </a:lnTo>
                <a:lnTo>
                  <a:pt x="434" y="447"/>
                </a:lnTo>
                <a:lnTo>
                  <a:pt x="434" y="451"/>
                </a:lnTo>
                <a:lnTo>
                  <a:pt x="436" y="452"/>
                </a:lnTo>
                <a:lnTo>
                  <a:pt x="440" y="454"/>
                </a:lnTo>
                <a:lnTo>
                  <a:pt x="442" y="451"/>
                </a:lnTo>
                <a:lnTo>
                  <a:pt x="446" y="447"/>
                </a:lnTo>
                <a:lnTo>
                  <a:pt x="447" y="445"/>
                </a:lnTo>
                <a:lnTo>
                  <a:pt x="451" y="445"/>
                </a:lnTo>
                <a:lnTo>
                  <a:pt x="451" y="447"/>
                </a:lnTo>
                <a:lnTo>
                  <a:pt x="455" y="449"/>
                </a:lnTo>
                <a:lnTo>
                  <a:pt x="459" y="439"/>
                </a:lnTo>
                <a:lnTo>
                  <a:pt x="465" y="429"/>
                </a:lnTo>
                <a:lnTo>
                  <a:pt x="472" y="426"/>
                </a:lnTo>
                <a:lnTo>
                  <a:pt x="480" y="424"/>
                </a:lnTo>
                <a:lnTo>
                  <a:pt x="484" y="418"/>
                </a:lnTo>
                <a:lnTo>
                  <a:pt x="488" y="412"/>
                </a:lnTo>
                <a:lnTo>
                  <a:pt x="492" y="410"/>
                </a:lnTo>
                <a:lnTo>
                  <a:pt x="497" y="410"/>
                </a:lnTo>
                <a:lnTo>
                  <a:pt x="497" y="405"/>
                </a:lnTo>
                <a:lnTo>
                  <a:pt x="499" y="401"/>
                </a:lnTo>
                <a:lnTo>
                  <a:pt x="495" y="397"/>
                </a:lnTo>
                <a:lnTo>
                  <a:pt x="494" y="391"/>
                </a:lnTo>
                <a:lnTo>
                  <a:pt x="499" y="395"/>
                </a:lnTo>
                <a:lnTo>
                  <a:pt x="505" y="397"/>
                </a:lnTo>
                <a:lnTo>
                  <a:pt x="513" y="399"/>
                </a:lnTo>
                <a:lnTo>
                  <a:pt x="524" y="399"/>
                </a:lnTo>
                <a:lnTo>
                  <a:pt x="522" y="393"/>
                </a:lnTo>
                <a:lnTo>
                  <a:pt x="526" y="393"/>
                </a:lnTo>
                <a:lnTo>
                  <a:pt x="532" y="397"/>
                </a:lnTo>
                <a:lnTo>
                  <a:pt x="534" y="393"/>
                </a:lnTo>
                <a:lnTo>
                  <a:pt x="536" y="391"/>
                </a:lnTo>
                <a:lnTo>
                  <a:pt x="538" y="393"/>
                </a:lnTo>
                <a:lnTo>
                  <a:pt x="541" y="395"/>
                </a:lnTo>
                <a:lnTo>
                  <a:pt x="549" y="393"/>
                </a:lnTo>
                <a:lnTo>
                  <a:pt x="557" y="391"/>
                </a:lnTo>
                <a:lnTo>
                  <a:pt x="557" y="389"/>
                </a:lnTo>
                <a:lnTo>
                  <a:pt x="559" y="387"/>
                </a:lnTo>
                <a:lnTo>
                  <a:pt x="563" y="387"/>
                </a:lnTo>
                <a:lnTo>
                  <a:pt x="568" y="387"/>
                </a:lnTo>
                <a:lnTo>
                  <a:pt x="570" y="385"/>
                </a:lnTo>
                <a:lnTo>
                  <a:pt x="574" y="383"/>
                </a:lnTo>
                <a:lnTo>
                  <a:pt x="574" y="380"/>
                </a:lnTo>
                <a:lnTo>
                  <a:pt x="574" y="378"/>
                </a:lnTo>
                <a:lnTo>
                  <a:pt x="578" y="378"/>
                </a:lnTo>
                <a:lnTo>
                  <a:pt x="584" y="380"/>
                </a:lnTo>
                <a:lnTo>
                  <a:pt x="584" y="376"/>
                </a:lnTo>
                <a:lnTo>
                  <a:pt x="584" y="374"/>
                </a:lnTo>
                <a:lnTo>
                  <a:pt x="586" y="372"/>
                </a:lnTo>
                <a:lnTo>
                  <a:pt x="588" y="372"/>
                </a:lnTo>
                <a:lnTo>
                  <a:pt x="591" y="372"/>
                </a:lnTo>
                <a:lnTo>
                  <a:pt x="595" y="374"/>
                </a:lnTo>
                <a:lnTo>
                  <a:pt x="597" y="370"/>
                </a:lnTo>
                <a:lnTo>
                  <a:pt x="599" y="368"/>
                </a:lnTo>
                <a:lnTo>
                  <a:pt x="607" y="368"/>
                </a:lnTo>
                <a:lnTo>
                  <a:pt x="614" y="368"/>
                </a:lnTo>
                <a:lnTo>
                  <a:pt x="614" y="364"/>
                </a:lnTo>
                <a:lnTo>
                  <a:pt x="614" y="362"/>
                </a:lnTo>
                <a:lnTo>
                  <a:pt x="616" y="360"/>
                </a:lnTo>
                <a:lnTo>
                  <a:pt x="620" y="360"/>
                </a:lnTo>
                <a:lnTo>
                  <a:pt x="622" y="355"/>
                </a:lnTo>
                <a:lnTo>
                  <a:pt x="624" y="351"/>
                </a:lnTo>
                <a:lnTo>
                  <a:pt x="628" y="349"/>
                </a:lnTo>
                <a:lnTo>
                  <a:pt x="634" y="349"/>
                </a:lnTo>
                <a:lnTo>
                  <a:pt x="634" y="345"/>
                </a:lnTo>
                <a:lnTo>
                  <a:pt x="624" y="345"/>
                </a:lnTo>
                <a:lnTo>
                  <a:pt x="612" y="345"/>
                </a:lnTo>
                <a:lnTo>
                  <a:pt x="609" y="341"/>
                </a:lnTo>
                <a:lnTo>
                  <a:pt x="603" y="339"/>
                </a:lnTo>
                <a:lnTo>
                  <a:pt x="595" y="341"/>
                </a:lnTo>
                <a:lnTo>
                  <a:pt x="591" y="345"/>
                </a:lnTo>
                <a:lnTo>
                  <a:pt x="584" y="345"/>
                </a:lnTo>
                <a:lnTo>
                  <a:pt x="578" y="343"/>
                </a:lnTo>
                <a:lnTo>
                  <a:pt x="580" y="341"/>
                </a:lnTo>
                <a:lnTo>
                  <a:pt x="580" y="339"/>
                </a:lnTo>
                <a:lnTo>
                  <a:pt x="580" y="337"/>
                </a:lnTo>
                <a:lnTo>
                  <a:pt x="580" y="335"/>
                </a:lnTo>
                <a:lnTo>
                  <a:pt x="589" y="335"/>
                </a:lnTo>
                <a:lnTo>
                  <a:pt x="589" y="332"/>
                </a:lnTo>
                <a:lnTo>
                  <a:pt x="589" y="328"/>
                </a:lnTo>
                <a:lnTo>
                  <a:pt x="572" y="328"/>
                </a:lnTo>
                <a:lnTo>
                  <a:pt x="555" y="330"/>
                </a:lnTo>
                <a:lnTo>
                  <a:pt x="557" y="326"/>
                </a:lnTo>
                <a:lnTo>
                  <a:pt x="559" y="324"/>
                </a:lnTo>
                <a:lnTo>
                  <a:pt x="574" y="324"/>
                </a:lnTo>
                <a:lnTo>
                  <a:pt x="591" y="324"/>
                </a:lnTo>
                <a:lnTo>
                  <a:pt x="591" y="320"/>
                </a:lnTo>
                <a:lnTo>
                  <a:pt x="591" y="318"/>
                </a:lnTo>
                <a:lnTo>
                  <a:pt x="588" y="318"/>
                </a:lnTo>
                <a:lnTo>
                  <a:pt x="584" y="318"/>
                </a:lnTo>
                <a:lnTo>
                  <a:pt x="582" y="316"/>
                </a:lnTo>
                <a:lnTo>
                  <a:pt x="582" y="314"/>
                </a:lnTo>
                <a:lnTo>
                  <a:pt x="566" y="314"/>
                </a:lnTo>
                <a:lnTo>
                  <a:pt x="553" y="316"/>
                </a:lnTo>
                <a:lnTo>
                  <a:pt x="557" y="310"/>
                </a:lnTo>
                <a:lnTo>
                  <a:pt x="559" y="307"/>
                </a:lnTo>
                <a:lnTo>
                  <a:pt x="561" y="309"/>
                </a:lnTo>
                <a:lnTo>
                  <a:pt x="563" y="310"/>
                </a:lnTo>
                <a:lnTo>
                  <a:pt x="568" y="310"/>
                </a:lnTo>
                <a:lnTo>
                  <a:pt x="574" y="309"/>
                </a:lnTo>
                <a:lnTo>
                  <a:pt x="588" y="312"/>
                </a:lnTo>
                <a:lnTo>
                  <a:pt x="601" y="318"/>
                </a:lnTo>
                <a:lnTo>
                  <a:pt x="603" y="322"/>
                </a:lnTo>
                <a:lnTo>
                  <a:pt x="605" y="326"/>
                </a:lnTo>
                <a:lnTo>
                  <a:pt x="611" y="332"/>
                </a:lnTo>
                <a:lnTo>
                  <a:pt x="616" y="337"/>
                </a:lnTo>
                <a:lnTo>
                  <a:pt x="624" y="339"/>
                </a:lnTo>
                <a:lnTo>
                  <a:pt x="632" y="341"/>
                </a:lnTo>
                <a:lnTo>
                  <a:pt x="634" y="341"/>
                </a:lnTo>
                <a:lnTo>
                  <a:pt x="636" y="341"/>
                </a:lnTo>
                <a:lnTo>
                  <a:pt x="639" y="343"/>
                </a:lnTo>
                <a:lnTo>
                  <a:pt x="641" y="337"/>
                </a:lnTo>
                <a:lnTo>
                  <a:pt x="637" y="337"/>
                </a:lnTo>
                <a:lnTo>
                  <a:pt x="637" y="335"/>
                </a:lnTo>
                <a:lnTo>
                  <a:pt x="639" y="330"/>
                </a:lnTo>
                <a:lnTo>
                  <a:pt x="641" y="326"/>
                </a:lnTo>
                <a:lnTo>
                  <a:pt x="637" y="326"/>
                </a:lnTo>
                <a:lnTo>
                  <a:pt x="636" y="322"/>
                </a:lnTo>
                <a:lnTo>
                  <a:pt x="636" y="316"/>
                </a:lnTo>
                <a:lnTo>
                  <a:pt x="632" y="316"/>
                </a:lnTo>
                <a:lnTo>
                  <a:pt x="630" y="316"/>
                </a:lnTo>
                <a:lnTo>
                  <a:pt x="630" y="312"/>
                </a:lnTo>
                <a:lnTo>
                  <a:pt x="626" y="312"/>
                </a:lnTo>
                <a:lnTo>
                  <a:pt x="624" y="312"/>
                </a:lnTo>
                <a:lnTo>
                  <a:pt x="624" y="310"/>
                </a:lnTo>
                <a:lnTo>
                  <a:pt x="626" y="309"/>
                </a:lnTo>
                <a:lnTo>
                  <a:pt x="624" y="307"/>
                </a:lnTo>
                <a:lnTo>
                  <a:pt x="622" y="305"/>
                </a:lnTo>
                <a:lnTo>
                  <a:pt x="618" y="303"/>
                </a:lnTo>
                <a:lnTo>
                  <a:pt x="614" y="303"/>
                </a:lnTo>
                <a:lnTo>
                  <a:pt x="612" y="301"/>
                </a:lnTo>
                <a:lnTo>
                  <a:pt x="616" y="301"/>
                </a:lnTo>
                <a:lnTo>
                  <a:pt x="622" y="303"/>
                </a:lnTo>
                <a:lnTo>
                  <a:pt x="628" y="307"/>
                </a:lnTo>
                <a:lnTo>
                  <a:pt x="634" y="307"/>
                </a:lnTo>
                <a:lnTo>
                  <a:pt x="637" y="307"/>
                </a:lnTo>
                <a:lnTo>
                  <a:pt x="637" y="305"/>
                </a:lnTo>
                <a:lnTo>
                  <a:pt x="632" y="303"/>
                </a:lnTo>
                <a:lnTo>
                  <a:pt x="634" y="301"/>
                </a:lnTo>
                <a:lnTo>
                  <a:pt x="636" y="299"/>
                </a:lnTo>
                <a:lnTo>
                  <a:pt x="630" y="297"/>
                </a:lnTo>
                <a:lnTo>
                  <a:pt x="634" y="295"/>
                </a:lnTo>
                <a:lnTo>
                  <a:pt x="637" y="293"/>
                </a:lnTo>
                <a:lnTo>
                  <a:pt x="636" y="291"/>
                </a:lnTo>
                <a:lnTo>
                  <a:pt x="637" y="287"/>
                </a:lnTo>
                <a:lnTo>
                  <a:pt x="634" y="286"/>
                </a:lnTo>
                <a:lnTo>
                  <a:pt x="630" y="286"/>
                </a:lnTo>
                <a:lnTo>
                  <a:pt x="630" y="284"/>
                </a:lnTo>
                <a:lnTo>
                  <a:pt x="628" y="284"/>
                </a:lnTo>
                <a:lnTo>
                  <a:pt x="622" y="284"/>
                </a:lnTo>
                <a:lnTo>
                  <a:pt x="626" y="284"/>
                </a:lnTo>
                <a:lnTo>
                  <a:pt x="626" y="282"/>
                </a:lnTo>
                <a:lnTo>
                  <a:pt x="628" y="280"/>
                </a:lnTo>
                <a:lnTo>
                  <a:pt x="622" y="278"/>
                </a:lnTo>
                <a:lnTo>
                  <a:pt x="616" y="276"/>
                </a:lnTo>
                <a:lnTo>
                  <a:pt x="612" y="274"/>
                </a:lnTo>
                <a:lnTo>
                  <a:pt x="609" y="272"/>
                </a:lnTo>
                <a:lnTo>
                  <a:pt x="622" y="272"/>
                </a:lnTo>
                <a:lnTo>
                  <a:pt x="641" y="272"/>
                </a:lnTo>
                <a:lnTo>
                  <a:pt x="641" y="268"/>
                </a:lnTo>
                <a:lnTo>
                  <a:pt x="645" y="268"/>
                </a:lnTo>
                <a:lnTo>
                  <a:pt x="651" y="266"/>
                </a:lnTo>
                <a:lnTo>
                  <a:pt x="651" y="261"/>
                </a:lnTo>
                <a:lnTo>
                  <a:pt x="651" y="257"/>
                </a:lnTo>
                <a:lnTo>
                  <a:pt x="643" y="255"/>
                </a:lnTo>
                <a:lnTo>
                  <a:pt x="639" y="255"/>
                </a:lnTo>
                <a:lnTo>
                  <a:pt x="637" y="259"/>
                </a:lnTo>
                <a:lnTo>
                  <a:pt x="636" y="263"/>
                </a:lnTo>
                <a:lnTo>
                  <a:pt x="636" y="259"/>
                </a:lnTo>
                <a:lnTo>
                  <a:pt x="636" y="257"/>
                </a:lnTo>
                <a:lnTo>
                  <a:pt x="632" y="255"/>
                </a:lnTo>
                <a:lnTo>
                  <a:pt x="630" y="255"/>
                </a:lnTo>
                <a:lnTo>
                  <a:pt x="630" y="251"/>
                </a:lnTo>
                <a:lnTo>
                  <a:pt x="632" y="249"/>
                </a:lnTo>
                <a:lnTo>
                  <a:pt x="632" y="245"/>
                </a:lnTo>
                <a:lnTo>
                  <a:pt x="632" y="241"/>
                </a:lnTo>
                <a:lnTo>
                  <a:pt x="636" y="241"/>
                </a:lnTo>
                <a:lnTo>
                  <a:pt x="637" y="245"/>
                </a:lnTo>
                <a:lnTo>
                  <a:pt x="634" y="245"/>
                </a:lnTo>
                <a:lnTo>
                  <a:pt x="634" y="247"/>
                </a:lnTo>
                <a:lnTo>
                  <a:pt x="634" y="249"/>
                </a:lnTo>
                <a:lnTo>
                  <a:pt x="634" y="253"/>
                </a:lnTo>
                <a:lnTo>
                  <a:pt x="639" y="253"/>
                </a:lnTo>
                <a:lnTo>
                  <a:pt x="647" y="253"/>
                </a:lnTo>
                <a:lnTo>
                  <a:pt x="647" y="249"/>
                </a:lnTo>
                <a:lnTo>
                  <a:pt x="639" y="247"/>
                </a:lnTo>
                <a:lnTo>
                  <a:pt x="637" y="245"/>
                </a:lnTo>
                <a:lnTo>
                  <a:pt x="637" y="243"/>
                </a:lnTo>
                <a:lnTo>
                  <a:pt x="639" y="243"/>
                </a:lnTo>
                <a:lnTo>
                  <a:pt x="649" y="245"/>
                </a:lnTo>
                <a:lnTo>
                  <a:pt x="657" y="247"/>
                </a:lnTo>
                <a:lnTo>
                  <a:pt x="659" y="251"/>
                </a:lnTo>
                <a:lnTo>
                  <a:pt x="664" y="249"/>
                </a:lnTo>
                <a:lnTo>
                  <a:pt x="670" y="249"/>
                </a:lnTo>
                <a:lnTo>
                  <a:pt x="668" y="243"/>
                </a:lnTo>
                <a:lnTo>
                  <a:pt x="659" y="243"/>
                </a:lnTo>
                <a:lnTo>
                  <a:pt x="649" y="245"/>
                </a:lnTo>
                <a:lnTo>
                  <a:pt x="651" y="239"/>
                </a:lnTo>
                <a:lnTo>
                  <a:pt x="651" y="236"/>
                </a:lnTo>
                <a:lnTo>
                  <a:pt x="647" y="236"/>
                </a:lnTo>
                <a:lnTo>
                  <a:pt x="645" y="239"/>
                </a:lnTo>
                <a:lnTo>
                  <a:pt x="643" y="239"/>
                </a:lnTo>
                <a:lnTo>
                  <a:pt x="643" y="238"/>
                </a:lnTo>
                <a:lnTo>
                  <a:pt x="643" y="236"/>
                </a:lnTo>
                <a:lnTo>
                  <a:pt x="645" y="236"/>
                </a:lnTo>
                <a:lnTo>
                  <a:pt x="645" y="232"/>
                </a:lnTo>
                <a:lnTo>
                  <a:pt x="645" y="226"/>
                </a:lnTo>
                <a:lnTo>
                  <a:pt x="637" y="224"/>
                </a:lnTo>
                <a:lnTo>
                  <a:pt x="637" y="222"/>
                </a:lnTo>
                <a:lnTo>
                  <a:pt x="641" y="222"/>
                </a:lnTo>
                <a:lnTo>
                  <a:pt x="653" y="222"/>
                </a:lnTo>
                <a:lnTo>
                  <a:pt x="655" y="224"/>
                </a:lnTo>
                <a:lnTo>
                  <a:pt x="657" y="228"/>
                </a:lnTo>
                <a:lnTo>
                  <a:pt x="660" y="226"/>
                </a:lnTo>
                <a:lnTo>
                  <a:pt x="662" y="224"/>
                </a:lnTo>
                <a:lnTo>
                  <a:pt x="660" y="215"/>
                </a:lnTo>
                <a:lnTo>
                  <a:pt x="659" y="207"/>
                </a:lnTo>
                <a:lnTo>
                  <a:pt x="655" y="207"/>
                </a:lnTo>
                <a:lnTo>
                  <a:pt x="655" y="205"/>
                </a:lnTo>
                <a:lnTo>
                  <a:pt x="657" y="201"/>
                </a:lnTo>
                <a:lnTo>
                  <a:pt x="655" y="199"/>
                </a:lnTo>
                <a:lnTo>
                  <a:pt x="647" y="197"/>
                </a:lnTo>
                <a:lnTo>
                  <a:pt x="647" y="201"/>
                </a:lnTo>
                <a:lnTo>
                  <a:pt x="643" y="201"/>
                </a:lnTo>
                <a:lnTo>
                  <a:pt x="636" y="203"/>
                </a:lnTo>
                <a:lnTo>
                  <a:pt x="634" y="203"/>
                </a:lnTo>
                <a:lnTo>
                  <a:pt x="636" y="201"/>
                </a:lnTo>
                <a:lnTo>
                  <a:pt x="643" y="195"/>
                </a:lnTo>
                <a:lnTo>
                  <a:pt x="647" y="193"/>
                </a:lnTo>
                <a:lnTo>
                  <a:pt x="645" y="190"/>
                </a:lnTo>
                <a:lnTo>
                  <a:pt x="643" y="184"/>
                </a:lnTo>
                <a:lnTo>
                  <a:pt x="660" y="186"/>
                </a:lnTo>
                <a:lnTo>
                  <a:pt x="678" y="190"/>
                </a:lnTo>
                <a:lnTo>
                  <a:pt x="678" y="184"/>
                </a:lnTo>
                <a:lnTo>
                  <a:pt x="678" y="180"/>
                </a:lnTo>
                <a:lnTo>
                  <a:pt x="674" y="180"/>
                </a:lnTo>
                <a:lnTo>
                  <a:pt x="672" y="172"/>
                </a:lnTo>
                <a:lnTo>
                  <a:pt x="666" y="172"/>
                </a:lnTo>
                <a:lnTo>
                  <a:pt x="666" y="174"/>
                </a:lnTo>
                <a:lnTo>
                  <a:pt x="662" y="174"/>
                </a:lnTo>
                <a:lnTo>
                  <a:pt x="653" y="172"/>
                </a:lnTo>
                <a:lnTo>
                  <a:pt x="653" y="170"/>
                </a:lnTo>
                <a:lnTo>
                  <a:pt x="653" y="165"/>
                </a:lnTo>
                <a:lnTo>
                  <a:pt x="659" y="167"/>
                </a:lnTo>
                <a:lnTo>
                  <a:pt x="664" y="167"/>
                </a:lnTo>
                <a:lnTo>
                  <a:pt x="662" y="163"/>
                </a:lnTo>
                <a:lnTo>
                  <a:pt x="662" y="161"/>
                </a:lnTo>
                <a:lnTo>
                  <a:pt x="657" y="159"/>
                </a:lnTo>
                <a:lnTo>
                  <a:pt x="653" y="159"/>
                </a:lnTo>
                <a:lnTo>
                  <a:pt x="643" y="157"/>
                </a:lnTo>
                <a:lnTo>
                  <a:pt x="636" y="157"/>
                </a:lnTo>
                <a:lnTo>
                  <a:pt x="636" y="153"/>
                </a:lnTo>
                <a:lnTo>
                  <a:pt x="636" y="149"/>
                </a:lnTo>
                <a:lnTo>
                  <a:pt x="643" y="149"/>
                </a:lnTo>
                <a:lnTo>
                  <a:pt x="651" y="151"/>
                </a:lnTo>
                <a:lnTo>
                  <a:pt x="651" y="153"/>
                </a:lnTo>
                <a:lnTo>
                  <a:pt x="655" y="155"/>
                </a:lnTo>
                <a:lnTo>
                  <a:pt x="655" y="149"/>
                </a:lnTo>
                <a:lnTo>
                  <a:pt x="657" y="145"/>
                </a:lnTo>
                <a:lnTo>
                  <a:pt x="660" y="142"/>
                </a:lnTo>
                <a:lnTo>
                  <a:pt x="666" y="138"/>
                </a:lnTo>
                <a:lnTo>
                  <a:pt x="666" y="130"/>
                </a:lnTo>
                <a:lnTo>
                  <a:pt x="666" y="120"/>
                </a:lnTo>
                <a:lnTo>
                  <a:pt x="674" y="120"/>
                </a:lnTo>
                <a:lnTo>
                  <a:pt x="683" y="120"/>
                </a:lnTo>
                <a:lnTo>
                  <a:pt x="683" y="117"/>
                </a:lnTo>
                <a:lnTo>
                  <a:pt x="683" y="113"/>
                </a:lnTo>
                <a:lnTo>
                  <a:pt x="687" y="111"/>
                </a:lnTo>
                <a:lnTo>
                  <a:pt x="689" y="109"/>
                </a:lnTo>
                <a:lnTo>
                  <a:pt x="687" y="107"/>
                </a:lnTo>
                <a:lnTo>
                  <a:pt x="685" y="105"/>
                </a:lnTo>
                <a:lnTo>
                  <a:pt x="678" y="103"/>
                </a:lnTo>
                <a:lnTo>
                  <a:pt x="668" y="103"/>
                </a:lnTo>
                <a:lnTo>
                  <a:pt x="664" y="105"/>
                </a:lnTo>
                <a:lnTo>
                  <a:pt x="660" y="107"/>
                </a:lnTo>
                <a:lnTo>
                  <a:pt x="659" y="109"/>
                </a:lnTo>
                <a:lnTo>
                  <a:pt x="657" y="107"/>
                </a:lnTo>
                <a:lnTo>
                  <a:pt x="655" y="107"/>
                </a:lnTo>
                <a:lnTo>
                  <a:pt x="655" y="103"/>
                </a:lnTo>
                <a:lnTo>
                  <a:pt x="655" y="101"/>
                </a:lnTo>
                <a:lnTo>
                  <a:pt x="653" y="99"/>
                </a:lnTo>
                <a:lnTo>
                  <a:pt x="655" y="96"/>
                </a:lnTo>
                <a:lnTo>
                  <a:pt x="657" y="97"/>
                </a:lnTo>
                <a:lnTo>
                  <a:pt x="660" y="96"/>
                </a:lnTo>
                <a:lnTo>
                  <a:pt x="668" y="96"/>
                </a:lnTo>
                <a:lnTo>
                  <a:pt x="676" y="97"/>
                </a:lnTo>
                <a:lnTo>
                  <a:pt x="685" y="99"/>
                </a:lnTo>
                <a:lnTo>
                  <a:pt x="695" y="99"/>
                </a:lnTo>
                <a:lnTo>
                  <a:pt x="703" y="97"/>
                </a:lnTo>
                <a:lnTo>
                  <a:pt x="705" y="94"/>
                </a:lnTo>
                <a:lnTo>
                  <a:pt x="707" y="92"/>
                </a:lnTo>
                <a:lnTo>
                  <a:pt x="708" y="92"/>
                </a:lnTo>
                <a:lnTo>
                  <a:pt x="710" y="90"/>
                </a:lnTo>
                <a:lnTo>
                  <a:pt x="710" y="86"/>
                </a:lnTo>
                <a:lnTo>
                  <a:pt x="707" y="84"/>
                </a:lnTo>
                <a:lnTo>
                  <a:pt x="703" y="84"/>
                </a:lnTo>
                <a:lnTo>
                  <a:pt x="693" y="86"/>
                </a:lnTo>
                <a:lnTo>
                  <a:pt x="683" y="90"/>
                </a:lnTo>
                <a:lnTo>
                  <a:pt x="674" y="90"/>
                </a:lnTo>
                <a:lnTo>
                  <a:pt x="670" y="88"/>
                </a:lnTo>
                <a:lnTo>
                  <a:pt x="674" y="86"/>
                </a:lnTo>
                <a:lnTo>
                  <a:pt x="682" y="84"/>
                </a:lnTo>
                <a:lnTo>
                  <a:pt x="697" y="84"/>
                </a:lnTo>
                <a:lnTo>
                  <a:pt x="714" y="84"/>
                </a:lnTo>
                <a:lnTo>
                  <a:pt x="714" y="80"/>
                </a:lnTo>
                <a:lnTo>
                  <a:pt x="720" y="78"/>
                </a:lnTo>
                <a:lnTo>
                  <a:pt x="728" y="78"/>
                </a:lnTo>
                <a:lnTo>
                  <a:pt x="728" y="74"/>
                </a:lnTo>
                <a:lnTo>
                  <a:pt x="730" y="73"/>
                </a:lnTo>
                <a:lnTo>
                  <a:pt x="739" y="71"/>
                </a:lnTo>
                <a:lnTo>
                  <a:pt x="749" y="69"/>
                </a:lnTo>
                <a:lnTo>
                  <a:pt x="751" y="65"/>
                </a:lnTo>
                <a:lnTo>
                  <a:pt x="747" y="61"/>
                </a:lnTo>
                <a:lnTo>
                  <a:pt x="745" y="59"/>
                </a:lnTo>
                <a:lnTo>
                  <a:pt x="733" y="57"/>
                </a:lnTo>
                <a:lnTo>
                  <a:pt x="714" y="57"/>
                </a:lnTo>
                <a:lnTo>
                  <a:pt x="695" y="57"/>
                </a:lnTo>
                <a:lnTo>
                  <a:pt x="685" y="57"/>
                </a:lnTo>
                <a:lnTo>
                  <a:pt x="685" y="61"/>
                </a:lnTo>
                <a:lnTo>
                  <a:pt x="676" y="63"/>
                </a:lnTo>
                <a:lnTo>
                  <a:pt x="670" y="63"/>
                </a:lnTo>
                <a:lnTo>
                  <a:pt x="666" y="63"/>
                </a:lnTo>
                <a:lnTo>
                  <a:pt x="659" y="63"/>
                </a:lnTo>
                <a:lnTo>
                  <a:pt x="659" y="65"/>
                </a:lnTo>
                <a:lnTo>
                  <a:pt x="657" y="67"/>
                </a:lnTo>
                <a:lnTo>
                  <a:pt x="655" y="61"/>
                </a:lnTo>
                <a:lnTo>
                  <a:pt x="653" y="59"/>
                </a:lnTo>
                <a:lnTo>
                  <a:pt x="647" y="63"/>
                </a:lnTo>
                <a:lnTo>
                  <a:pt x="643" y="69"/>
                </a:lnTo>
                <a:lnTo>
                  <a:pt x="639" y="69"/>
                </a:lnTo>
                <a:lnTo>
                  <a:pt x="636" y="69"/>
                </a:lnTo>
                <a:lnTo>
                  <a:pt x="632" y="73"/>
                </a:lnTo>
                <a:lnTo>
                  <a:pt x="630" y="76"/>
                </a:lnTo>
                <a:lnTo>
                  <a:pt x="614" y="78"/>
                </a:lnTo>
                <a:lnTo>
                  <a:pt x="601" y="78"/>
                </a:lnTo>
                <a:lnTo>
                  <a:pt x="599" y="76"/>
                </a:lnTo>
                <a:lnTo>
                  <a:pt x="599" y="74"/>
                </a:lnTo>
                <a:lnTo>
                  <a:pt x="603" y="73"/>
                </a:lnTo>
                <a:lnTo>
                  <a:pt x="605" y="71"/>
                </a:lnTo>
                <a:lnTo>
                  <a:pt x="609" y="71"/>
                </a:lnTo>
                <a:lnTo>
                  <a:pt x="614" y="73"/>
                </a:lnTo>
                <a:lnTo>
                  <a:pt x="616" y="69"/>
                </a:lnTo>
                <a:lnTo>
                  <a:pt x="622" y="65"/>
                </a:lnTo>
                <a:lnTo>
                  <a:pt x="626" y="63"/>
                </a:lnTo>
                <a:lnTo>
                  <a:pt x="628" y="59"/>
                </a:lnTo>
                <a:lnTo>
                  <a:pt x="632" y="53"/>
                </a:lnTo>
                <a:lnTo>
                  <a:pt x="620" y="51"/>
                </a:lnTo>
                <a:lnTo>
                  <a:pt x="607" y="51"/>
                </a:lnTo>
                <a:lnTo>
                  <a:pt x="605" y="53"/>
                </a:lnTo>
                <a:lnTo>
                  <a:pt x="607" y="55"/>
                </a:lnTo>
                <a:lnTo>
                  <a:pt x="605" y="59"/>
                </a:lnTo>
                <a:lnTo>
                  <a:pt x="601" y="61"/>
                </a:lnTo>
                <a:lnTo>
                  <a:pt x="589" y="61"/>
                </a:lnTo>
                <a:lnTo>
                  <a:pt x="578" y="61"/>
                </a:lnTo>
                <a:lnTo>
                  <a:pt x="580" y="55"/>
                </a:lnTo>
                <a:lnTo>
                  <a:pt x="578" y="51"/>
                </a:lnTo>
                <a:lnTo>
                  <a:pt x="561" y="51"/>
                </a:lnTo>
                <a:lnTo>
                  <a:pt x="545" y="53"/>
                </a:lnTo>
                <a:lnTo>
                  <a:pt x="534" y="51"/>
                </a:lnTo>
                <a:lnTo>
                  <a:pt x="526" y="51"/>
                </a:lnTo>
                <a:lnTo>
                  <a:pt x="515" y="55"/>
                </a:lnTo>
                <a:lnTo>
                  <a:pt x="505" y="59"/>
                </a:lnTo>
                <a:lnTo>
                  <a:pt x="499" y="59"/>
                </a:lnTo>
                <a:lnTo>
                  <a:pt x="494" y="59"/>
                </a:lnTo>
                <a:lnTo>
                  <a:pt x="505" y="55"/>
                </a:lnTo>
                <a:lnTo>
                  <a:pt x="517" y="51"/>
                </a:lnTo>
                <a:lnTo>
                  <a:pt x="517" y="48"/>
                </a:lnTo>
                <a:lnTo>
                  <a:pt x="520" y="46"/>
                </a:lnTo>
                <a:lnTo>
                  <a:pt x="524" y="46"/>
                </a:lnTo>
                <a:lnTo>
                  <a:pt x="551" y="44"/>
                </a:lnTo>
                <a:lnTo>
                  <a:pt x="574" y="48"/>
                </a:lnTo>
                <a:lnTo>
                  <a:pt x="578" y="46"/>
                </a:lnTo>
                <a:lnTo>
                  <a:pt x="582" y="46"/>
                </a:lnTo>
                <a:lnTo>
                  <a:pt x="591" y="46"/>
                </a:lnTo>
                <a:lnTo>
                  <a:pt x="597" y="48"/>
                </a:lnTo>
                <a:lnTo>
                  <a:pt x="607" y="46"/>
                </a:lnTo>
                <a:lnTo>
                  <a:pt x="612" y="46"/>
                </a:lnTo>
                <a:lnTo>
                  <a:pt x="624" y="46"/>
                </a:lnTo>
                <a:lnTo>
                  <a:pt x="637" y="46"/>
                </a:lnTo>
                <a:lnTo>
                  <a:pt x="643" y="40"/>
                </a:lnTo>
                <a:lnTo>
                  <a:pt x="651" y="36"/>
                </a:lnTo>
                <a:lnTo>
                  <a:pt x="645" y="32"/>
                </a:lnTo>
                <a:lnTo>
                  <a:pt x="639" y="28"/>
                </a:lnTo>
                <a:lnTo>
                  <a:pt x="630" y="28"/>
                </a:lnTo>
                <a:lnTo>
                  <a:pt x="624" y="30"/>
                </a:lnTo>
                <a:lnTo>
                  <a:pt x="622" y="28"/>
                </a:lnTo>
                <a:lnTo>
                  <a:pt x="622" y="25"/>
                </a:lnTo>
                <a:lnTo>
                  <a:pt x="607" y="25"/>
                </a:lnTo>
                <a:lnTo>
                  <a:pt x="591" y="28"/>
                </a:lnTo>
                <a:lnTo>
                  <a:pt x="595" y="26"/>
                </a:lnTo>
                <a:lnTo>
                  <a:pt x="603" y="25"/>
                </a:lnTo>
                <a:lnTo>
                  <a:pt x="601" y="15"/>
                </a:lnTo>
                <a:lnTo>
                  <a:pt x="597" y="13"/>
                </a:lnTo>
                <a:lnTo>
                  <a:pt x="595" y="11"/>
                </a:lnTo>
                <a:lnTo>
                  <a:pt x="589" y="11"/>
                </a:lnTo>
                <a:lnTo>
                  <a:pt x="588" y="13"/>
                </a:lnTo>
                <a:lnTo>
                  <a:pt x="586" y="15"/>
                </a:lnTo>
                <a:lnTo>
                  <a:pt x="584" y="17"/>
                </a:lnTo>
                <a:lnTo>
                  <a:pt x="576" y="17"/>
                </a:lnTo>
                <a:lnTo>
                  <a:pt x="568" y="19"/>
                </a:lnTo>
                <a:lnTo>
                  <a:pt x="574" y="13"/>
                </a:lnTo>
                <a:lnTo>
                  <a:pt x="582" y="9"/>
                </a:lnTo>
                <a:lnTo>
                  <a:pt x="582" y="5"/>
                </a:lnTo>
                <a:lnTo>
                  <a:pt x="568" y="5"/>
                </a:lnTo>
                <a:lnTo>
                  <a:pt x="555" y="5"/>
                </a:lnTo>
                <a:lnTo>
                  <a:pt x="549" y="3"/>
                </a:lnTo>
                <a:lnTo>
                  <a:pt x="543" y="2"/>
                </a:lnTo>
                <a:lnTo>
                  <a:pt x="534" y="3"/>
                </a:lnTo>
                <a:lnTo>
                  <a:pt x="522" y="5"/>
                </a:lnTo>
                <a:lnTo>
                  <a:pt x="522" y="3"/>
                </a:lnTo>
                <a:lnTo>
                  <a:pt x="517" y="3"/>
                </a:lnTo>
                <a:lnTo>
                  <a:pt x="513" y="3"/>
                </a:lnTo>
                <a:lnTo>
                  <a:pt x="511" y="0"/>
                </a:lnTo>
                <a:lnTo>
                  <a:pt x="484" y="0"/>
                </a:lnTo>
                <a:lnTo>
                  <a:pt x="455" y="2"/>
                </a:lnTo>
                <a:lnTo>
                  <a:pt x="449" y="0"/>
                </a:lnTo>
                <a:lnTo>
                  <a:pt x="442" y="0"/>
                </a:lnTo>
                <a:lnTo>
                  <a:pt x="440" y="2"/>
                </a:lnTo>
                <a:lnTo>
                  <a:pt x="440" y="5"/>
                </a:lnTo>
                <a:lnTo>
                  <a:pt x="434" y="3"/>
                </a:lnTo>
                <a:lnTo>
                  <a:pt x="428" y="2"/>
                </a:lnTo>
                <a:lnTo>
                  <a:pt x="428" y="5"/>
                </a:lnTo>
                <a:lnTo>
                  <a:pt x="428" y="9"/>
                </a:lnTo>
                <a:lnTo>
                  <a:pt x="421" y="7"/>
                </a:lnTo>
                <a:lnTo>
                  <a:pt x="413" y="7"/>
                </a:lnTo>
                <a:lnTo>
                  <a:pt x="411" y="13"/>
                </a:lnTo>
                <a:lnTo>
                  <a:pt x="413" y="13"/>
                </a:lnTo>
                <a:lnTo>
                  <a:pt x="415" y="15"/>
                </a:lnTo>
                <a:lnTo>
                  <a:pt x="409" y="15"/>
                </a:lnTo>
                <a:lnTo>
                  <a:pt x="405" y="15"/>
                </a:lnTo>
                <a:lnTo>
                  <a:pt x="403" y="19"/>
                </a:lnTo>
                <a:lnTo>
                  <a:pt x="405" y="21"/>
                </a:lnTo>
                <a:lnTo>
                  <a:pt x="405" y="23"/>
                </a:lnTo>
                <a:lnTo>
                  <a:pt x="407" y="25"/>
                </a:lnTo>
                <a:lnTo>
                  <a:pt x="401" y="23"/>
                </a:lnTo>
                <a:lnTo>
                  <a:pt x="399" y="19"/>
                </a:lnTo>
                <a:lnTo>
                  <a:pt x="396" y="21"/>
                </a:lnTo>
                <a:lnTo>
                  <a:pt x="392" y="23"/>
                </a:lnTo>
                <a:lnTo>
                  <a:pt x="392" y="25"/>
                </a:lnTo>
                <a:lnTo>
                  <a:pt x="394" y="28"/>
                </a:lnTo>
                <a:lnTo>
                  <a:pt x="388" y="26"/>
                </a:lnTo>
                <a:lnTo>
                  <a:pt x="382" y="25"/>
                </a:lnTo>
                <a:lnTo>
                  <a:pt x="380" y="19"/>
                </a:lnTo>
                <a:lnTo>
                  <a:pt x="380" y="15"/>
                </a:lnTo>
                <a:lnTo>
                  <a:pt x="363" y="17"/>
                </a:lnTo>
                <a:lnTo>
                  <a:pt x="353" y="17"/>
                </a:lnTo>
                <a:lnTo>
                  <a:pt x="353" y="21"/>
                </a:lnTo>
                <a:lnTo>
                  <a:pt x="355" y="21"/>
                </a:lnTo>
                <a:lnTo>
                  <a:pt x="355" y="23"/>
                </a:lnTo>
                <a:lnTo>
                  <a:pt x="357" y="25"/>
                </a:lnTo>
                <a:lnTo>
                  <a:pt x="353" y="25"/>
                </a:lnTo>
                <a:lnTo>
                  <a:pt x="353" y="26"/>
                </a:lnTo>
                <a:lnTo>
                  <a:pt x="353" y="30"/>
                </a:lnTo>
                <a:lnTo>
                  <a:pt x="357" y="30"/>
                </a:lnTo>
                <a:lnTo>
                  <a:pt x="344" y="32"/>
                </a:lnTo>
                <a:lnTo>
                  <a:pt x="344" y="36"/>
                </a:lnTo>
                <a:lnTo>
                  <a:pt x="346" y="40"/>
                </a:lnTo>
                <a:lnTo>
                  <a:pt x="338" y="36"/>
                </a:lnTo>
                <a:lnTo>
                  <a:pt x="332" y="34"/>
                </a:lnTo>
                <a:lnTo>
                  <a:pt x="327" y="36"/>
                </a:lnTo>
                <a:lnTo>
                  <a:pt x="323" y="38"/>
                </a:lnTo>
                <a:lnTo>
                  <a:pt x="319" y="36"/>
                </a:lnTo>
                <a:lnTo>
                  <a:pt x="313" y="36"/>
                </a:lnTo>
                <a:lnTo>
                  <a:pt x="313" y="38"/>
                </a:lnTo>
                <a:lnTo>
                  <a:pt x="313" y="42"/>
                </a:lnTo>
                <a:lnTo>
                  <a:pt x="317" y="42"/>
                </a:lnTo>
                <a:lnTo>
                  <a:pt x="319" y="46"/>
                </a:lnTo>
                <a:lnTo>
                  <a:pt x="321" y="49"/>
                </a:lnTo>
                <a:lnTo>
                  <a:pt x="336" y="61"/>
                </a:lnTo>
                <a:lnTo>
                  <a:pt x="353" y="71"/>
                </a:lnTo>
                <a:lnTo>
                  <a:pt x="344" y="69"/>
                </a:lnTo>
                <a:lnTo>
                  <a:pt x="338" y="67"/>
                </a:lnTo>
                <a:lnTo>
                  <a:pt x="334" y="71"/>
                </a:lnTo>
                <a:lnTo>
                  <a:pt x="332" y="74"/>
                </a:lnTo>
                <a:lnTo>
                  <a:pt x="327" y="73"/>
                </a:lnTo>
                <a:lnTo>
                  <a:pt x="325" y="71"/>
                </a:lnTo>
                <a:lnTo>
                  <a:pt x="321" y="71"/>
                </a:lnTo>
                <a:lnTo>
                  <a:pt x="319" y="71"/>
                </a:lnTo>
                <a:lnTo>
                  <a:pt x="311" y="65"/>
                </a:lnTo>
                <a:lnTo>
                  <a:pt x="307" y="57"/>
                </a:lnTo>
                <a:lnTo>
                  <a:pt x="307" y="53"/>
                </a:lnTo>
                <a:lnTo>
                  <a:pt x="307" y="51"/>
                </a:lnTo>
                <a:lnTo>
                  <a:pt x="302" y="46"/>
                </a:lnTo>
                <a:lnTo>
                  <a:pt x="296" y="42"/>
                </a:lnTo>
                <a:lnTo>
                  <a:pt x="288" y="38"/>
                </a:lnTo>
                <a:lnTo>
                  <a:pt x="280" y="36"/>
                </a:lnTo>
                <a:lnTo>
                  <a:pt x="277" y="36"/>
                </a:lnTo>
                <a:lnTo>
                  <a:pt x="275" y="53"/>
                </a:lnTo>
                <a:lnTo>
                  <a:pt x="275" y="71"/>
                </a:lnTo>
                <a:close/>
                <a:moveTo>
                  <a:pt x="351" y="571"/>
                </a:moveTo>
                <a:lnTo>
                  <a:pt x="351" y="573"/>
                </a:lnTo>
                <a:lnTo>
                  <a:pt x="353" y="577"/>
                </a:lnTo>
                <a:lnTo>
                  <a:pt x="355" y="577"/>
                </a:lnTo>
                <a:lnTo>
                  <a:pt x="355" y="575"/>
                </a:lnTo>
                <a:lnTo>
                  <a:pt x="355" y="573"/>
                </a:lnTo>
                <a:lnTo>
                  <a:pt x="351" y="571"/>
                </a:lnTo>
                <a:close/>
                <a:moveTo>
                  <a:pt x="436" y="437"/>
                </a:moveTo>
                <a:lnTo>
                  <a:pt x="438" y="435"/>
                </a:lnTo>
                <a:lnTo>
                  <a:pt x="440" y="437"/>
                </a:lnTo>
                <a:lnTo>
                  <a:pt x="440" y="439"/>
                </a:lnTo>
                <a:lnTo>
                  <a:pt x="438" y="441"/>
                </a:lnTo>
                <a:lnTo>
                  <a:pt x="436" y="443"/>
                </a:lnTo>
                <a:lnTo>
                  <a:pt x="434" y="443"/>
                </a:lnTo>
                <a:lnTo>
                  <a:pt x="434" y="441"/>
                </a:lnTo>
                <a:lnTo>
                  <a:pt x="434" y="439"/>
                </a:lnTo>
                <a:lnTo>
                  <a:pt x="436" y="437"/>
                </a:lnTo>
                <a:close/>
                <a:moveTo>
                  <a:pt x="355" y="71"/>
                </a:moveTo>
                <a:lnTo>
                  <a:pt x="355" y="71"/>
                </a:lnTo>
                <a:lnTo>
                  <a:pt x="357" y="73"/>
                </a:lnTo>
                <a:lnTo>
                  <a:pt x="357" y="74"/>
                </a:lnTo>
                <a:lnTo>
                  <a:pt x="355" y="74"/>
                </a:lnTo>
                <a:lnTo>
                  <a:pt x="353" y="73"/>
                </a:lnTo>
                <a:lnTo>
                  <a:pt x="353" y="71"/>
                </a:lnTo>
                <a:lnTo>
                  <a:pt x="355" y="71"/>
                </a:lnTo>
                <a:close/>
                <a:moveTo>
                  <a:pt x="488" y="59"/>
                </a:moveTo>
                <a:lnTo>
                  <a:pt x="490" y="59"/>
                </a:lnTo>
                <a:lnTo>
                  <a:pt x="490" y="61"/>
                </a:lnTo>
                <a:lnTo>
                  <a:pt x="488" y="63"/>
                </a:lnTo>
                <a:lnTo>
                  <a:pt x="488" y="65"/>
                </a:lnTo>
                <a:lnTo>
                  <a:pt x="484" y="65"/>
                </a:lnTo>
                <a:lnTo>
                  <a:pt x="484" y="63"/>
                </a:lnTo>
                <a:lnTo>
                  <a:pt x="486" y="61"/>
                </a:lnTo>
                <a:lnTo>
                  <a:pt x="488" y="59"/>
                </a:lnTo>
                <a:close/>
                <a:moveTo>
                  <a:pt x="282" y="426"/>
                </a:moveTo>
                <a:lnTo>
                  <a:pt x="280" y="431"/>
                </a:lnTo>
                <a:lnTo>
                  <a:pt x="277" y="431"/>
                </a:lnTo>
                <a:lnTo>
                  <a:pt x="273" y="431"/>
                </a:lnTo>
                <a:lnTo>
                  <a:pt x="275" y="429"/>
                </a:lnTo>
                <a:lnTo>
                  <a:pt x="279" y="428"/>
                </a:lnTo>
                <a:lnTo>
                  <a:pt x="282" y="426"/>
                </a:lnTo>
                <a:close/>
                <a:moveTo>
                  <a:pt x="267" y="406"/>
                </a:moveTo>
                <a:lnTo>
                  <a:pt x="269" y="405"/>
                </a:lnTo>
                <a:lnTo>
                  <a:pt x="271" y="406"/>
                </a:lnTo>
                <a:lnTo>
                  <a:pt x="271" y="408"/>
                </a:lnTo>
                <a:lnTo>
                  <a:pt x="271" y="410"/>
                </a:lnTo>
                <a:lnTo>
                  <a:pt x="267" y="414"/>
                </a:lnTo>
                <a:lnTo>
                  <a:pt x="267" y="418"/>
                </a:lnTo>
                <a:lnTo>
                  <a:pt x="254" y="416"/>
                </a:lnTo>
                <a:lnTo>
                  <a:pt x="240" y="414"/>
                </a:lnTo>
                <a:lnTo>
                  <a:pt x="246" y="412"/>
                </a:lnTo>
                <a:lnTo>
                  <a:pt x="254" y="410"/>
                </a:lnTo>
                <a:lnTo>
                  <a:pt x="254" y="412"/>
                </a:lnTo>
                <a:lnTo>
                  <a:pt x="257" y="414"/>
                </a:lnTo>
                <a:lnTo>
                  <a:pt x="259" y="416"/>
                </a:lnTo>
                <a:lnTo>
                  <a:pt x="265" y="416"/>
                </a:lnTo>
                <a:lnTo>
                  <a:pt x="265" y="410"/>
                </a:lnTo>
                <a:lnTo>
                  <a:pt x="265" y="406"/>
                </a:lnTo>
                <a:lnTo>
                  <a:pt x="267" y="406"/>
                </a:lnTo>
                <a:close/>
                <a:moveTo>
                  <a:pt x="568" y="345"/>
                </a:moveTo>
                <a:lnTo>
                  <a:pt x="570" y="345"/>
                </a:lnTo>
                <a:lnTo>
                  <a:pt x="572" y="347"/>
                </a:lnTo>
                <a:lnTo>
                  <a:pt x="570" y="349"/>
                </a:lnTo>
                <a:lnTo>
                  <a:pt x="568" y="347"/>
                </a:lnTo>
                <a:lnTo>
                  <a:pt x="566" y="347"/>
                </a:lnTo>
                <a:lnTo>
                  <a:pt x="566" y="345"/>
                </a:lnTo>
                <a:lnTo>
                  <a:pt x="568" y="345"/>
                </a:lnTo>
                <a:close/>
                <a:moveTo>
                  <a:pt x="555" y="330"/>
                </a:moveTo>
                <a:lnTo>
                  <a:pt x="555" y="334"/>
                </a:lnTo>
                <a:lnTo>
                  <a:pt x="555" y="337"/>
                </a:lnTo>
                <a:lnTo>
                  <a:pt x="565" y="337"/>
                </a:lnTo>
                <a:lnTo>
                  <a:pt x="576" y="337"/>
                </a:lnTo>
                <a:lnTo>
                  <a:pt x="563" y="337"/>
                </a:lnTo>
                <a:lnTo>
                  <a:pt x="553" y="339"/>
                </a:lnTo>
                <a:lnTo>
                  <a:pt x="553" y="337"/>
                </a:lnTo>
                <a:lnTo>
                  <a:pt x="551" y="334"/>
                </a:lnTo>
                <a:lnTo>
                  <a:pt x="551" y="332"/>
                </a:lnTo>
                <a:lnTo>
                  <a:pt x="551" y="330"/>
                </a:lnTo>
                <a:lnTo>
                  <a:pt x="553" y="330"/>
                </a:lnTo>
                <a:lnTo>
                  <a:pt x="555" y="330"/>
                </a:lnTo>
                <a:close/>
                <a:moveTo>
                  <a:pt x="232" y="316"/>
                </a:moveTo>
                <a:lnTo>
                  <a:pt x="232" y="318"/>
                </a:lnTo>
                <a:lnTo>
                  <a:pt x="234" y="322"/>
                </a:lnTo>
                <a:lnTo>
                  <a:pt x="236" y="322"/>
                </a:lnTo>
                <a:lnTo>
                  <a:pt x="236" y="320"/>
                </a:lnTo>
                <a:lnTo>
                  <a:pt x="234" y="318"/>
                </a:lnTo>
                <a:lnTo>
                  <a:pt x="232" y="316"/>
                </a:lnTo>
                <a:close/>
                <a:moveTo>
                  <a:pt x="624" y="291"/>
                </a:moveTo>
                <a:lnTo>
                  <a:pt x="626" y="291"/>
                </a:lnTo>
                <a:lnTo>
                  <a:pt x="628" y="293"/>
                </a:lnTo>
                <a:lnTo>
                  <a:pt x="628" y="295"/>
                </a:lnTo>
                <a:lnTo>
                  <a:pt x="626" y="295"/>
                </a:lnTo>
                <a:lnTo>
                  <a:pt x="622" y="293"/>
                </a:lnTo>
                <a:lnTo>
                  <a:pt x="624" y="291"/>
                </a:lnTo>
                <a:close/>
                <a:moveTo>
                  <a:pt x="599" y="282"/>
                </a:moveTo>
                <a:lnTo>
                  <a:pt x="601" y="284"/>
                </a:lnTo>
                <a:lnTo>
                  <a:pt x="603" y="286"/>
                </a:lnTo>
                <a:lnTo>
                  <a:pt x="609" y="286"/>
                </a:lnTo>
                <a:lnTo>
                  <a:pt x="614" y="286"/>
                </a:lnTo>
                <a:lnTo>
                  <a:pt x="612" y="287"/>
                </a:lnTo>
                <a:lnTo>
                  <a:pt x="611" y="289"/>
                </a:lnTo>
                <a:lnTo>
                  <a:pt x="612" y="291"/>
                </a:lnTo>
                <a:lnTo>
                  <a:pt x="612" y="293"/>
                </a:lnTo>
                <a:lnTo>
                  <a:pt x="612" y="295"/>
                </a:lnTo>
                <a:lnTo>
                  <a:pt x="612" y="299"/>
                </a:lnTo>
                <a:lnTo>
                  <a:pt x="601" y="295"/>
                </a:lnTo>
                <a:lnTo>
                  <a:pt x="603" y="295"/>
                </a:lnTo>
                <a:lnTo>
                  <a:pt x="601" y="291"/>
                </a:lnTo>
                <a:lnTo>
                  <a:pt x="601" y="289"/>
                </a:lnTo>
                <a:lnTo>
                  <a:pt x="595" y="287"/>
                </a:lnTo>
                <a:lnTo>
                  <a:pt x="593" y="287"/>
                </a:lnTo>
                <a:lnTo>
                  <a:pt x="588" y="291"/>
                </a:lnTo>
                <a:lnTo>
                  <a:pt x="589" y="289"/>
                </a:lnTo>
                <a:lnTo>
                  <a:pt x="593" y="286"/>
                </a:lnTo>
                <a:lnTo>
                  <a:pt x="599" y="282"/>
                </a:lnTo>
                <a:close/>
                <a:moveTo>
                  <a:pt x="605" y="263"/>
                </a:moveTo>
                <a:lnTo>
                  <a:pt x="607" y="263"/>
                </a:lnTo>
                <a:lnTo>
                  <a:pt x="607" y="264"/>
                </a:lnTo>
                <a:lnTo>
                  <a:pt x="605" y="264"/>
                </a:lnTo>
                <a:lnTo>
                  <a:pt x="605" y="266"/>
                </a:lnTo>
                <a:lnTo>
                  <a:pt x="607" y="268"/>
                </a:lnTo>
                <a:lnTo>
                  <a:pt x="599" y="272"/>
                </a:lnTo>
                <a:lnTo>
                  <a:pt x="593" y="276"/>
                </a:lnTo>
                <a:lnTo>
                  <a:pt x="593" y="278"/>
                </a:lnTo>
                <a:lnTo>
                  <a:pt x="595" y="280"/>
                </a:lnTo>
                <a:lnTo>
                  <a:pt x="588" y="278"/>
                </a:lnTo>
                <a:lnTo>
                  <a:pt x="580" y="278"/>
                </a:lnTo>
                <a:lnTo>
                  <a:pt x="578" y="280"/>
                </a:lnTo>
                <a:lnTo>
                  <a:pt x="576" y="282"/>
                </a:lnTo>
                <a:lnTo>
                  <a:pt x="576" y="284"/>
                </a:lnTo>
                <a:lnTo>
                  <a:pt x="576" y="287"/>
                </a:lnTo>
                <a:lnTo>
                  <a:pt x="578" y="287"/>
                </a:lnTo>
                <a:lnTo>
                  <a:pt x="582" y="287"/>
                </a:lnTo>
                <a:lnTo>
                  <a:pt x="584" y="289"/>
                </a:lnTo>
                <a:lnTo>
                  <a:pt x="586" y="293"/>
                </a:lnTo>
                <a:lnTo>
                  <a:pt x="582" y="293"/>
                </a:lnTo>
                <a:lnTo>
                  <a:pt x="580" y="293"/>
                </a:lnTo>
                <a:lnTo>
                  <a:pt x="580" y="289"/>
                </a:lnTo>
                <a:lnTo>
                  <a:pt x="576" y="289"/>
                </a:lnTo>
                <a:lnTo>
                  <a:pt x="574" y="289"/>
                </a:lnTo>
                <a:lnTo>
                  <a:pt x="572" y="286"/>
                </a:lnTo>
                <a:lnTo>
                  <a:pt x="570" y="282"/>
                </a:lnTo>
                <a:lnTo>
                  <a:pt x="572" y="280"/>
                </a:lnTo>
                <a:lnTo>
                  <a:pt x="576" y="280"/>
                </a:lnTo>
                <a:lnTo>
                  <a:pt x="574" y="278"/>
                </a:lnTo>
                <a:lnTo>
                  <a:pt x="574" y="276"/>
                </a:lnTo>
                <a:lnTo>
                  <a:pt x="580" y="276"/>
                </a:lnTo>
                <a:lnTo>
                  <a:pt x="588" y="276"/>
                </a:lnTo>
                <a:lnTo>
                  <a:pt x="588" y="274"/>
                </a:lnTo>
                <a:lnTo>
                  <a:pt x="591" y="272"/>
                </a:lnTo>
                <a:lnTo>
                  <a:pt x="595" y="272"/>
                </a:lnTo>
                <a:lnTo>
                  <a:pt x="595" y="268"/>
                </a:lnTo>
                <a:lnTo>
                  <a:pt x="599" y="268"/>
                </a:lnTo>
                <a:lnTo>
                  <a:pt x="603" y="268"/>
                </a:lnTo>
                <a:lnTo>
                  <a:pt x="603" y="264"/>
                </a:lnTo>
                <a:lnTo>
                  <a:pt x="605" y="263"/>
                </a:lnTo>
                <a:close/>
                <a:moveTo>
                  <a:pt x="190" y="241"/>
                </a:moveTo>
                <a:lnTo>
                  <a:pt x="186" y="241"/>
                </a:lnTo>
                <a:lnTo>
                  <a:pt x="185" y="243"/>
                </a:lnTo>
                <a:lnTo>
                  <a:pt x="185" y="245"/>
                </a:lnTo>
                <a:lnTo>
                  <a:pt x="190" y="245"/>
                </a:lnTo>
                <a:lnTo>
                  <a:pt x="190" y="243"/>
                </a:lnTo>
                <a:lnTo>
                  <a:pt x="192" y="241"/>
                </a:lnTo>
                <a:lnTo>
                  <a:pt x="190" y="241"/>
                </a:lnTo>
                <a:close/>
                <a:moveTo>
                  <a:pt x="655" y="232"/>
                </a:moveTo>
                <a:lnTo>
                  <a:pt x="655" y="234"/>
                </a:lnTo>
                <a:lnTo>
                  <a:pt x="655" y="238"/>
                </a:lnTo>
                <a:lnTo>
                  <a:pt x="657" y="238"/>
                </a:lnTo>
                <a:lnTo>
                  <a:pt x="662" y="239"/>
                </a:lnTo>
                <a:lnTo>
                  <a:pt x="662" y="236"/>
                </a:lnTo>
                <a:lnTo>
                  <a:pt x="662" y="234"/>
                </a:lnTo>
                <a:lnTo>
                  <a:pt x="659" y="234"/>
                </a:lnTo>
                <a:lnTo>
                  <a:pt x="655" y="232"/>
                </a:lnTo>
                <a:close/>
                <a:moveTo>
                  <a:pt x="630" y="224"/>
                </a:moveTo>
                <a:lnTo>
                  <a:pt x="632" y="224"/>
                </a:lnTo>
                <a:lnTo>
                  <a:pt x="634" y="224"/>
                </a:lnTo>
                <a:lnTo>
                  <a:pt x="634" y="226"/>
                </a:lnTo>
                <a:lnTo>
                  <a:pt x="632" y="228"/>
                </a:lnTo>
                <a:lnTo>
                  <a:pt x="630" y="230"/>
                </a:lnTo>
                <a:lnTo>
                  <a:pt x="628" y="232"/>
                </a:lnTo>
                <a:lnTo>
                  <a:pt x="628" y="226"/>
                </a:lnTo>
                <a:lnTo>
                  <a:pt x="630" y="224"/>
                </a:lnTo>
                <a:close/>
                <a:moveTo>
                  <a:pt x="674" y="215"/>
                </a:moveTo>
                <a:lnTo>
                  <a:pt x="672" y="216"/>
                </a:lnTo>
                <a:lnTo>
                  <a:pt x="668" y="218"/>
                </a:lnTo>
                <a:lnTo>
                  <a:pt x="668" y="224"/>
                </a:lnTo>
                <a:lnTo>
                  <a:pt x="668" y="230"/>
                </a:lnTo>
                <a:lnTo>
                  <a:pt x="674" y="228"/>
                </a:lnTo>
                <a:lnTo>
                  <a:pt x="680" y="228"/>
                </a:lnTo>
                <a:lnTo>
                  <a:pt x="683" y="226"/>
                </a:lnTo>
                <a:lnTo>
                  <a:pt x="685" y="224"/>
                </a:lnTo>
                <a:lnTo>
                  <a:pt x="680" y="224"/>
                </a:lnTo>
                <a:lnTo>
                  <a:pt x="676" y="218"/>
                </a:lnTo>
                <a:lnTo>
                  <a:pt x="674" y="215"/>
                </a:lnTo>
                <a:close/>
                <a:moveTo>
                  <a:pt x="664" y="193"/>
                </a:moveTo>
                <a:lnTo>
                  <a:pt x="666" y="201"/>
                </a:lnTo>
                <a:lnTo>
                  <a:pt x="670" y="205"/>
                </a:lnTo>
                <a:lnTo>
                  <a:pt x="670" y="201"/>
                </a:lnTo>
                <a:lnTo>
                  <a:pt x="666" y="197"/>
                </a:lnTo>
                <a:lnTo>
                  <a:pt x="664" y="193"/>
                </a:lnTo>
                <a:close/>
                <a:moveTo>
                  <a:pt x="0" y="168"/>
                </a:moveTo>
                <a:lnTo>
                  <a:pt x="4" y="172"/>
                </a:lnTo>
                <a:lnTo>
                  <a:pt x="4" y="170"/>
                </a:lnTo>
                <a:lnTo>
                  <a:pt x="0" y="168"/>
                </a:lnTo>
                <a:close/>
                <a:moveTo>
                  <a:pt x="659" y="97"/>
                </a:moveTo>
                <a:lnTo>
                  <a:pt x="659" y="101"/>
                </a:lnTo>
                <a:lnTo>
                  <a:pt x="660" y="101"/>
                </a:lnTo>
                <a:lnTo>
                  <a:pt x="662" y="99"/>
                </a:lnTo>
                <a:lnTo>
                  <a:pt x="660" y="97"/>
                </a:lnTo>
                <a:lnTo>
                  <a:pt x="659" y="97"/>
                </a:lnTo>
                <a:close/>
                <a:moveTo>
                  <a:pt x="657" y="49"/>
                </a:moveTo>
                <a:lnTo>
                  <a:pt x="659" y="57"/>
                </a:lnTo>
                <a:lnTo>
                  <a:pt x="659" y="51"/>
                </a:lnTo>
                <a:lnTo>
                  <a:pt x="657" y="49"/>
                </a:lnTo>
                <a:close/>
                <a:moveTo>
                  <a:pt x="234" y="44"/>
                </a:moveTo>
                <a:lnTo>
                  <a:pt x="240" y="51"/>
                </a:lnTo>
                <a:lnTo>
                  <a:pt x="248" y="55"/>
                </a:lnTo>
                <a:lnTo>
                  <a:pt x="256" y="57"/>
                </a:lnTo>
                <a:lnTo>
                  <a:pt x="267" y="61"/>
                </a:lnTo>
                <a:lnTo>
                  <a:pt x="265" y="57"/>
                </a:lnTo>
                <a:lnTo>
                  <a:pt x="263" y="55"/>
                </a:lnTo>
                <a:lnTo>
                  <a:pt x="248" y="49"/>
                </a:lnTo>
                <a:lnTo>
                  <a:pt x="234" y="44"/>
                </a:lnTo>
                <a:close/>
                <a:moveTo>
                  <a:pt x="371" y="30"/>
                </a:moveTo>
                <a:lnTo>
                  <a:pt x="375" y="32"/>
                </a:lnTo>
                <a:lnTo>
                  <a:pt x="378" y="36"/>
                </a:lnTo>
                <a:lnTo>
                  <a:pt x="376" y="38"/>
                </a:lnTo>
                <a:lnTo>
                  <a:pt x="376" y="40"/>
                </a:lnTo>
                <a:lnTo>
                  <a:pt x="376" y="42"/>
                </a:lnTo>
                <a:lnTo>
                  <a:pt x="376" y="38"/>
                </a:lnTo>
                <a:lnTo>
                  <a:pt x="373" y="36"/>
                </a:lnTo>
                <a:lnTo>
                  <a:pt x="373" y="34"/>
                </a:lnTo>
                <a:lnTo>
                  <a:pt x="367" y="32"/>
                </a:lnTo>
                <a:lnTo>
                  <a:pt x="361" y="32"/>
                </a:lnTo>
                <a:lnTo>
                  <a:pt x="371" y="30"/>
                </a:lnTo>
                <a:close/>
                <a:moveTo>
                  <a:pt x="459" y="25"/>
                </a:moveTo>
                <a:lnTo>
                  <a:pt x="465" y="25"/>
                </a:lnTo>
                <a:lnTo>
                  <a:pt x="465" y="26"/>
                </a:lnTo>
                <a:lnTo>
                  <a:pt x="463" y="26"/>
                </a:lnTo>
                <a:lnTo>
                  <a:pt x="459" y="26"/>
                </a:lnTo>
                <a:lnTo>
                  <a:pt x="459" y="30"/>
                </a:lnTo>
                <a:lnTo>
                  <a:pt x="457" y="28"/>
                </a:lnTo>
                <a:lnTo>
                  <a:pt x="457" y="26"/>
                </a:lnTo>
                <a:lnTo>
                  <a:pt x="457" y="25"/>
                </a:lnTo>
                <a:lnTo>
                  <a:pt x="459" y="25"/>
                </a:lnTo>
                <a:close/>
                <a:moveTo>
                  <a:pt x="524" y="19"/>
                </a:moveTo>
                <a:lnTo>
                  <a:pt x="545" y="19"/>
                </a:lnTo>
                <a:lnTo>
                  <a:pt x="565" y="21"/>
                </a:lnTo>
                <a:lnTo>
                  <a:pt x="549" y="21"/>
                </a:lnTo>
                <a:lnTo>
                  <a:pt x="536" y="23"/>
                </a:lnTo>
                <a:lnTo>
                  <a:pt x="520" y="23"/>
                </a:lnTo>
                <a:lnTo>
                  <a:pt x="507" y="25"/>
                </a:lnTo>
                <a:lnTo>
                  <a:pt x="515" y="21"/>
                </a:lnTo>
                <a:lnTo>
                  <a:pt x="524" y="19"/>
                </a:lnTo>
                <a:close/>
                <a:moveTo>
                  <a:pt x="482" y="15"/>
                </a:moveTo>
                <a:lnTo>
                  <a:pt x="484" y="19"/>
                </a:lnTo>
                <a:lnTo>
                  <a:pt x="486" y="23"/>
                </a:lnTo>
                <a:lnTo>
                  <a:pt x="492" y="21"/>
                </a:lnTo>
                <a:lnTo>
                  <a:pt x="501" y="21"/>
                </a:lnTo>
                <a:lnTo>
                  <a:pt x="503" y="21"/>
                </a:lnTo>
                <a:lnTo>
                  <a:pt x="503" y="23"/>
                </a:lnTo>
                <a:lnTo>
                  <a:pt x="501" y="23"/>
                </a:lnTo>
                <a:lnTo>
                  <a:pt x="497" y="25"/>
                </a:lnTo>
                <a:lnTo>
                  <a:pt x="490" y="25"/>
                </a:lnTo>
                <a:lnTo>
                  <a:pt x="484" y="26"/>
                </a:lnTo>
                <a:lnTo>
                  <a:pt x="480" y="25"/>
                </a:lnTo>
                <a:lnTo>
                  <a:pt x="478" y="21"/>
                </a:lnTo>
                <a:lnTo>
                  <a:pt x="480" y="17"/>
                </a:lnTo>
                <a:lnTo>
                  <a:pt x="482" y="15"/>
                </a:lnTo>
                <a:close/>
              </a:path>
            </a:pathLst>
          </a:custGeom>
          <a:solidFill>
            <a:schemeClr val="bg1"/>
          </a:solidFill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accent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76" name="Freeform 46"/>
          <p:cNvSpPr>
            <a:spLocks noChangeAspect="1"/>
          </p:cNvSpPr>
          <p:nvPr/>
        </p:nvSpPr>
        <p:spPr bwMode="gray">
          <a:xfrm>
            <a:off x="5399088" y="3127375"/>
            <a:ext cx="17462" cy="41275"/>
          </a:xfrm>
          <a:custGeom>
            <a:avLst/>
            <a:gdLst>
              <a:gd name="T0" fmla="*/ 2147483647 w 29"/>
              <a:gd name="T1" fmla="*/ 0 h 60"/>
              <a:gd name="T2" fmla="*/ 2147483647 w 29"/>
              <a:gd name="T3" fmla="*/ 2147483647 h 60"/>
              <a:gd name="T4" fmla="*/ 2147483647 w 29"/>
              <a:gd name="T5" fmla="*/ 2147483647 h 60"/>
              <a:gd name="T6" fmla="*/ 2147483647 w 29"/>
              <a:gd name="T7" fmla="*/ 2147483647 h 60"/>
              <a:gd name="T8" fmla="*/ 2147483647 w 29"/>
              <a:gd name="T9" fmla="*/ 2147483647 h 60"/>
              <a:gd name="T10" fmla="*/ 2147483647 w 29"/>
              <a:gd name="T11" fmla="*/ 2147483647 h 60"/>
              <a:gd name="T12" fmla="*/ 2147483647 w 29"/>
              <a:gd name="T13" fmla="*/ 2147483647 h 60"/>
              <a:gd name="T14" fmla="*/ 2147483647 w 29"/>
              <a:gd name="T15" fmla="*/ 2147483647 h 60"/>
              <a:gd name="T16" fmla="*/ 0 w 29"/>
              <a:gd name="T17" fmla="*/ 2147483647 h 60"/>
              <a:gd name="T18" fmla="*/ 2147483647 w 29"/>
              <a:gd name="T19" fmla="*/ 2147483647 h 60"/>
              <a:gd name="T20" fmla="*/ 2147483647 w 29"/>
              <a:gd name="T21" fmla="*/ 2147483647 h 60"/>
              <a:gd name="T22" fmla="*/ 2147483647 w 29"/>
              <a:gd name="T23" fmla="*/ 2147483647 h 60"/>
              <a:gd name="T24" fmla="*/ 2147483647 w 29"/>
              <a:gd name="T25" fmla="*/ 2147483647 h 60"/>
              <a:gd name="T26" fmla="*/ 2147483647 w 29"/>
              <a:gd name="T27" fmla="*/ 2147483647 h 60"/>
              <a:gd name="T28" fmla="*/ 2147483647 w 29"/>
              <a:gd name="T29" fmla="*/ 2147483647 h 60"/>
              <a:gd name="T30" fmla="*/ 2147483647 w 29"/>
              <a:gd name="T31" fmla="*/ 2147483647 h 60"/>
              <a:gd name="T32" fmla="*/ 2147483647 w 29"/>
              <a:gd name="T33" fmla="*/ 2147483647 h 60"/>
              <a:gd name="T34" fmla="*/ 2147483647 w 29"/>
              <a:gd name="T35" fmla="*/ 2147483647 h 60"/>
              <a:gd name="T36" fmla="*/ 2147483647 w 29"/>
              <a:gd name="T37" fmla="*/ 2147483647 h 60"/>
              <a:gd name="T38" fmla="*/ 2147483647 w 29"/>
              <a:gd name="T39" fmla="*/ 2147483647 h 60"/>
              <a:gd name="T40" fmla="*/ 2147483647 w 29"/>
              <a:gd name="T41" fmla="*/ 2147483647 h 60"/>
              <a:gd name="T42" fmla="*/ 2147483647 w 29"/>
              <a:gd name="T43" fmla="*/ 2147483647 h 60"/>
              <a:gd name="T44" fmla="*/ 2147483647 w 29"/>
              <a:gd name="T45" fmla="*/ 2147483647 h 60"/>
              <a:gd name="T46" fmla="*/ 2147483647 w 29"/>
              <a:gd name="T47" fmla="*/ 2147483647 h 60"/>
              <a:gd name="T48" fmla="*/ 2147483647 w 29"/>
              <a:gd name="T49" fmla="*/ 0 h 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"/>
              <a:gd name="T76" fmla="*/ 0 h 60"/>
              <a:gd name="T77" fmla="*/ 29 w 29"/>
              <a:gd name="T78" fmla="*/ 60 h 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" h="60">
                <a:moveTo>
                  <a:pt x="6" y="0"/>
                </a:moveTo>
                <a:lnTo>
                  <a:pt x="6" y="2"/>
                </a:lnTo>
                <a:lnTo>
                  <a:pt x="4" y="4"/>
                </a:lnTo>
                <a:lnTo>
                  <a:pt x="4" y="8"/>
                </a:lnTo>
                <a:lnTo>
                  <a:pt x="6" y="8"/>
                </a:lnTo>
                <a:lnTo>
                  <a:pt x="6" y="12"/>
                </a:lnTo>
                <a:lnTo>
                  <a:pt x="2" y="20"/>
                </a:lnTo>
                <a:lnTo>
                  <a:pt x="0" y="27"/>
                </a:lnTo>
                <a:lnTo>
                  <a:pt x="2" y="35"/>
                </a:lnTo>
                <a:lnTo>
                  <a:pt x="4" y="43"/>
                </a:lnTo>
                <a:lnTo>
                  <a:pt x="6" y="52"/>
                </a:lnTo>
                <a:lnTo>
                  <a:pt x="7" y="58"/>
                </a:lnTo>
                <a:lnTo>
                  <a:pt x="9" y="60"/>
                </a:lnTo>
                <a:lnTo>
                  <a:pt x="11" y="60"/>
                </a:lnTo>
                <a:lnTo>
                  <a:pt x="15" y="58"/>
                </a:lnTo>
                <a:lnTo>
                  <a:pt x="19" y="56"/>
                </a:lnTo>
                <a:lnTo>
                  <a:pt x="23" y="54"/>
                </a:lnTo>
                <a:lnTo>
                  <a:pt x="27" y="52"/>
                </a:lnTo>
                <a:lnTo>
                  <a:pt x="29" y="46"/>
                </a:lnTo>
                <a:lnTo>
                  <a:pt x="29" y="43"/>
                </a:lnTo>
                <a:lnTo>
                  <a:pt x="29" y="37"/>
                </a:lnTo>
                <a:lnTo>
                  <a:pt x="27" y="31"/>
                </a:lnTo>
                <a:lnTo>
                  <a:pt x="13" y="12"/>
                </a:lnTo>
                <a:lnTo>
                  <a:pt x="6" y="0"/>
                </a:lnTo>
                <a:close/>
              </a:path>
            </a:pathLst>
          </a:custGeom>
          <a:noFill/>
          <a:ln w="63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altLang="zh-TW" sz="900" b="1" dirty="0">
              <a:solidFill>
                <a:schemeClr val="tx1">
                  <a:lumMod val="20000"/>
                  <a:lumOff val="80000"/>
                </a:schemeClr>
              </a:solidFill>
              <a:latin typeface="Arial Narrow" pitchFamily="34" charset="0"/>
              <a:cs typeface="+mn-cs"/>
            </a:endParaRPr>
          </a:p>
        </p:txBody>
      </p:sp>
      <p:grpSp>
        <p:nvGrpSpPr>
          <p:cNvPr id="8467" name="Groupe 290"/>
          <p:cNvGrpSpPr>
            <a:grpSpLocks/>
          </p:cNvGrpSpPr>
          <p:nvPr/>
        </p:nvGrpSpPr>
        <p:grpSpPr bwMode="auto">
          <a:xfrm>
            <a:off x="4054475" y="5513388"/>
            <a:ext cx="3117850" cy="785813"/>
            <a:chOff x="4000496" y="5476762"/>
            <a:chExt cx="2784087" cy="500066"/>
          </a:xfrm>
        </p:grpSpPr>
        <p:grpSp>
          <p:nvGrpSpPr>
            <p:cNvPr id="8473" name="Groupe 287"/>
            <p:cNvGrpSpPr>
              <a:grpSpLocks/>
            </p:cNvGrpSpPr>
            <p:nvPr/>
          </p:nvGrpSpPr>
          <p:grpSpPr bwMode="auto">
            <a:xfrm>
              <a:off x="4128087" y="5574177"/>
              <a:ext cx="2656496" cy="357190"/>
              <a:chOff x="4128087" y="5574177"/>
              <a:chExt cx="2656496" cy="357190"/>
            </a:xfrm>
          </p:grpSpPr>
          <p:sp>
            <p:nvSpPr>
              <p:cNvPr id="8475" name="Rectangle 277"/>
              <p:cNvSpPr>
                <a:spLocks noChangeArrowheads="1"/>
              </p:cNvSpPr>
              <p:nvPr/>
            </p:nvSpPr>
            <p:spPr bwMode="auto">
              <a:xfrm>
                <a:off x="4128087" y="5619638"/>
                <a:ext cx="323963" cy="214314"/>
              </a:xfrm>
              <a:prstGeom prst="rect">
                <a:avLst/>
              </a:prstGeom>
              <a:solidFill>
                <a:srgbClr val="5D73AF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85725" indent="6350" algn="ctr" eaLnBrk="0" hangingPunct="0"/>
                <a:endParaRPr lang="pl-PL" sz="1600" dirty="0">
                  <a:solidFill>
                    <a:srgbClr val="003366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476" name="Rectangle 279"/>
              <p:cNvSpPr>
                <a:spLocks noChangeArrowheads="1"/>
              </p:cNvSpPr>
              <p:nvPr/>
            </p:nvSpPr>
            <p:spPr bwMode="auto">
              <a:xfrm>
                <a:off x="4128087" y="5574177"/>
                <a:ext cx="2656496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357188" indent="6350" eaLnBrk="0" hangingPunct="0"/>
                <a:r>
                  <a:rPr lang="fr-FR" sz="1400" dirty="0">
                    <a:latin typeface="Arial Narrow" pitchFamily="34" charset="0"/>
                  </a:rPr>
                  <a:t>Gras Savoye Willis </a:t>
                </a:r>
                <a:r>
                  <a:rPr lang="pl-PL" sz="1400" dirty="0">
                    <a:latin typeface="Arial Narrow" pitchFamily="34" charset="0"/>
                  </a:rPr>
                  <a:t/>
                </a:r>
                <a:br>
                  <a:rPr lang="pl-PL" sz="1400" dirty="0">
                    <a:latin typeface="Arial Narrow" pitchFamily="34" charset="0"/>
                  </a:rPr>
                </a:br>
                <a:r>
                  <a:rPr lang="ru-RU" sz="1400" dirty="0" smtClean="0">
                    <a:latin typeface="Arial Narrow" pitchFamily="34" charset="0"/>
                  </a:rPr>
                  <a:t>филиалы</a:t>
                </a:r>
                <a:r>
                  <a:rPr lang="pl-PL" sz="1400" dirty="0" smtClean="0">
                    <a:latin typeface="Arial Narrow" pitchFamily="34" charset="0"/>
                  </a:rPr>
                  <a:t>, </a:t>
                </a:r>
                <a:r>
                  <a:rPr lang="ru-RU" sz="1400" dirty="0" smtClean="0">
                    <a:latin typeface="Arial Narrow" pitchFamily="34" charset="0"/>
                  </a:rPr>
                  <a:t>акционерный капитал</a:t>
                </a:r>
                <a:r>
                  <a:rPr lang="pl-PL" sz="1400" dirty="0" smtClean="0">
                    <a:latin typeface="Arial Narrow" pitchFamily="34" charset="0"/>
                  </a:rPr>
                  <a:t>, </a:t>
                </a:r>
                <a:r>
                  <a:rPr lang="ru-RU" sz="1400" dirty="0" smtClean="0">
                    <a:latin typeface="Arial Narrow" pitchFamily="34" charset="0"/>
                  </a:rPr>
                  <a:t>корреспонденты </a:t>
                </a:r>
                <a:endParaRPr lang="fr-FR" sz="1400" dirty="0">
                  <a:solidFill>
                    <a:srgbClr val="003366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8474" name="Rectangle 281"/>
            <p:cNvSpPr>
              <a:spLocks noChangeArrowheads="1"/>
            </p:cNvSpPr>
            <p:nvPr/>
          </p:nvSpPr>
          <p:spPr bwMode="auto">
            <a:xfrm>
              <a:off x="4000496" y="5476762"/>
              <a:ext cx="2721289" cy="500066"/>
            </a:xfrm>
            <a:prstGeom prst="rect">
              <a:avLst/>
            </a:prstGeom>
            <a:noFill/>
            <a:ln w="3175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85725" indent="6350" algn="ctr" eaLnBrk="0" hangingPunct="0"/>
              <a:endParaRPr lang="pl-PL" sz="1600" dirty="0">
                <a:solidFill>
                  <a:srgbClr val="003366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8468" name="Groupe 301"/>
          <p:cNvGrpSpPr>
            <a:grpSpLocks/>
          </p:cNvGrpSpPr>
          <p:nvPr/>
        </p:nvGrpSpPr>
        <p:grpSpPr bwMode="auto">
          <a:xfrm>
            <a:off x="214313" y="4286250"/>
            <a:ext cx="2468562" cy="2166938"/>
            <a:chOff x="-1714544" y="3786190"/>
            <a:chExt cx="2318969" cy="1857388"/>
          </a:xfrm>
        </p:grpSpPr>
        <p:sp>
          <p:nvSpPr>
            <p:cNvPr id="299" name="Rectangle 298"/>
            <p:cNvSpPr/>
            <p:nvPr/>
          </p:nvSpPr>
          <p:spPr>
            <a:xfrm>
              <a:off x="-1714544" y="3786190"/>
              <a:ext cx="2318969" cy="185738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1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ru-RU" b="1" dirty="0" smtClean="0">
                  <a:solidFill>
                    <a:schemeClr val="bg1"/>
                  </a:solidFill>
                  <a:latin typeface="Arial Narrow" pitchFamily="34" charset="0"/>
                </a:rPr>
                <a:t>Наша сеть </a:t>
              </a:r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defRPr/>
              </a:pPr>
              <a:endParaRPr lang="en-GB" sz="3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marL="273050" indent="-95250">
                <a:buFont typeface="Arial" pitchFamily="34" charset="0"/>
                <a:buChar char="•"/>
                <a:defRPr/>
              </a:pPr>
              <a:r>
                <a:rPr lang="en-GB" sz="1400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itchFamily="34" charset="0"/>
                </a:rPr>
                <a:t>Более 400 филиалов </a:t>
              </a:r>
              <a:endParaRPr lang="en-GB" sz="14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273050" indent="-95250">
                <a:buFont typeface="Arial" pitchFamily="34" charset="0"/>
                <a:buChar char="•"/>
                <a:defRPr/>
              </a:pPr>
              <a:r>
                <a:rPr lang="en-GB" sz="1400" dirty="0" smtClean="0">
                  <a:solidFill>
                    <a:schemeClr val="tx1"/>
                  </a:solidFill>
                  <a:latin typeface="Arial Narrow" pitchFamily="34" charset="0"/>
                </a:rPr>
                <a:t> 120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itchFamily="34" charset="0"/>
                </a:rPr>
                <a:t>стран</a:t>
              </a:r>
              <a:endParaRPr lang="en-GB" sz="14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273050" indent="-95250">
                <a:buFont typeface="Arial" pitchFamily="34" charset="0"/>
                <a:buChar char="•"/>
                <a:defRPr/>
              </a:pPr>
              <a:r>
                <a:rPr lang="en-GB" sz="1400" dirty="0" smtClean="0">
                  <a:solidFill>
                    <a:schemeClr val="tx1"/>
                  </a:solidFill>
                  <a:latin typeface="Arial Narrow" pitchFamily="34" charset="0"/>
                </a:rPr>
                <a:t> 20 000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itchFamily="34" charset="0"/>
                </a:rPr>
                <a:t>сотрудников</a:t>
              </a:r>
              <a:endParaRPr lang="en-GB" sz="14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marL="273050" indent="-95250">
                <a:buFont typeface="Arial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Arial Narrow" pitchFamily="34" charset="0"/>
                </a:rPr>
                <a:t>Наши специалисты в каждой стране обслуживают более </a:t>
              </a:r>
              <a:r>
                <a:rPr lang="en-GB" sz="1400" dirty="0" smtClean="0">
                  <a:solidFill>
                    <a:schemeClr val="tx1"/>
                  </a:solidFill>
                  <a:latin typeface="Arial Narrow" pitchFamily="34" charset="0"/>
                </a:rPr>
                <a:t>600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itchFamily="34" charset="0"/>
                </a:rPr>
                <a:t> клиентов </a:t>
              </a:r>
              <a:r>
                <a:rPr lang="en-GB" sz="1400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itchFamily="34" charset="0"/>
                </a:rPr>
                <a:t>по всему миру</a:t>
              </a:r>
              <a:endParaRPr lang="en-GB" sz="14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cxnSp>
          <p:nvCxnSpPr>
            <p:cNvPr id="301" name="Connecteur droit 300"/>
            <p:cNvCxnSpPr/>
            <p:nvPr/>
          </p:nvCxnSpPr>
          <p:spPr>
            <a:xfrm rot="5400000">
              <a:off x="-2220771" y="4860705"/>
              <a:ext cx="1291326" cy="1043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72" name="Image 4" descr="Lot3-ReseauGSW-2_sanstitr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5" t="68871" r="89844" b="24998"/>
            <a:stretch>
              <a:fillRect/>
            </a:stretch>
          </p:blipFill>
          <p:spPr bwMode="auto">
            <a:xfrm>
              <a:off x="-1679111" y="3852525"/>
              <a:ext cx="268434" cy="33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67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0"/>
            <a:ext cx="7312025" cy="8366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СЕТЬ 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GRAS SAVOYE</a:t>
            </a:r>
            <a:b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ЦЕНТРАЛЬНАЯ И ВОСТОЧНАЯ ЕВРОПА </a:t>
            </a:r>
            <a:endParaRPr lang="pl-PL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9219" name="Groupe 119"/>
          <p:cNvGrpSpPr>
            <a:grpSpLocks/>
          </p:cNvGrpSpPr>
          <p:nvPr/>
        </p:nvGrpSpPr>
        <p:grpSpPr bwMode="auto">
          <a:xfrm>
            <a:off x="3929063" y="1000125"/>
            <a:ext cx="5214937" cy="2357438"/>
            <a:chOff x="3031197" y="2417305"/>
            <a:chExt cx="4115465" cy="1688651"/>
          </a:xfrm>
        </p:grpSpPr>
        <p:sp>
          <p:nvSpPr>
            <p:cNvPr id="4" name="Freeform 104"/>
            <p:cNvSpPr>
              <a:spLocks noChangeAspect="1" noEditPoints="1"/>
            </p:cNvSpPr>
            <p:nvPr/>
          </p:nvSpPr>
          <p:spPr bwMode="gray">
            <a:xfrm>
              <a:off x="3429589" y="2500316"/>
              <a:ext cx="3717073" cy="1413463"/>
            </a:xfrm>
            <a:custGeom>
              <a:avLst/>
              <a:gdLst>
                <a:gd name="T0" fmla="*/ 2147483647 w 2023"/>
                <a:gd name="T1" fmla="*/ 2147483647 h 771"/>
                <a:gd name="T2" fmla="*/ 2147483647 w 2023"/>
                <a:gd name="T3" fmla="*/ 2147483647 h 771"/>
                <a:gd name="T4" fmla="*/ 2147483647 w 2023"/>
                <a:gd name="T5" fmla="*/ 2147483647 h 771"/>
                <a:gd name="T6" fmla="*/ 2147483647 w 2023"/>
                <a:gd name="T7" fmla="*/ 2147483647 h 771"/>
                <a:gd name="T8" fmla="*/ 2147483647 w 2023"/>
                <a:gd name="T9" fmla="*/ 2147483647 h 771"/>
                <a:gd name="T10" fmla="*/ 2147483647 w 2023"/>
                <a:gd name="T11" fmla="*/ 2147483647 h 771"/>
                <a:gd name="T12" fmla="*/ 2147483647 w 2023"/>
                <a:gd name="T13" fmla="*/ 2147483647 h 771"/>
                <a:gd name="T14" fmla="*/ 2147483647 w 2023"/>
                <a:gd name="T15" fmla="*/ 2147483647 h 771"/>
                <a:gd name="T16" fmla="*/ 2147483647 w 2023"/>
                <a:gd name="T17" fmla="*/ 2147483647 h 771"/>
                <a:gd name="T18" fmla="*/ 2147483647 w 2023"/>
                <a:gd name="T19" fmla="*/ 2147483647 h 771"/>
                <a:gd name="T20" fmla="*/ 2147483647 w 2023"/>
                <a:gd name="T21" fmla="*/ 2147483647 h 771"/>
                <a:gd name="T22" fmla="*/ 2147483647 w 2023"/>
                <a:gd name="T23" fmla="*/ 2147483647 h 771"/>
                <a:gd name="T24" fmla="*/ 2147483647 w 2023"/>
                <a:gd name="T25" fmla="*/ 2147483647 h 771"/>
                <a:gd name="T26" fmla="*/ 2147483647 w 2023"/>
                <a:gd name="T27" fmla="*/ 2147483647 h 771"/>
                <a:gd name="T28" fmla="*/ 2147483647 w 2023"/>
                <a:gd name="T29" fmla="*/ 2147483647 h 771"/>
                <a:gd name="T30" fmla="*/ 2147483647 w 2023"/>
                <a:gd name="T31" fmla="*/ 2147483647 h 771"/>
                <a:gd name="T32" fmla="*/ 2147483647 w 2023"/>
                <a:gd name="T33" fmla="*/ 2147483647 h 771"/>
                <a:gd name="T34" fmla="*/ 2147483647 w 2023"/>
                <a:gd name="T35" fmla="*/ 2147483647 h 771"/>
                <a:gd name="T36" fmla="*/ 2147483647 w 2023"/>
                <a:gd name="T37" fmla="*/ 2147483647 h 771"/>
                <a:gd name="T38" fmla="*/ 2147483647 w 2023"/>
                <a:gd name="T39" fmla="*/ 2147483647 h 771"/>
                <a:gd name="T40" fmla="*/ 2147483647 w 2023"/>
                <a:gd name="T41" fmla="*/ 2147483647 h 771"/>
                <a:gd name="T42" fmla="*/ 2147483647 w 2023"/>
                <a:gd name="T43" fmla="*/ 2147483647 h 771"/>
                <a:gd name="T44" fmla="*/ 2147483647 w 2023"/>
                <a:gd name="T45" fmla="*/ 2147483647 h 771"/>
                <a:gd name="T46" fmla="*/ 2147483647 w 2023"/>
                <a:gd name="T47" fmla="*/ 2147483647 h 771"/>
                <a:gd name="T48" fmla="*/ 2147483647 w 2023"/>
                <a:gd name="T49" fmla="*/ 2147483647 h 771"/>
                <a:gd name="T50" fmla="*/ 2147483647 w 2023"/>
                <a:gd name="T51" fmla="*/ 2147483647 h 771"/>
                <a:gd name="T52" fmla="*/ 2147483647 w 2023"/>
                <a:gd name="T53" fmla="*/ 2147483647 h 771"/>
                <a:gd name="T54" fmla="*/ 2147483647 w 2023"/>
                <a:gd name="T55" fmla="*/ 2147483647 h 771"/>
                <a:gd name="T56" fmla="*/ 2147483647 w 2023"/>
                <a:gd name="T57" fmla="*/ 2147483647 h 771"/>
                <a:gd name="T58" fmla="*/ 2147483647 w 2023"/>
                <a:gd name="T59" fmla="*/ 2147483647 h 771"/>
                <a:gd name="T60" fmla="*/ 2147483647 w 2023"/>
                <a:gd name="T61" fmla="*/ 2147483647 h 771"/>
                <a:gd name="T62" fmla="*/ 2147483647 w 2023"/>
                <a:gd name="T63" fmla="*/ 2147483647 h 771"/>
                <a:gd name="T64" fmla="*/ 2147483647 w 2023"/>
                <a:gd name="T65" fmla="*/ 2147483647 h 771"/>
                <a:gd name="T66" fmla="*/ 2147483647 w 2023"/>
                <a:gd name="T67" fmla="*/ 2147483647 h 771"/>
                <a:gd name="T68" fmla="*/ 2147483647 w 2023"/>
                <a:gd name="T69" fmla="*/ 2147483647 h 771"/>
                <a:gd name="T70" fmla="*/ 2147483647 w 2023"/>
                <a:gd name="T71" fmla="*/ 2147483647 h 771"/>
                <a:gd name="T72" fmla="*/ 2147483647 w 2023"/>
                <a:gd name="T73" fmla="*/ 2147483647 h 771"/>
                <a:gd name="T74" fmla="*/ 2147483647 w 2023"/>
                <a:gd name="T75" fmla="*/ 2147483647 h 771"/>
                <a:gd name="T76" fmla="*/ 2147483647 w 2023"/>
                <a:gd name="T77" fmla="*/ 2147483647 h 771"/>
                <a:gd name="T78" fmla="*/ 2147483647 w 2023"/>
                <a:gd name="T79" fmla="*/ 2147483647 h 771"/>
                <a:gd name="T80" fmla="*/ 2147483647 w 2023"/>
                <a:gd name="T81" fmla="*/ 2147483647 h 771"/>
                <a:gd name="T82" fmla="*/ 2147483647 w 2023"/>
                <a:gd name="T83" fmla="*/ 2147483647 h 771"/>
                <a:gd name="T84" fmla="*/ 2147483647 w 2023"/>
                <a:gd name="T85" fmla="*/ 2147483647 h 771"/>
                <a:gd name="T86" fmla="*/ 2147483647 w 2023"/>
                <a:gd name="T87" fmla="*/ 2147483647 h 771"/>
                <a:gd name="T88" fmla="*/ 2147483647 w 2023"/>
                <a:gd name="T89" fmla="*/ 2147483647 h 771"/>
                <a:gd name="T90" fmla="*/ 2147483647 w 2023"/>
                <a:gd name="T91" fmla="*/ 2147483647 h 771"/>
                <a:gd name="T92" fmla="*/ 2147483647 w 2023"/>
                <a:gd name="T93" fmla="*/ 2147483647 h 771"/>
                <a:gd name="T94" fmla="*/ 2147483647 w 2023"/>
                <a:gd name="T95" fmla="*/ 2147483647 h 771"/>
                <a:gd name="T96" fmla="*/ 2147483647 w 2023"/>
                <a:gd name="T97" fmla="*/ 2147483647 h 771"/>
                <a:gd name="T98" fmla="*/ 2147483647 w 2023"/>
                <a:gd name="T99" fmla="*/ 2147483647 h 771"/>
                <a:gd name="T100" fmla="*/ 2147483647 w 2023"/>
                <a:gd name="T101" fmla="*/ 2147483647 h 771"/>
                <a:gd name="T102" fmla="*/ 2147483647 w 2023"/>
                <a:gd name="T103" fmla="*/ 2147483647 h 771"/>
                <a:gd name="T104" fmla="*/ 2147483647 w 2023"/>
                <a:gd name="T105" fmla="*/ 2147483647 h 771"/>
                <a:gd name="T106" fmla="*/ 2147483647 w 2023"/>
                <a:gd name="T107" fmla="*/ 2147483647 h 771"/>
                <a:gd name="T108" fmla="*/ 2147483647 w 2023"/>
                <a:gd name="T109" fmla="*/ 2147483647 h 771"/>
                <a:gd name="T110" fmla="*/ 2147483647 w 2023"/>
                <a:gd name="T111" fmla="*/ 2147483647 h 771"/>
                <a:gd name="T112" fmla="*/ 2147483647 w 2023"/>
                <a:gd name="T113" fmla="*/ 2147483647 h 771"/>
                <a:gd name="T114" fmla="*/ 2147483647 w 2023"/>
                <a:gd name="T115" fmla="*/ 2147483647 h 771"/>
                <a:gd name="T116" fmla="*/ 2147483647 w 2023"/>
                <a:gd name="T117" fmla="*/ 2147483647 h 771"/>
                <a:gd name="T118" fmla="*/ 2147483647 w 2023"/>
                <a:gd name="T119" fmla="*/ 2147483647 h 771"/>
                <a:gd name="T120" fmla="*/ 2147483647 w 2023"/>
                <a:gd name="T121" fmla="*/ 2147483647 h 771"/>
                <a:gd name="T122" fmla="*/ 2147483647 w 2023"/>
                <a:gd name="T123" fmla="*/ 2147483647 h 7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23"/>
                <a:gd name="T187" fmla="*/ 0 h 771"/>
                <a:gd name="T188" fmla="*/ 2023 w 2023"/>
                <a:gd name="T189" fmla="*/ 771 h 7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23" h="771">
                  <a:moveTo>
                    <a:pt x="883" y="568"/>
                  </a:moveTo>
                  <a:lnTo>
                    <a:pt x="879" y="573"/>
                  </a:lnTo>
                  <a:lnTo>
                    <a:pt x="877" y="577"/>
                  </a:lnTo>
                  <a:lnTo>
                    <a:pt x="875" y="585"/>
                  </a:lnTo>
                  <a:lnTo>
                    <a:pt x="881" y="587"/>
                  </a:lnTo>
                  <a:lnTo>
                    <a:pt x="883" y="593"/>
                  </a:lnTo>
                  <a:lnTo>
                    <a:pt x="885" y="600"/>
                  </a:lnTo>
                  <a:lnTo>
                    <a:pt x="883" y="606"/>
                  </a:lnTo>
                  <a:lnTo>
                    <a:pt x="871" y="604"/>
                  </a:lnTo>
                  <a:lnTo>
                    <a:pt x="860" y="606"/>
                  </a:lnTo>
                  <a:lnTo>
                    <a:pt x="852" y="606"/>
                  </a:lnTo>
                  <a:lnTo>
                    <a:pt x="844" y="604"/>
                  </a:lnTo>
                  <a:lnTo>
                    <a:pt x="837" y="600"/>
                  </a:lnTo>
                  <a:lnTo>
                    <a:pt x="827" y="594"/>
                  </a:lnTo>
                  <a:lnTo>
                    <a:pt x="821" y="598"/>
                  </a:lnTo>
                  <a:lnTo>
                    <a:pt x="818" y="594"/>
                  </a:lnTo>
                  <a:lnTo>
                    <a:pt x="810" y="593"/>
                  </a:lnTo>
                  <a:lnTo>
                    <a:pt x="802" y="594"/>
                  </a:lnTo>
                  <a:lnTo>
                    <a:pt x="798" y="596"/>
                  </a:lnTo>
                  <a:lnTo>
                    <a:pt x="791" y="600"/>
                  </a:lnTo>
                  <a:lnTo>
                    <a:pt x="785" y="602"/>
                  </a:lnTo>
                  <a:lnTo>
                    <a:pt x="779" y="606"/>
                  </a:lnTo>
                  <a:lnTo>
                    <a:pt x="775" y="610"/>
                  </a:lnTo>
                  <a:lnTo>
                    <a:pt x="775" y="614"/>
                  </a:lnTo>
                  <a:lnTo>
                    <a:pt x="773" y="617"/>
                  </a:lnTo>
                  <a:lnTo>
                    <a:pt x="768" y="619"/>
                  </a:lnTo>
                  <a:lnTo>
                    <a:pt x="762" y="621"/>
                  </a:lnTo>
                  <a:lnTo>
                    <a:pt x="758" y="625"/>
                  </a:lnTo>
                  <a:lnTo>
                    <a:pt x="749" y="623"/>
                  </a:lnTo>
                  <a:lnTo>
                    <a:pt x="745" y="619"/>
                  </a:lnTo>
                  <a:lnTo>
                    <a:pt x="741" y="616"/>
                  </a:lnTo>
                  <a:lnTo>
                    <a:pt x="737" y="610"/>
                  </a:lnTo>
                  <a:lnTo>
                    <a:pt x="731" y="608"/>
                  </a:lnTo>
                  <a:lnTo>
                    <a:pt x="722" y="610"/>
                  </a:lnTo>
                  <a:lnTo>
                    <a:pt x="706" y="617"/>
                  </a:lnTo>
                  <a:lnTo>
                    <a:pt x="699" y="619"/>
                  </a:lnTo>
                  <a:lnTo>
                    <a:pt x="691" y="616"/>
                  </a:lnTo>
                  <a:lnTo>
                    <a:pt x="689" y="612"/>
                  </a:lnTo>
                  <a:lnTo>
                    <a:pt x="685" y="602"/>
                  </a:lnTo>
                  <a:lnTo>
                    <a:pt x="683" y="594"/>
                  </a:lnTo>
                  <a:lnTo>
                    <a:pt x="679" y="591"/>
                  </a:lnTo>
                  <a:lnTo>
                    <a:pt x="672" y="585"/>
                  </a:lnTo>
                  <a:lnTo>
                    <a:pt x="658" y="585"/>
                  </a:lnTo>
                  <a:lnTo>
                    <a:pt x="654" y="587"/>
                  </a:lnTo>
                  <a:lnTo>
                    <a:pt x="647" y="587"/>
                  </a:lnTo>
                  <a:lnTo>
                    <a:pt x="641" y="583"/>
                  </a:lnTo>
                  <a:lnTo>
                    <a:pt x="639" y="579"/>
                  </a:lnTo>
                  <a:lnTo>
                    <a:pt x="631" y="564"/>
                  </a:lnTo>
                  <a:lnTo>
                    <a:pt x="622" y="543"/>
                  </a:lnTo>
                  <a:lnTo>
                    <a:pt x="614" y="529"/>
                  </a:lnTo>
                  <a:lnTo>
                    <a:pt x="614" y="523"/>
                  </a:lnTo>
                  <a:lnTo>
                    <a:pt x="612" y="520"/>
                  </a:lnTo>
                  <a:lnTo>
                    <a:pt x="603" y="523"/>
                  </a:lnTo>
                  <a:lnTo>
                    <a:pt x="593" y="525"/>
                  </a:lnTo>
                  <a:lnTo>
                    <a:pt x="582" y="531"/>
                  </a:lnTo>
                  <a:lnTo>
                    <a:pt x="570" y="537"/>
                  </a:lnTo>
                  <a:lnTo>
                    <a:pt x="559" y="535"/>
                  </a:lnTo>
                  <a:lnTo>
                    <a:pt x="560" y="535"/>
                  </a:lnTo>
                  <a:lnTo>
                    <a:pt x="559" y="531"/>
                  </a:lnTo>
                  <a:lnTo>
                    <a:pt x="557" y="527"/>
                  </a:lnTo>
                  <a:lnTo>
                    <a:pt x="555" y="527"/>
                  </a:lnTo>
                  <a:lnTo>
                    <a:pt x="551" y="531"/>
                  </a:lnTo>
                  <a:lnTo>
                    <a:pt x="549" y="529"/>
                  </a:lnTo>
                  <a:lnTo>
                    <a:pt x="539" y="523"/>
                  </a:lnTo>
                  <a:lnTo>
                    <a:pt x="535" y="529"/>
                  </a:lnTo>
                  <a:lnTo>
                    <a:pt x="530" y="531"/>
                  </a:lnTo>
                  <a:lnTo>
                    <a:pt x="524" y="525"/>
                  </a:lnTo>
                  <a:lnTo>
                    <a:pt x="520" y="525"/>
                  </a:lnTo>
                  <a:lnTo>
                    <a:pt x="522" y="518"/>
                  </a:lnTo>
                  <a:lnTo>
                    <a:pt x="522" y="516"/>
                  </a:lnTo>
                  <a:lnTo>
                    <a:pt x="516" y="514"/>
                  </a:lnTo>
                  <a:lnTo>
                    <a:pt x="514" y="510"/>
                  </a:lnTo>
                  <a:lnTo>
                    <a:pt x="509" y="512"/>
                  </a:lnTo>
                  <a:lnTo>
                    <a:pt x="501" y="514"/>
                  </a:lnTo>
                  <a:lnTo>
                    <a:pt x="489" y="520"/>
                  </a:lnTo>
                  <a:lnTo>
                    <a:pt x="484" y="520"/>
                  </a:lnTo>
                  <a:lnTo>
                    <a:pt x="472" y="523"/>
                  </a:lnTo>
                  <a:lnTo>
                    <a:pt x="461" y="523"/>
                  </a:lnTo>
                  <a:lnTo>
                    <a:pt x="451" y="527"/>
                  </a:lnTo>
                  <a:lnTo>
                    <a:pt x="440" y="527"/>
                  </a:lnTo>
                  <a:lnTo>
                    <a:pt x="434" y="525"/>
                  </a:lnTo>
                  <a:lnTo>
                    <a:pt x="428" y="525"/>
                  </a:lnTo>
                  <a:lnTo>
                    <a:pt x="420" y="522"/>
                  </a:lnTo>
                  <a:lnTo>
                    <a:pt x="415" y="525"/>
                  </a:lnTo>
                  <a:lnTo>
                    <a:pt x="417" y="529"/>
                  </a:lnTo>
                  <a:lnTo>
                    <a:pt x="417" y="535"/>
                  </a:lnTo>
                  <a:lnTo>
                    <a:pt x="409" y="541"/>
                  </a:lnTo>
                  <a:lnTo>
                    <a:pt x="409" y="548"/>
                  </a:lnTo>
                  <a:lnTo>
                    <a:pt x="407" y="554"/>
                  </a:lnTo>
                  <a:lnTo>
                    <a:pt x="407" y="560"/>
                  </a:lnTo>
                  <a:lnTo>
                    <a:pt x="413" y="568"/>
                  </a:lnTo>
                  <a:lnTo>
                    <a:pt x="415" y="571"/>
                  </a:lnTo>
                  <a:lnTo>
                    <a:pt x="409" y="579"/>
                  </a:lnTo>
                  <a:lnTo>
                    <a:pt x="415" y="585"/>
                  </a:lnTo>
                  <a:lnTo>
                    <a:pt x="417" y="585"/>
                  </a:lnTo>
                  <a:lnTo>
                    <a:pt x="422" y="589"/>
                  </a:lnTo>
                  <a:lnTo>
                    <a:pt x="418" y="594"/>
                  </a:lnTo>
                  <a:lnTo>
                    <a:pt x="417" y="596"/>
                  </a:lnTo>
                  <a:lnTo>
                    <a:pt x="411" y="596"/>
                  </a:lnTo>
                  <a:lnTo>
                    <a:pt x="403" y="594"/>
                  </a:lnTo>
                  <a:lnTo>
                    <a:pt x="401" y="591"/>
                  </a:lnTo>
                  <a:lnTo>
                    <a:pt x="397" y="585"/>
                  </a:lnTo>
                  <a:lnTo>
                    <a:pt x="393" y="585"/>
                  </a:lnTo>
                  <a:lnTo>
                    <a:pt x="392" y="587"/>
                  </a:lnTo>
                  <a:lnTo>
                    <a:pt x="390" y="585"/>
                  </a:lnTo>
                  <a:lnTo>
                    <a:pt x="384" y="583"/>
                  </a:lnTo>
                  <a:lnTo>
                    <a:pt x="378" y="587"/>
                  </a:lnTo>
                  <a:lnTo>
                    <a:pt x="374" y="589"/>
                  </a:lnTo>
                  <a:lnTo>
                    <a:pt x="370" y="589"/>
                  </a:lnTo>
                  <a:lnTo>
                    <a:pt x="363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5" y="591"/>
                  </a:lnTo>
                  <a:lnTo>
                    <a:pt x="355" y="596"/>
                  </a:lnTo>
                  <a:lnTo>
                    <a:pt x="349" y="594"/>
                  </a:lnTo>
                  <a:lnTo>
                    <a:pt x="351" y="591"/>
                  </a:lnTo>
                  <a:lnTo>
                    <a:pt x="351" y="587"/>
                  </a:lnTo>
                  <a:lnTo>
                    <a:pt x="347" y="585"/>
                  </a:lnTo>
                  <a:lnTo>
                    <a:pt x="344" y="585"/>
                  </a:lnTo>
                  <a:lnTo>
                    <a:pt x="342" y="583"/>
                  </a:lnTo>
                  <a:lnTo>
                    <a:pt x="340" y="579"/>
                  </a:lnTo>
                  <a:lnTo>
                    <a:pt x="336" y="577"/>
                  </a:lnTo>
                  <a:lnTo>
                    <a:pt x="332" y="575"/>
                  </a:lnTo>
                  <a:lnTo>
                    <a:pt x="328" y="573"/>
                  </a:lnTo>
                  <a:lnTo>
                    <a:pt x="324" y="573"/>
                  </a:lnTo>
                  <a:lnTo>
                    <a:pt x="324" y="571"/>
                  </a:lnTo>
                  <a:lnTo>
                    <a:pt x="324" y="568"/>
                  </a:lnTo>
                  <a:lnTo>
                    <a:pt x="321" y="564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1" y="568"/>
                  </a:lnTo>
                  <a:lnTo>
                    <a:pt x="311" y="564"/>
                  </a:lnTo>
                  <a:lnTo>
                    <a:pt x="299" y="566"/>
                  </a:lnTo>
                  <a:lnTo>
                    <a:pt x="301" y="568"/>
                  </a:lnTo>
                  <a:lnTo>
                    <a:pt x="303" y="570"/>
                  </a:lnTo>
                  <a:lnTo>
                    <a:pt x="298" y="575"/>
                  </a:lnTo>
                  <a:lnTo>
                    <a:pt x="292" y="579"/>
                  </a:lnTo>
                  <a:lnTo>
                    <a:pt x="290" y="581"/>
                  </a:lnTo>
                  <a:lnTo>
                    <a:pt x="284" y="579"/>
                  </a:lnTo>
                  <a:lnTo>
                    <a:pt x="280" y="581"/>
                  </a:lnTo>
                  <a:lnTo>
                    <a:pt x="278" y="585"/>
                  </a:lnTo>
                  <a:lnTo>
                    <a:pt x="274" y="587"/>
                  </a:lnTo>
                  <a:lnTo>
                    <a:pt x="274" y="593"/>
                  </a:lnTo>
                  <a:lnTo>
                    <a:pt x="276" y="598"/>
                  </a:lnTo>
                  <a:lnTo>
                    <a:pt x="280" y="600"/>
                  </a:lnTo>
                  <a:lnTo>
                    <a:pt x="273" y="606"/>
                  </a:lnTo>
                  <a:lnTo>
                    <a:pt x="271" y="602"/>
                  </a:lnTo>
                  <a:lnTo>
                    <a:pt x="267" y="596"/>
                  </a:lnTo>
                  <a:lnTo>
                    <a:pt x="265" y="596"/>
                  </a:lnTo>
                  <a:lnTo>
                    <a:pt x="261" y="600"/>
                  </a:lnTo>
                  <a:lnTo>
                    <a:pt x="257" y="602"/>
                  </a:lnTo>
                  <a:lnTo>
                    <a:pt x="255" y="604"/>
                  </a:lnTo>
                  <a:lnTo>
                    <a:pt x="255" y="612"/>
                  </a:lnTo>
                  <a:lnTo>
                    <a:pt x="251" y="616"/>
                  </a:lnTo>
                  <a:lnTo>
                    <a:pt x="253" y="616"/>
                  </a:lnTo>
                  <a:lnTo>
                    <a:pt x="255" y="619"/>
                  </a:lnTo>
                  <a:lnTo>
                    <a:pt x="255" y="621"/>
                  </a:lnTo>
                  <a:lnTo>
                    <a:pt x="253" y="623"/>
                  </a:lnTo>
                  <a:lnTo>
                    <a:pt x="251" y="625"/>
                  </a:lnTo>
                  <a:lnTo>
                    <a:pt x="248" y="631"/>
                  </a:lnTo>
                  <a:lnTo>
                    <a:pt x="248" y="633"/>
                  </a:lnTo>
                  <a:lnTo>
                    <a:pt x="248" y="635"/>
                  </a:lnTo>
                  <a:lnTo>
                    <a:pt x="250" y="637"/>
                  </a:lnTo>
                  <a:lnTo>
                    <a:pt x="251" y="637"/>
                  </a:lnTo>
                  <a:lnTo>
                    <a:pt x="255" y="642"/>
                  </a:lnTo>
                  <a:lnTo>
                    <a:pt x="253" y="648"/>
                  </a:lnTo>
                  <a:lnTo>
                    <a:pt x="257" y="648"/>
                  </a:lnTo>
                  <a:lnTo>
                    <a:pt x="261" y="646"/>
                  </a:lnTo>
                  <a:lnTo>
                    <a:pt x="267" y="660"/>
                  </a:lnTo>
                  <a:lnTo>
                    <a:pt x="267" y="662"/>
                  </a:lnTo>
                  <a:lnTo>
                    <a:pt x="267" y="665"/>
                  </a:lnTo>
                  <a:lnTo>
                    <a:pt x="267" y="669"/>
                  </a:lnTo>
                  <a:lnTo>
                    <a:pt x="269" y="673"/>
                  </a:lnTo>
                  <a:lnTo>
                    <a:pt x="269" y="677"/>
                  </a:lnTo>
                  <a:lnTo>
                    <a:pt x="267" y="679"/>
                  </a:lnTo>
                  <a:lnTo>
                    <a:pt x="263" y="685"/>
                  </a:lnTo>
                  <a:lnTo>
                    <a:pt x="261" y="685"/>
                  </a:lnTo>
                  <a:lnTo>
                    <a:pt x="261" y="683"/>
                  </a:lnTo>
                  <a:lnTo>
                    <a:pt x="263" y="683"/>
                  </a:lnTo>
                  <a:lnTo>
                    <a:pt x="259" y="679"/>
                  </a:lnTo>
                  <a:lnTo>
                    <a:pt x="257" y="677"/>
                  </a:lnTo>
                  <a:lnTo>
                    <a:pt x="255" y="681"/>
                  </a:lnTo>
                  <a:lnTo>
                    <a:pt x="251" y="681"/>
                  </a:lnTo>
                  <a:lnTo>
                    <a:pt x="246" y="700"/>
                  </a:lnTo>
                  <a:lnTo>
                    <a:pt x="242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1" y="721"/>
                  </a:lnTo>
                  <a:lnTo>
                    <a:pt x="251" y="727"/>
                  </a:lnTo>
                  <a:lnTo>
                    <a:pt x="255" y="727"/>
                  </a:lnTo>
                  <a:lnTo>
                    <a:pt x="253" y="735"/>
                  </a:lnTo>
                  <a:lnTo>
                    <a:pt x="255" y="742"/>
                  </a:lnTo>
                  <a:lnTo>
                    <a:pt x="257" y="744"/>
                  </a:lnTo>
                  <a:lnTo>
                    <a:pt x="261" y="746"/>
                  </a:lnTo>
                  <a:lnTo>
                    <a:pt x="261" y="750"/>
                  </a:lnTo>
                  <a:lnTo>
                    <a:pt x="263" y="754"/>
                  </a:lnTo>
                  <a:lnTo>
                    <a:pt x="267" y="758"/>
                  </a:lnTo>
                  <a:lnTo>
                    <a:pt x="271" y="761"/>
                  </a:lnTo>
                  <a:lnTo>
                    <a:pt x="269" y="765"/>
                  </a:lnTo>
                  <a:lnTo>
                    <a:pt x="265" y="771"/>
                  </a:lnTo>
                  <a:lnTo>
                    <a:pt x="261" y="769"/>
                  </a:lnTo>
                  <a:lnTo>
                    <a:pt x="259" y="765"/>
                  </a:lnTo>
                  <a:lnTo>
                    <a:pt x="257" y="761"/>
                  </a:lnTo>
                  <a:lnTo>
                    <a:pt x="253" y="759"/>
                  </a:lnTo>
                  <a:lnTo>
                    <a:pt x="250" y="756"/>
                  </a:lnTo>
                  <a:lnTo>
                    <a:pt x="248" y="754"/>
                  </a:lnTo>
                  <a:lnTo>
                    <a:pt x="248" y="752"/>
                  </a:lnTo>
                  <a:lnTo>
                    <a:pt x="244" y="750"/>
                  </a:lnTo>
                  <a:lnTo>
                    <a:pt x="242" y="748"/>
                  </a:lnTo>
                  <a:lnTo>
                    <a:pt x="238" y="748"/>
                  </a:lnTo>
                  <a:lnTo>
                    <a:pt x="236" y="746"/>
                  </a:lnTo>
                  <a:lnTo>
                    <a:pt x="236" y="742"/>
                  </a:lnTo>
                  <a:lnTo>
                    <a:pt x="234" y="742"/>
                  </a:lnTo>
                  <a:lnTo>
                    <a:pt x="232" y="740"/>
                  </a:lnTo>
                  <a:lnTo>
                    <a:pt x="228" y="736"/>
                  </a:lnTo>
                  <a:lnTo>
                    <a:pt x="227" y="735"/>
                  </a:lnTo>
                  <a:lnTo>
                    <a:pt x="225" y="733"/>
                  </a:lnTo>
                  <a:lnTo>
                    <a:pt x="221" y="733"/>
                  </a:lnTo>
                  <a:lnTo>
                    <a:pt x="217" y="735"/>
                  </a:lnTo>
                  <a:lnTo>
                    <a:pt x="215" y="735"/>
                  </a:lnTo>
                  <a:lnTo>
                    <a:pt x="211" y="735"/>
                  </a:lnTo>
                  <a:lnTo>
                    <a:pt x="205" y="736"/>
                  </a:lnTo>
                  <a:lnTo>
                    <a:pt x="200" y="733"/>
                  </a:lnTo>
                  <a:lnTo>
                    <a:pt x="196" y="729"/>
                  </a:lnTo>
                  <a:lnTo>
                    <a:pt x="192" y="725"/>
                  </a:lnTo>
                  <a:lnTo>
                    <a:pt x="190" y="725"/>
                  </a:lnTo>
                  <a:lnTo>
                    <a:pt x="184" y="725"/>
                  </a:lnTo>
                  <a:lnTo>
                    <a:pt x="180" y="725"/>
                  </a:lnTo>
                  <a:lnTo>
                    <a:pt x="175" y="723"/>
                  </a:lnTo>
                  <a:lnTo>
                    <a:pt x="171" y="721"/>
                  </a:lnTo>
                  <a:lnTo>
                    <a:pt x="167" y="719"/>
                  </a:lnTo>
                  <a:lnTo>
                    <a:pt x="161" y="721"/>
                  </a:lnTo>
                  <a:lnTo>
                    <a:pt x="159" y="727"/>
                  </a:lnTo>
                  <a:lnTo>
                    <a:pt x="159" y="733"/>
                  </a:lnTo>
                  <a:lnTo>
                    <a:pt x="155" y="731"/>
                  </a:lnTo>
                  <a:lnTo>
                    <a:pt x="152" y="729"/>
                  </a:lnTo>
                  <a:lnTo>
                    <a:pt x="146" y="721"/>
                  </a:lnTo>
                  <a:lnTo>
                    <a:pt x="140" y="713"/>
                  </a:lnTo>
                  <a:lnTo>
                    <a:pt x="136" y="713"/>
                  </a:lnTo>
                  <a:lnTo>
                    <a:pt x="134" y="712"/>
                  </a:lnTo>
                  <a:lnTo>
                    <a:pt x="134" y="708"/>
                  </a:lnTo>
                  <a:lnTo>
                    <a:pt x="131" y="708"/>
                  </a:lnTo>
                  <a:lnTo>
                    <a:pt x="129" y="708"/>
                  </a:lnTo>
                  <a:lnTo>
                    <a:pt x="127" y="704"/>
                  </a:lnTo>
                  <a:lnTo>
                    <a:pt x="127" y="700"/>
                  </a:lnTo>
                  <a:lnTo>
                    <a:pt x="119" y="698"/>
                  </a:lnTo>
                  <a:lnTo>
                    <a:pt x="115" y="696"/>
                  </a:lnTo>
                  <a:lnTo>
                    <a:pt x="123" y="696"/>
                  </a:lnTo>
                  <a:lnTo>
                    <a:pt x="131" y="694"/>
                  </a:lnTo>
                  <a:lnTo>
                    <a:pt x="131" y="690"/>
                  </a:lnTo>
                  <a:lnTo>
                    <a:pt x="131" y="688"/>
                  </a:lnTo>
                  <a:lnTo>
                    <a:pt x="134" y="688"/>
                  </a:lnTo>
                  <a:lnTo>
                    <a:pt x="134" y="687"/>
                  </a:lnTo>
                  <a:lnTo>
                    <a:pt x="134" y="685"/>
                  </a:lnTo>
                  <a:lnTo>
                    <a:pt x="136" y="683"/>
                  </a:lnTo>
                  <a:lnTo>
                    <a:pt x="132" y="683"/>
                  </a:lnTo>
                  <a:lnTo>
                    <a:pt x="129" y="681"/>
                  </a:lnTo>
                  <a:lnTo>
                    <a:pt x="129" y="677"/>
                  </a:lnTo>
                  <a:lnTo>
                    <a:pt x="132" y="677"/>
                  </a:lnTo>
                  <a:lnTo>
                    <a:pt x="138" y="677"/>
                  </a:lnTo>
                  <a:lnTo>
                    <a:pt x="138" y="673"/>
                  </a:lnTo>
                  <a:lnTo>
                    <a:pt x="138" y="671"/>
                  </a:lnTo>
                  <a:lnTo>
                    <a:pt x="144" y="667"/>
                  </a:lnTo>
                  <a:lnTo>
                    <a:pt x="152" y="665"/>
                  </a:lnTo>
                  <a:lnTo>
                    <a:pt x="152" y="662"/>
                  </a:lnTo>
                  <a:lnTo>
                    <a:pt x="144" y="662"/>
                  </a:lnTo>
                  <a:lnTo>
                    <a:pt x="138" y="664"/>
                  </a:lnTo>
                  <a:lnTo>
                    <a:pt x="136" y="665"/>
                  </a:lnTo>
                  <a:lnTo>
                    <a:pt x="138" y="658"/>
                  </a:lnTo>
                  <a:lnTo>
                    <a:pt x="142" y="652"/>
                  </a:lnTo>
                  <a:lnTo>
                    <a:pt x="148" y="652"/>
                  </a:lnTo>
                  <a:lnTo>
                    <a:pt x="154" y="650"/>
                  </a:lnTo>
                  <a:lnTo>
                    <a:pt x="152" y="644"/>
                  </a:lnTo>
                  <a:lnTo>
                    <a:pt x="150" y="637"/>
                  </a:lnTo>
                  <a:lnTo>
                    <a:pt x="150" y="635"/>
                  </a:lnTo>
                  <a:lnTo>
                    <a:pt x="150" y="633"/>
                  </a:lnTo>
                  <a:lnTo>
                    <a:pt x="150" y="627"/>
                  </a:lnTo>
                  <a:lnTo>
                    <a:pt x="146" y="623"/>
                  </a:lnTo>
                  <a:lnTo>
                    <a:pt x="146" y="621"/>
                  </a:lnTo>
                  <a:lnTo>
                    <a:pt x="150" y="617"/>
                  </a:lnTo>
                  <a:lnTo>
                    <a:pt x="150" y="616"/>
                  </a:lnTo>
                  <a:lnTo>
                    <a:pt x="148" y="616"/>
                  </a:lnTo>
                  <a:lnTo>
                    <a:pt x="148" y="612"/>
                  </a:lnTo>
                  <a:lnTo>
                    <a:pt x="146" y="608"/>
                  </a:lnTo>
                  <a:lnTo>
                    <a:pt x="144" y="606"/>
                  </a:lnTo>
                  <a:lnTo>
                    <a:pt x="140" y="604"/>
                  </a:lnTo>
                  <a:lnTo>
                    <a:pt x="136" y="602"/>
                  </a:lnTo>
                  <a:lnTo>
                    <a:pt x="132" y="600"/>
                  </a:lnTo>
                  <a:lnTo>
                    <a:pt x="131" y="600"/>
                  </a:lnTo>
                  <a:lnTo>
                    <a:pt x="131" y="598"/>
                  </a:lnTo>
                  <a:lnTo>
                    <a:pt x="127" y="596"/>
                  </a:lnTo>
                  <a:lnTo>
                    <a:pt x="125" y="596"/>
                  </a:lnTo>
                  <a:lnTo>
                    <a:pt x="123" y="596"/>
                  </a:lnTo>
                  <a:lnTo>
                    <a:pt x="119" y="598"/>
                  </a:lnTo>
                  <a:lnTo>
                    <a:pt x="113" y="600"/>
                  </a:lnTo>
                  <a:lnTo>
                    <a:pt x="111" y="600"/>
                  </a:lnTo>
                  <a:lnTo>
                    <a:pt x="111" y="596"/>
                  </a:lnTo>
                  <a:lnTo>
                    <a:pt x="108" y="593"/>
                  </a:lnTo>
                  <a:lnTo>
                    <a:pt x="106" y="593"/>
                  </a:lnTo>
                  <a:lnTo>
                    <a:pt x="106" y="591"/>
                  </a:lnTo>
                  <a:lnTo>
                    <a:pt x="104" y="591"/>
                  </a:lnTo>
                  <a:lnTo>
                    <a:pt x="102" y="587"/>
                  </a:lnTo>
                  <a:lnTo>
                    <a:pt x="98" y="585"/>
                  </a:lnTo>
                  <a:lnTo>
                    <a:pt x="94" y="585"/>
                  </a:lnTo>
                  <a:lnTo>
                    <a:pt x="90" y="583"/>
                  </a:lnTo>
                  <a:lnTo>
                    <a:pt x="86" y="583"/>
                  </a:lnTo>
                  <a:lnTo>
                    <a:pt x="83" y="583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3"/>
                  </a:lnTo>
                  <a:lnTo>
                    <a:pt x="75" y="571"/>
                  </a:lnTo>
                  <a:lnTo>
                    <a:pt x="75" y="570"/>
                  </a:lnTo>
                  <a:lnTo>
                    <a:pt x="73" y="566"/>
                  </a:lnTo>
                  <a:lnTo>
                    <a:pt x="71" y="564"/>
                  </a:lnTo>
                  <a:lnTo>
                    <a:pt x="67" y="564"/>
                  </a:lnTo>
                  <a:lnTo>
                    <a:pt x="65" y="562"/>
                  </a:lnTo>
                  <a:lnTo>
                    <a:pt x="61" y="564"/>
                  </a:lnTo>
                  <a:lnTo>
                    <a:pt x="60" y="566"/>
                  </a:lnTo>
                  <a:lnTo>
                    <a:pt x="58" y="566"/>
                  </a:lnTo>
                  <a:lnTo>
                    <a:pt x="56" y="564"/>
                  </a:lnTo>
                  <a:lnTo>
                    <a:pt x="54" y="562"/>
                  </a:lnTo>
                  <a:lnTo>
                    <a:pt x="54" y="546"/>
                  </a:lnTo>
                  <a:lnTo>
                    <a:pt x="52" y="545"/>
                  </a:lnTo>
                  <a:lnTo>
                    <a:pt x="50" y="541"/>
                  </a:lnTo>
                  <a:lnTo>
                    <a:pt x="54" y="539"/>
                  </a:lnTo>
                  <a:lnTo>
                    <a:pt x="58" y="539"/>
                  </a:lnTo>
                  <a:lnTo>
                    <a:pt x="60" y="537"/>
                  </a:lnTo>
                  <a:lnTo>
                    <a:pt x="60" y="535"/>
                  </a:lnTo>
                  <a:lnTo>
                    <a:pt x="60" y="533"/>
                  </a:lnTo>
                  <a:lnTo>
                    <a:pt x="58" y="529"/>
                  </a:lnTo>
                  <a:lnTo>
                    <a:pt x="54" y="525"/>
                  </a:lnTo>
                  <a:lnTo>
                    <a:pt x="50" y="523"/>
                  </a:lnTo>
                  <a:lnTo>
                    <a:pt x="48" y="518"/>
                  </a:lnTo>
                  <a:lnTo>
                    <a:pt x="48" y="512"/>
                  </a:lnTo>
                  <a:lnTo>
                    <a:pt x="48" y="506"/>
                  </a:lnTo>
                  <a:lnTo>
                    <a:pt x="46" y="502"/>
                  </a:lnTo>
                  <a:lnTo>
                    <a:pt x="44" y="499"/>
                  </a:lnTo>
                  <a:lnTo>
                    <a:pt x="40" y="495"/>
                  </a:lnTo>
                  <a:lnTo>
                    <a:pt x="38" y="493"/>
                  </a:lnTo>
                  <a:lnTo>
                    <a:pt x="35" y="491"/>
                  </a:lnTo>
                  <a:lnTo>
                    <a:pt x="31" y="489"/>
                  </a:lnTo>
                  <a:lnTo>
                    <a:pt x="29" y="489"/>
                  </a:lnTo>
                  <a:lnTo>
                    <a:pt x="27" y="489"/>
                  </a:lnTo>
                  <a:lnTo>
                    <a:pt x="23" y="491"/>
                  </a:lnTo>
                  <a:lnTo>
                    <a:pt x="21" y="489"/>
                  </a:lnTo>
                  <a:lnTo>
                    <a:pt x="19" y="487"/>
                  </a:lnTo>
                  <a:lnTo>
                    <a:pt x="17" y="481"/>
                  </a:lnTo>
                  <a:lnTo>
                    <a:pt x="15" y="479"/>
                  </a:lnTo>
                  <a:lnTo>
                    <a:pt x="13" y="475"/>
                  </a:lnTo>
                  <a:lnTo>
                    <a:pt x="10" y="475"/>
                  </a:lnTo>
                  <a:lnTo>
                    <a:pt x="8" y="474"/>
                  </a:lnTo>
                  <a:lnTo>
                    <a:pt x="8" y="468"/>
                  </a:lnTo>
                  <a:lnTo>
                    <a:pt x="8" y="464"/>
                  </a:lnTo>
                  <a:lnTo>
                    <a:pt x="4" y="464"/>
                  </a:lnTo>
                  <a:lnTo>
                    <a:pt x="2" y="464"/>
                  </a:lnTo>
                  <a:lnTo>
                    <a:pt x="0" y="460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4" y="449"/>
                  </a:lnTo>
                  <a:lnTo>
                    <a:pt x="6" y="447"/>
                  </a:lnTo>
                  <a:lnTo>
                    <a:pt x="8" y="449"/>
                  </a:lnTo>
                  <a:lnTo>
                    <a:pt x="10" y="445"/>
                  </a:lnTo>
                  <a:lnTo>
                    <a:pt x="12" y="443"/>
                  </a:lnTo>
                  <a:lnTo>
                    <a:pt x="10" y="437"/>
                  </a:lnTo>
                  <a:lnTo>
                    <a:pt x="10" y="431"/>
                  </a:lnTo>
                  <a:lnTo>
                    <a:pt x="13" y="427"/>
                  </a:lnTo>
                  <a:lnTo>
                    <a:pt x="13" y="426"/>
                  </a:lnTo>
                  <a:lnTo>
                    <a:pt x="15" y="424"/>
                  </a:lnTo>
                  <a:lnTo>
                    <a:pt x="13" y="420"/>
                  </a:lnTo>
                  <a:lnTo>
                    <a:pt x="13" y="418"/>
                  </a:lnTo>
                  <a:lnTo>
                    <a:pt x="13" y="414"/>
                  </a:lnTo>
                  <a:lnTo>
                    <a:pt x="13" y="412"/>
                  </a:lnTo>
                  <a:lnTo>
                    <a:pt x="19" y="414"/>
                  </a:lnTo>
                  <a:lnTo>
                    <a:pt x="27" y="414"/>
                  </a:lnTo>
                  <a:lnTo>
                    <a:pt x="27" y="412"/>
                  </a:lnTo>
                  <a:lnTo>
                    <a:pt x="29" y="410"/>
                  </a:lnTo>
                  <a:lnTo>
                    <a:pt x="37" y="408"/>
                  </a:lnTo>
                  <a:lnTo>
                    <a:pt x="44" y="408"/>
                  </a:lnTo>
                  <a:lnTo>
                    <a:pt x="40" y="408"/>
                  </a:lnTo>
                  <a:lnTo>
                    <a:pt x="38" y="408"/>
                  </a:lnTo>
                  <a:lnTo>
                    <a:pt x="37" y="404"/>
                  </a:lnTo>
                  <a:lnTo>
                    <a:pt x="35" y="403"/>
                  </a:lnTo>
                  <a:lnTo>
                    <a:pt x="29" y="403"/>
                  </a:lnTo>
                  <a:lnTo>
                    <a:pt x="25" y="404"/>
                  </a:lnTo>
                  <a:lnTo>
                    <a:pt x="19" y="401"/>
                  </a:lnTo>
                  <a:lnTo>
                    <a:pt x="13" y="395"/>
                  </a:lnTo>
                  <a:lnTo>
                    <a:pt x="15" y="393"/>
                  </a:lnTo>
                  <a:lnTo>
                    <a:pt x="15" y="389"/>
                  </a:lnTo>
                  <a:lnTo>
                    <a:pt x="10" y="391"/>
                  </a:lnTo>
                  <a:lnTo>
                    <a:pt x="6" y="393"/>
                  </a:lnTo>
                  <a:lnTo>
                    <a:pt x="4" y="393"/>
                  </a:lnTo>
                  <a:lnTo>
                    <a:pt x="13" y="383"/>
                  </a:lnTo>
                  <a:lnTo>
                    <a:pt x="35" y="370"/>
                  </a:lnTo>
                  <a:lnTo>
                    <a:pt x="58" y="355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2" y="343"/>
                  </a:lnTo>
                  <a:lnTo>
                    <a:pt x="46" y="341"/>
                  </a:lnTo>
                  <a:lnTo>
                    <a:pt x="44" y="337"/>
                  </a:lnTo>
                  <a:lnTo>
                    <a:pt x="44" y="333"/>
                  </a:lnTo>
                  <a:lnTo>
                    <a:pt x="46" y="330"/>
                  </a:lnTo>
                  <a:lnTo>
                    <a:pt x="48" y="326"/>
                  </a:lnTo>
                  <a:lnTo>
                    <a:pt x="48" y="322"/>
                  </a:lnTo>
                  <a:lnTo>
                    <a:pt x="46" y="316"/>
                  </a:lnTo>
                  <a:lnTo>
                    <a:pt x="46" y="312"/>
                  </a:lnTo>
                  <a:lnTo>
                    <a:pt x="42" y="310"/>
                  </a:lnTo>
                  <a:lnTo>
                    <a:pt x="40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37" y="295"/>
                  </a:lnTo>
                  <a:lnTo>
                    <a:pt x="37" y="291"/>
                  </a:lnTo>
                  <a:lnTo>
                    <a:pt x="38" y="287"/>
                  </a:lnTo>
                  <a:lnTo>
                    <a:pt x="38" y="284"/>
                  </a:lnTo>
                  <a:lnTo>
                    <a:pt x="38" y="282"/>
                  </a:lnTo>
                  <a:lnTo>
                    <a:pt x="38" y="276"/>
                  </a:lnTo>
                  <a:lnTo>
                    <a:pt x="37" y="274"/>
                  </a:lnTo>
                  <a:lnTo>
                    <a:pt x="33" y="262"/>
                  </a:lnTo>
                  <a:lnTo>
                    <a:pt x="29" y="249"/>
                  </a:lnTo>
                  <a:lnTo>
                    <a:pt x="33" y="243"/>
                  </a:lnTo>
                  <a:lnTo>
                    <a:pt x="37" y="238"/>
                  </a:lnTo>
                  <a:lnTo>
                    <a:pt x="37" y="230"/>
                  </a:lnTo>
                  <a:lnTo>
                    <a:pt x="35" y="226"/>
                  </a:lnTo>
                  <a:lnTo>
                    <a:pt x="33" y="228"/>
                  </a:lnTo>
                  <a:lnTo>
                    <a:pt x="31" y="226"/>
                  </a:lnTo>
                  <a:lnTo>
                    <a:pt x="29" y="216"/>
                  </a:lnTo>
                  <a:lnTo>
                    <a:pt x="31" y="211"/>
                  </a:lnTo>
                  <a:lnTo>
                    <a:pt x="35" y="205"/>
                  </a:lnTo>
                  <a:lnTo>
                    <a:pt x="35" y="209"/>
                  </a:lnTo>
                  <a:lnTo>
                    <a:pt x="38" y="209"/>
                  </a:lnTo>
                  <a:lnTo>
                    <a:pt x="40" y="205"/>
                  </a:lnTo>
                  <a:lnTo>
                    <a:pt x="40" y="199"/>
                  </a:lnTo>
                  <a:lnTo>
                    <a:pt x="40" y="197"/>
                  </a:lnTo>
                  <a:lnTo>
                    <a:pt x="38" y="197"/>
                  </a:lnTo>
                  <a:lnTo>
                    <a:pt x="42" y="195"/>
                  </a:lnTo>
                  <a:lnTo>
                    <a:pt x="44" y="193"/>
                  </a:lnTo>
                  <a:lnTo>
                    <a:pt x="48" y="190"/>
                  </a:lnTo>
                  <a:lnTo>
                    <a:pt x="50" y="188"/>
                  </a:lnTo>
                  <a:lnTo>
                    <a:pt x="56" y="190"/>
                  </a:lnTo>
                  <a:lnTo>
                    <a:pt x="61" y="190"/>
                  </a:lnTo>
                  <a:lnTo>
                    <a:pt x="63" y="190"/>
                  </a:lnTo>
                  <a:lnTo>
                    <a:pt x="67" y="191"/>
                  </a:lnTo>
                  <a:lnTo>
                    <a:pt x="71" y="193"/>
                  </a:lnTo>
                  <a:lnTo>
                    <a:pt x="65" y="195"/>
                  </a:lnTo>
                  <a:lnTo>
                    <a:pt x="65" y="199"/>
                  </a:lnTo>
                  <a:lnTo>
                    <a:pt x="79" y="199"/>
                  </a:lnTo>
                  <a:lnTo>
                    <a:pt x="94" y="203"/>
                  </a:lnTo>
                  <a:lnTo>
                    <a:pt x="96" y="207"/>
                  </a:lnTo>
                  <a:lnTo>
                    <a:pt x="100" y="207"/>
                  </a:lnTo>
                  <a:lnTo>
                    <a:pt x="104" y="207"/>
                  </a:lnTo>
                  <a:lnTo>
                    <a:pt x="106" y="209"/>
                  </a:lnTo>
                  <a:lnTo>
                    <a:pt x="108" y="213"/>
                  </a:lnTo>
                  <a:lnTo>
                    <a:pt x="111" y="213"/>
                  </a:lnTo>
                  <a:lnTo>
                    <a:pt x="117" y="213"/>
                  </a:lnTo>
                  <a:lnTo>
                    <a:pt x="132" y="218"/>
                  </a:lnTo>
                  <a:lnTo>
                    <a:pt x="148" y="228"/>
                  </a:lnTo>
                  <a:lnTo>
                    <a:pt x="148" y="232"/>
                  </a:lnTo>
                  <a:lnTo>
                    <a:pt x="150" y="232"/>
                  </a:lnTo>
                  <a:lnTo>
                    <a:pt x="154" y="232"/>
                  </a:lnTo>
                  <a:lnTo>
                    <a:pt x="154" y="236"/>
                  </a:lnTo>
                  <a:lnTo>
                    <a:pt x="159" y="238"/>
                  </a:lnTo>
                  <a:lnTo>
                    <a:pt x="167" y="241"/>
                  </a:lnTo>
                  <a:lnTo>
                    <a:pt x="167" y="245"/>
                  </a:lnTo>
                  <a:lnTo>
                    <a:pt x="171" y="245"/>
                  </a:lnTo>
                  <a:lnTo>
                    <a:pt x="173" y="249"/>
                  </a:lnTo>
                  <a:lnTo>
                    <a:pt x="173" y="255"/>
                  </a:lnTo>
                  <a:lnTo>
                    <a:pt x="173" y="259"/>
                  </a:lnTo>
                  <a:lnTo>
                    <a:pt x="171" y="261"/>
                  </a:lnTo>
                  <a:lnTo>
                    <a:pt x="165" y="268"/>
                  </a:lnTo>
                  <a:lnTo>
                    <a:pt x="159" y="272"/>
                  </a:lnTo>
                  <a:lnTo>
                    <a:pt x="154" y="276"/>
                  </a:lnTo>
                  <a:lnTo>
                    <a:pt x="148" y="280"/>
                  </a:lnTo>
                  <a:lnTo>
                    <a:pt x="136" y="280"/>
                  </a:lnTo>
                  <a:lnTo>
                    <a:pt x="121" y="276"/>
                  </a:lnTo>
                  <a:lnTo>
                    <a:pt x="108" y="272"/>
                  </a:lnTo>
                  <a:lnTo>
                    <a:pt x="96" y="268"/>
                  </a:lnTo>
                  <a:lnTo>
                    <a:pt x="96" y="264"/>
                  </a:lnTo>
                  <a:lnTo>
                    <a:pt x="96" y="262"/>
                  </a:lnTo>
                  <a:lnTo>
                    <a:pt x="92" y="264"/>
                  </a:lnTo>
                  <a:lnTo>
                    <a:pt x="90" y="268"/>
                  </a:lnTo>
                  <a:lnTo>
                    <a:pt x="86" y="262"/>
                  </a:lnTo>
                  <a:lnTo>
                    <a:pt x="83" y="259"/>
                  </a:lnTo>
                  <a:lnTo>
                    <a:pt x="81" y="259"/>
                  </a:lnTo>
                  <a:lnTo>
                    <a:pt x="79" y="261"/>
                  </a:lnTo>
                  <a:lnTo>
                    <a:pt x="63" y="251"/>
                  </a:lnTo>
                  <a:lnTo>
                    <a:pt x="67" y="257"/>
                  </a:lnTo>
                  <a:lnTo>
                    <a:pt x="71" y="262"/>
                  </a:lnTo>
                  <a:lnTo>
                    <a:pt x="73" y="266"/>
                  </a:lnTo>
                  <a:lnTo>
                    <a:pt x="73" y="268"/>
                  </a:lnTo>
                  <a:lnTo>
                    <a:pt x="73" y="272"/>
                  </a:lnTo>
                  <a:lnTo>
                    <a:pt x="77" y="272"/>
                  </a:lnTo>
                  <a:lnTo>
                    <a:pt x="81" y="272"/>
                  </a:lnTo>
                  <a:lnTo>
                    <a:pt x="79" y="278"/>
                  </a:lnTo>
                  <a:lnTo>
                    <a:pt x="90" y="280"/>
                  </a:lnTo>
                  <a:lnTo>
                    <a:pt x="102" y="285"/>
                  </a:lnTo>
                  <a:lnTo>
                    <a:pt x="102" y="295"/>
                  </a:lnTo>
                  <a:lnTo>
                    <a:pt x="102" y="303"/>
                  </a:lnTo>
                  <a:lnTo>
                    <a:pt x="104" y="312"/>
                  </a:lnTo>
                  <a:lnTo>
                    <a:pt x="108" y="320"/>
                  </a:lnTo>
                  <a:lnTo>
                    <a:pt x="111" y="320"/>
                  </a:lnTo>
                  <a:lnTo>
                    <a:pt x="115" y="320"/>
                  </a:lnTo>
                  <a:lnTo>
                    <a:pt x="115" y="324"/>
                  </a:lnTo>
                  <a:lnTo>
                    <a:pt x="115" y="328"/>
                  </a:lnTo>
                  <a:lnTo>
                    <a:pt x="117" y="328"/>
                  </a:lnTo>
                  <a:lnTo>
                    <a:pt x="123" y="328"/>
                  </a:lnTo>
                  <a:lnTo>
                    <a:pt x="132" y="330"/>
                  </a:lnTo>
                  <a:lnTo>
                    <a:pt x="132" y="332"/>
                  </a:lnTo>
                  <a:lnTo>
                    <a:pt x="136" y="332"/>
                  </a:lnTo>
                  <a:lnTo>
                    <a:pt x="138" y="330"/>
                  </a:lnTo>
                  <a:lnTo>
                    <a:pt x="140" y="328"/>
                  </a:lnTo>
                  <a:lnTo>
                    <a:pt x="140" y="320"/>
                  </a:lnTo>
                  <a:lnTo>
                    <a:pt x="140" y="314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1" y="310"/>
                  </a:lnTo>
                  <a:lnTo>
                    <a:pt x="129" y="305"/>
                  </a:lnTo>
                  <a:lnTo>
                    <a:pt x="129" y="299"/>
                  </a:lnTo>
                  <a:lnTo>
                    <a:pt x="131" y="293"/>
                  </a:lnTo>
                  <a:lnTo>
                    <a:pt x="148" y="303"/>
                  </a:lnTo>
                  <a:lnTo>
                    <a:pt x="165" y="310"/>
                  </a:lnTo>
                  <a:lnTo>
                    <a:pt x="169" y="310"/>
                  </a:lnTo>
                  <a:lnTo>
                    <a:pt x="171" y="309"/>
                  </a:lnTo>
                  <a:lnTo>
                    <a:pt x="169" y="307"/>
                  </a:lnTo>
                  <a:lnTo>
                    <a:pt x="169" y="305"/>
                  </a:lnTo>
                  <a:lnTo>
                    <a:pt x="163" y="301"/>
                  </a:lnTo>
                  <a:lnTo>
                    <a:pt x="161" y="299"/>
                  </a:lnTo>
                  <a:lnTo>
                    <a:pt x="159" y="293"/>
                  </a:lnTo>
                  <a:lnTo>
                    <a:pt x="159" y="287"/>
                  </a:lnTo>
                  <a:lnTo>
                    <a:pt x="171" y="278"/>
                  </a:lnTo>
                  <a:lnTo>
                    <a:pt x="182" y="270"/>
                  </a:lnTo>
                  <a:lnTo>
                    <a:pt x="186" y="272"/>
                  </a:lnTo>
                  <a:lnTo>
                    <a:pt x="188" y="274"/>
                  </a:lnTo>
                  <a:lnTo>
                    <a:pt x="190" y="274"/>
                  </a:lnTo>
                  <a:lnTo>
                    <a:pt x="194" y="274"/>
                  </a:lnTo>
                  <a:lnTo>
                    <a:pt x="198" y="278"/>
                  </a:lnTo>
                  <a:lnTo>
                    <a:pt x="200" y="284"/>
                  </a:lnTo>
                  <a:lnTo>
                    <a:pt x="202" y="282"/>
                  </a:lnTo>
                  <a:lnTo>
                    <a:pt x="202" y="278"/>
                  </a:lnTo>
                  <a:lnTo>
                    <a:pt x="203" y="274"/>
                  </a:lnTo>
                  <a:lnTo>
                    <a:pt x="205" y="272"/>
                  </a:lnTo>
                  <a:lnTo>
                    <a:pt x="207" y="266"/>
                  </a:lnTo>
                  <a:lnTo>
                    <a:pt x="209" y="261"/>
                  </a:lnTo>
                  <a:lnTo>
                    <a:pt x="211" y="259"/>
                  </a:lnTo>
                  <a:lnTo>
                    <a:pt x="209" y="257"/>
                  </a:lnTo>
                  <a:lnTo>
                    <a:pt x="209" y="255"/>
                  </a:lnTo>
                  <a:lnTo>
                    <a:pt x="205" y="253"/>
                  </a:lnTo>
                  <a:lnTo>
                    <a:pt x="205" y="251"/>
                  </a:lnTo>
                  <a:lnTo>
                    <a:pt x="207" y="249"/>
                  </a:lnTo>
                  <a:lnTo>
                    <a:pt x="211" y="241"/>
                  </a:lnTo>
                  <a:lnTo>
                    <a:pt x="213" y="238"/>
                  </a:lnTo>
                  <a:lnTo>
                    <a:pt x="213" y="232"/>
                  </a:lnTo>
                  <a:lnTo>
                    <a:pt x="211" y="226"/>
                  </a:lnTo>
                  <a:lnTo>
                    <a:pt x="209" y="222"/>
                  </a:lnTo>
                  <a:lnTo>
                    <a:pt x="205" y="218"/>
                  </a:lnTo>
                  <a:lnTo>
                    <a:pt x="213" y="222"/>
                  </a:lnTo>
                  <a:lnTo>
                    <a:pt x="219" y="224"/>
                  </a:lnTo>
                  <a:lnTo>
                    <a:pt x="225" y="224"/>
                  </a:lnTo>
                  <a:lnTo>
                    <a:pt x="230" y="224"/>
                  </a:lnTo>
                  <a:lnTo>
                    <a:pt x="238" y="234"/>
                  </a:lnTo>
                  <a:lnTo>
                    <a:pt x="246" y="247"/>
                  </a:lnTo>
                  <a:lnTo>
                    <a:pt x="242" y="247"/>
                  </a:lnTo>
                  <a:lnTo>
                    <a:pt x="240" y="247"/>
                  </a:lnTo>
                  <a:lnTo>
                    <a:pt x="236" y="247"/>
                  </a:lnTo>
                  <a:lnTo>
                    <a:pt x="230" y="249"/>
                  </a:lnTo>
                  <a:lnTo>
                    <a:pt x="228" y="253"/>
                  </a:lnTo>
                  <a:lnTo>
                    <a:pt x="227" y="255"/>
                  </a:lnTo>
                  <a:lnTo>
                    <a:pt x="228" y="264"/>
                  </a:lnTo>
                  <a:lnTo>
                    <a:pt x="232" y="274"/>
                  </a:lnTo>
                  <a:lnTo>
                    <a:pt x="240" y="272"/>
                  </a:lnTo>
                  <a:lnTo>
                    <a:pt x="248" y="270"/>
                  </a:lnTo>
                  <a:lnTo>
                    <a:pt x="250" y="266"/>
                  </a:lnTo>
                  <a:lnTo>
                    <a:pt x="251" y="264"/>
                  </a:lnTo>
                  <a:lnTo>
                    <a:pt x="253" y="266"/>
                  </a:lnTo>
                  <a:lnTo>
                    <a:pt x="255" y="266"/>
                  </a:lnTo>
                  <a:lnTo>
                    <a:pt x="257" y="257"/>
                  </a:lnTo>
                  <a:lnTo>
                    <a:pt x="259" y="247"/>
                  </a:lnTo>
                  <a:lnTo>
                    <a:pt x="263" y="247"/>
                  </a:lnTo>
                  <a:lnTo>
                    <a:pt x="269" y="245"/>
                  </a:lnTo>
                  <a:lnTo>
                    <a:pt x="269" y="241"/>
                  </a:lnTo>
                  <a:lnTo>
                    <a:pt x="273" y="241"/>
                  </a:lnTo>
                  <a:lnTo>
                    <a:pt x="276" y="241"/>
                  </a:lnTo>
                  <a:lnTo>
                    <a:pt x="286" y="236"/>
                  </a:lnTo>
                  <a:lnTo>
                    <a:pt x="296" y="230"/>
                  </a:lnTo>
                  <a:lnTo>
                    <a:pt x="299" y="230"/>
                  </a:lnTo>
                  <a:lnTo>
                    <a:pt x="303" y="230"/>
                  </a:lnTo>
                  <a:lnTo>
                    <a:pt x="303" y="228"/>
                  </a:lnTo>
                  <a:lnTo>
                    <a:pt x="305" y="226"/>
                  </a:lnTo>
                  <a:lnTo>
                    <a:pt x="311" y="228"/>
                  </a:lnTo>
                  <a:lnTo>
                    <a:pt x="315" y="230"/>
                  </a:lnTo>
                  <a:lnTo>
                    <a:pt x="315" y="226"/>
                  </a:lnTo>
                  <a:lnTo>
                    <a:pt x="315" y="224"/>
                  </a:lnTo>
                  <a:lnTo>
                    <a:pt x="321" y="220"/>
                  </a:lnTo>
                  <a:lnTo>
                    <a:pt x="328" y="216"/>
                  </a:lnTo>
                  <a:lnTo>
                    <a:pt x="328" y="218"/>
                  </a:lnTo>
                  <a:lnTo>
                    <a:pt x="326" y="220"/>
                  </a:lnTo>
                  <a:lnTo>
                    <a:pt x="328" y="220"/>
                  </a:lnTo>
                  <a:lnTo>
                    <a:pt x="332" y="222"/>
                  </a:lnTo>
                  <a:lnTo>
                    <a:pt x="332" y="224"/>
                  </a:lnTo>
                  <a:lnTo>
                    <a:pt x="334" y="228"/>
                  </a:lnTo>
                  <a:lnTo>
                    <a:pt x="334" y="230"/>
                  </a:lnTo>
                  <a:lnTo>
                    <a:pt x="326" y="230"/>
                  </a:lnTo>
                  <a:lnTo>
                    <a:pt x="326" y="234"/>
                  </a:lnTo>
                  <a:lnTo>
                    <a:pt x="332" y="234"/>
                  </a:lnTo>
                  <a:lnTo>
                    <a:pt x="340" y="234"/>
                  </a:lnTo>
                  <a:lnTo>
                    <a:pt x="342" y="232"/>
                  </a:lnTo>
                  <a:lnTo>
                    <a:pt x="344" y="230"/>
                  </a:lnTo>
                  <a:lnTo>
                    <a:pt x="345" y="234"/>
                  </a:lnTo>
                  <a:lnTo>
                    <a:pt x="349" y="236"/>
                  </a:lnTo>
                  <a:lnTo>
                    <a:pt x="349" y="232"/>
                  </a:lnTo>
                  <a:lnTo>
                    <a:pt x="349" y="230"/>
                  </a:lnTo>
                  <a:lnTo>
                    <a:pt x="353" y="226"/>
                  </a:lnTo>
                  <a:lnTo>
                    <a:pt x="361" y="222"/>
                  </a:lnTo>
                  <a:lnTo>
                    <a:pt x="370" y="224"/>
                  </a:lnTo>
                  <a:lnTo>
                    <a:pt x="376" y="228"/>
                  </a:lnTo>
                  <a:lnTo>
                    <a:pt x="378" y="228"/>
                  </a:lnTo>
                  <a:lnTo>
                    <a:pt x="382" y="228"/>
                  </a:lnTo>
                  <a:lnTo>
                    <a:pt x="382" y="224"/>
                  </a:lnTo>
                  <a:lnTo>
                    <a:pt x="380" y="222"/>
                  </a:lnTo>
                  <a:lnTo>
                    <a:pt x="382" y="222"/>
                  </a:lnTo>
                  <a:lnTo>
                    <a:pt x="384" y="224"/>
                  </a:lnTo>
                  <a:lnTo>
                    <a:pt x="392" y="222"/>
                  </a:lnTo>
                  <a:lnTo>
                    <a:pt x="401" y="218"/>
                  </a:lnTo>
                  <a:lnTo>
                    <a:pt x="399" y="220"/>
                  </a:lnTo>
                  <a:lnTo>
                    <a:pt x="397" y="222"/>
                  </a:lnTo>
                  <a:lnTo>
                    <a:pt x="399" y="224"/>
                  </a:lnTo>
                  <a:lnTo>
                    <a:pt x="399" y="228"/>
                  </a:lnTo>
                  <a:lnTo>
                    <a:pt x="405" y="232"/>
                  </a:lnTo>
                  <a:lnTo>
                    <a:pt x="407" y="236"/>
                  </a:lnTo>
                  <a:lnTo>
                    <a:pt x="407" y="230"/>
                  </a:lnTo>
                  <a:lnTo>
                    <a:pt x="407" y="226"/>
                  </a:lnTo>
                  <a:lnTo>
                    <a:pt x="409" y="224"/>
                  </a:lnTo>
                  <a:lnTo>
                    <a:pt x="411" y="224"/>
                  </a:lnTo>
                  <a:lnTo>
                    <a:pt x="413" y="226"/>
                  </a:lnTo>
                  <a:lnTo>
                    <a:pt x="415" y="228"/>
                  </a:lnTo>
                  <a:lnTo>
                    <a:pt x="418" y="226"/>
                  </a:lnTo>
                  <a:lnTo>
                    <a:pt x="420" y="226"/>
                  </a:lnTo>
                  <a:lnTo>
                    <a:pt x="420" y="218"/>
                  </a:lnTo>
                  <a:lnTo>
                    <a:pt x="420" y="213"/>
                  </a:lnTo>
                  <a:lnTo>
                    <a:pt x="418" y="211"/>
                  </a:lnTo>
                  <a:lnTo>
                    <a:pt x="417" y="205"/>
                  </a:lnTo>
                  <a:lnTo>
                    <a:pt x="418" y="203"/>
                  </a:lnTo>
                  <a:lnTo>
                    <a:pt x="418" y="201"/>
                  </a:lnTo>
                  <a:lnTo>
                    <a:pt x="428" y="201"/>
                  </a:lnTo>
                  <a:lnTo>
                    <a:pt x="438" y="203"/>
                  </a:lnTo>
                  <a:lnTo>
                    <a:pt x="438" y="199"/>
                  </a:lnTo>
                  <a:lnTo>
                    <a:pt x="440" y="197"/>
                  </a:lnTo>
                  <a:lnTo>
                    <a:pt x="443" y="199"/>
                  </a:lnTo>
                  <a:lnTo>
                    <a:pt x="445" y="201"/>
                  </a:lnTo>
                  <a:lnTo>
                    <a:pt x="457" y="201"/>
                  </a:lnTo>
                  <a:lnTo>
                    <a:pt x="470" y="203"/>
                  </a:lnTo>
                  <a:lnTo>
                    <a:pt x="468" y="209"/>
                  </a:lnTo>
                  <a:lnTo>
                    <a:pt x="468" y="214"/>
                  </a:lnTo>
                  <a:lnTo>
                    <a:pt x="472" y="213"/>
                  </a:lnTo>
                  <a:lnTo>
                    <a:pt x="472" y="207"/>
                  </a:lnTo>
                  <a:lnTo>
                    <a:pt x="474" y="209"/>
                  </a:lnTo>
                  <a:lnTo>
                    <a:pt x="476" y="211"/>
                  </a:lnTo>
                  <a:lnTo>
                    <a:pt x="480" y="211"/>
                  </a:lnTo>
                  <a:lnTo>
                    <a:pt x="484" y="211"/>
                  </a:lnTo>
                  <a:lnTo>
                    <a:pt x="482" y="213"/>
                  </a:lnTo>
                  <a:lnTo>
                    <a:pt x="484" y="216"/>
                  </a:lnTo>
                  <a:lnTo>
                    <a:pt x="488" y="216"/>
                  </a:lnTo>
                  <a:lnTo>
                    <a:pt x="491" y="216"/>
                  </a:lnTo>
                  <a:lnTo>
                    <a:pt x="499" y="226"/>
                  </a:lnTo>
                  <a:lnTo>
                    <a:pt x="507" y="238"/>
                  </a:lnTo>
                  <a:lnTo>
                    <a:pt x="512" y="228"/>
                  </a:lnTo>
                  <a:lnTo>
                    <a:pt x="516" y="218"/>
                  </a:lnTo>
                  <a:lnTo>
                    <a:pt x="511" y="220"/>
                  </a:lnTo>
                  <a:lnTo>
                    <a:pt x="511" y="211"/>
                  </a:lnTo>
                  <a:lnTo>
                    <a:pt x="511" y="201"/>
                  </a:lnTo>
                  <a:lnTo>
                    <a:pt x="505" y="201"/>
                  </a:lnTo>
                  <a:lnTo>
                    <a:pt x="497" y="199"/>
                  </a:lnTo>
                  <a:lnTo>
                    <a:pt x="497" y="193"/>
                  </a:lnTo>
                  <a:lnTo>
                    <a:pt x="497" y="188"/>
                  </a:lnTo>
                  <a:lnTo>
                    <a:pt x="503" y="186"/>
                  </a:lnTo>
                  <a:lnTo>
                    <a:pt x="503" y="182"/>
                  </a:lnTo>
                  <a:lnTo>
                    <a:pt x="501" y="172"/>
                  </a:lnTo>
                  <a:lnTo>
                    <a:pt x="499" y="157"/>
                  </a:lnTo>
                  <a:lnTo>
                    <a:pt x="503" y="155"/>
                  </a:lnTo>
                  <a:lnTo>
                    <a:pt x="507" y="155"/>
                  </a:lnTo>
                  <a:lnTo>
                    <a:pt x="512" y="145"/>
                  </a:lnTo>
                  <a:lnTo>
                    <a:pt x="520" y="136"/>
                  </a:lnTo>
                  <a:lnTo>
                    <a:pt x="522" y="136"/>
                  </a:lnTo>
                  <a:lnTo>
                    <a:pt x="526" y="126"/>
                  </a:lnTo>
                  <a:lnTo>
                    <a:pt x="530" y="119"/>
                  </a:lnTo>
                  <a:lnTo>
                    <a:pt x="537" y="117"/>
                  </a:lnTo>
                  <a:lnTo>
                    <a:pt x="549" y="115"/>
                  </a:lnTo>
                  <a:lnTo>
                    <a:pt x="560" y="117"/>
                  </a:lnTo>
                  <a:lnTo>
                    <a:pt x="568" y="120"/>
                  </a:lnTo>
                  <a:lnTo>
                    <a:pt x="570" y="126"/>
                  </a:lnTo>
                  <a:lnTo>
                    <a:pt x="570" y="136"/>
                  </a:lnTo>
                  <a:lnTo>
                    <a:pt x="570" y="145"/>
                  </a:lnTo>
                  <a:lnTo>
                    <a:pt x="568" y="153"/>
                  </a:lnTo>
                  <a:lnTo>
                    <a:pt x="564" y="155"/>
                  </a:lnTo>
                  <a:lnTo>
                    <a:pt x="562" y="159"/>
                  </a:lnTo>
                  <a:lnTo>
                    <a:pt x="560" y="163"/>
                  </a:lnTo>
                  <a:lnTo>
                    <a:pt x="560" y="167"/>
                  </a:lnTo>
                  <a:lnTo>
                    <a:pt x="562" y="168"/>
                  </a:lnTo>
                  <a:lnTo>
                    <a:pt x="562" y="172"/>
                  </a:lnTo>
                  <a:lnTo>
                    <a:pt x="568" y="178"/>
                  </a:lnTo>
                  <a:lnTo>
                    <a:pt x="572" y="184"/>
                  </a:lnTo>
                  <a:lnTo>
                    <a:pt x="568" y="197"/>
                  </a:lnTo>
                  <a:lnTo>
                    <a:pt x="566" y="214"/>
                  </a:lnTo>
                  <a:lnTo>
                    <a:pt x="572" y="222"/>
                  </a:lnTo>
                  <a:lnTo>
                    <a:pt x="578" y="228"/>
                  </a:lnTo>
                  <a:lnTo>
                    <a:pt x="578" y="238"/>
                  </a:lnTo>
                  <a:lnTo>
                    <a:pt x="578" y="249"/>
                  </a:lnTo>
                  <a:lnTo>
                    <a:pt x="568" y="257"/>
                  </a:lnTo>
                  <a:lnTo>
                    <a:pt x="570" y="259"/>
                  </a:lnTo>
                  <a:lnTo>
                    <a:pt x="570" y="262"/>
                  </a:lnTo>
                  <a:lnTo>
                    <a:pt x="566" y="262"/>
                  </a:lnTo>
                  <a:lnTo>
                    <a:pt x="564" y="264"/>
                  </a:lnTo>
                  <a:lnTo>
                    <a:pt x="562" y="262"/>
                  </a:lnTo>
                  <a:lnTo>
                    <a:pt x="559" y="261"/>
                  </a:lnTo>
                  <a:lnTo>
                    <a:pt x="555" y="264"/>
                  </a:lnTo>
                  <a:lnTo>
                    <a:pt x="549" y="268"/>
                  </a:lnTo>
                  <a:lnTo>
                    <a:pt x="537" y="268"/>
                  </a:lnTo>
                  <a:lnTo>
                    <a:pt x="528" y="268"/>
                  </a:lnTo>
                  <a:lnTo>
                    <a:pt x="534" y="274"/>
                  </a:lnTo>
                  <a:lnTo>
                    <a:pt x="541" y="278"/>
                  </a:lnTo>
                  <a:lnTo>
                    <a:pt x="551" y="276"/>
                  </a:lnTo>
                  <a:lnTo>
                    <a:pt x="560" y="278"/>
                  </a:lnTo>
                  <a:lnTo>
                    <a:pt x="564" y="284"/>
                  </a:lnTo>
                  <a:lnTo>
                    <a:pt x="566" y="289"/>
                  </a:lnTo>
                  <a:lnTo>
                    <a:pt x="570" y="289"/>
                  </a:lnTo>
                  <a:lnTo>
                    <a:pt x="572" y="289"/>
                  </a:lnTo>
                  <a:lnTo>
                    <a:pt x="572" y="284"/>
                  </a:lnTo>
                  <a:lnTo>
                    <a:pt x="570" y="276"/>
                  </a:lnTo>
                  <a:lnTo>
                    <a:pt x="568" y="274"/>
                  </a:lnTo>
                  <a:lnTo>
                    <a:pt x="564" y="272"/>
                  </a:lnTo>
                  <a:lnTo>
                    <a:pt x="578" y="266"/>
                  </a:lnTo>
                  <a:lnTo>
                    <a:pt x="585" y="262"/>
                  </a:lnTo>
                  <a:lnTo>
                    <a:pt x="587" y="259"/>
                  </a:lnTo>
                  <a:lnTo>
                    <a:pt x="589" y="255"/>
                  </a:lnTo>
                  <a:lnTo>
                    <a:pt x="591" y="249"/>
                  </a:lnTo>
                  <a:lnTo>
                    <a:pt x="593" y="239"/>
                  </a:lnTo>
                  <a:lnTo>
                    <a:pt x="595" y="236"/>
                  </a:lnTo>
                  <a:lnTo>
                    <a:pt x="593" y="232"/>
                  </a:lnTo>
                  <a:lnTo>
                    <a:pt x="591" y="232"/>
                  </a:lnTo>
                  <a:lnTo>
                    <a:pt x="591" y="228"/>
                  </a:lnTo>
                  <a:lnTo>
                    <a:pt x="593" y="224"/>
                  </a:lnTo>
                  <a:lnTo>
                    <a:pt x="595" y="222"/>
                  </a:lnTo>
                  <a:lnTo>
                    <a:pt x="599" y="220"/>
                  </a:lnTo>
                  <a:lnTo>
                    <a:pt x="603" y="218"/>
                  </a:lnTo>
                  <a:lnTo>
                    <a:pt x="612" y="214"/>
                  </a:lnTo>
                  <a:lnTo>
                    <a:pt x="620" y="213"/>
                  </a:lnTo>
                  <a:lnTo>
                    <a:pt x="624" y="222"/>
                  </a:lnTo>
                  <a:lnTo>
                    <a:pt x="626" y="230"/>
                  </a:lnTo>
                  <a:lnTo>
                    <a:pt x="628" y="239"/>
                  </a:lnTo>
                  <a:lnTo>
                    <a:pt x="626" y="253"/>
                  </a:lnTo>
                  <a:lnTo>
                    <a:pt x="631" y="255"/>
                  </a:lnTo>
                  <a:lnTo>
                    <a:pt x="631" y="257"/>
                  </a:lnTo>
                  <a:lnTo>
                    <a:pt x="635" y="259"/>
                  </a:lnTo>
                  <a:lnTo>
                    <a:pt x="635" y="255"/>
                  </a:lnTo>
                  <a:lnTo>
                    <a:pt x="635" y="253"/>
                  </a:lnTo>
                  <a:lnTo>
                    <a:pt x="647" y="255"/>
                  </a:lnTo>
                  <a:lnTo>
                    <a:pt x="658" y="257"/>
                  </a:lnTo>
                  <a:lnTo>
                    <a:pt x="656" y="255"/>
                  </a:lnTo>
                  <a:lnTo>
                    <a:pt x="656" y="253"/>
                  </a:lnTo>
                  <a:lnTo>
                    <a:pt x="647" y="251"/>
                  </a:lnTo>
                  <a:lnTo>
                    <a:pt x="637" y="249"/>
                  </a:lnTo>
                  <a:lnTo>
                    <a:pt x="635" y="247"/>
                  </a:lnTo>
                  <a:lnTo>
                    <a:pt x="633" y="245"/>
                  </a:lnTo>
                  <a:lnTo>
                    <a:pt x="633" y="241"/>
                  </a:lnTo>
                  <a:lnTo>
                    <a:pt x="633" y="238"/>
                  </a:lnTo>
                  <a:lnTo>
                    <a:pt x="637" y="234"/>
                  </a:lnTo>
                  <a:lnTo>
                    <a:pt x="641" y="232"/>
                  </a:lnTo>
                  <a:lnTo>
                    <a:pt x="637" y="224"/>
                  </a:lnTo>
                  <a:lnTo>
                    <a:pt x="633" y="216"/>
                  </a:lnTo>
                  <a:lnTo>
                    <a:pt x="628" y="209"/>
                  </a:lnTo>
                  <a:lnTo>
                    <a:pt x="620" y="207"/>
                  </a:lnTo>
                  <a:lnTo>
                    <a:pt x="618" y="207"/>
                  </a:lnTo>
                  <a:lnTo>
                    <a:pt x="616" y="209"/>
                  </a:lnTo>
                  <a:lnTo>
                    <a:pt x="612" y="207"/>
                  </a:lnTo>
                  <a:lnTo>
                    <a:pt x="608" y="205"/>
                  </a:lnTo>
                  <a:lnTo>
                    <a:pt x="605" y="207"/>
                  </a:lnTo>
                  <a:lnTo>
                    <a:pt x="601" y="211"/>
                  </a:lnTo>
                  <a:lnTo>
                    <a:pt x="593" y="211"/>
                  </a:lnTo>
                  <a:lnTo>
                    <a:pt x="587" y="213"/>
                  </a:lnTo>
                  <a:lnTo>
                    <a:pt x="583" y="203"/>
                  </a:lnTo>
                  <a:lnTo>
                    <a:pt x="583" y="193"/>
                  </a:lnTo>
                  <a:lnTo>
                    <a:pt x="585" y="190"/>
                  </a:lnTo>
                  <a:lnTo>
                    <a:pt x="587" y="182"/>
                  </a:lnTo>
                  <a:lnTo>
                    <a:pt x="582" y="176"/>
                  </a:lnTo>
                  <a:lnTo>
                    <a:pt x="578" y="170"/>
                  </a:lnTo>
                  <a:lnTo>
                    <a:pt x="580" y="168"/>
                  </a:lnTo>
                  <a:lnTo>
                    <a:pt x="582" y="167"/>
                  </a:lnTo>
                  <a:lnTo>
                    <a:pt x="582" y="161"/>
                  </a:lnTo>
                  <a:lnTo>
                    <a:pt x="583" y="157"/>
                  </a:lnTo>
                  <a:lnTo>
                    <a:pt x="589" y="153"/>
                  </a:lnTo>
                  <a:lnTo>
                    <a:pt x="593" y="147"/>
                  </a:lnTo>
                  <a:lnTo>
                    <a:pt x="593" y="134"/>
                  </a:lnTo>
                  <a:lnTo>
                    <a:pt x="591" y="122"/>
                  </a:lnTo>
                  <a:lnTo>
                    <a:pt x="599" y="128"/>
                  </a:lnTo>
                  <a:lnTo>
                    <a:pt x="599" y="142"/>
                  </a:lnTo>
                  <a:lnTo>
                    <a:pt x="597" y="153"/>
                  </a:lnTo>
                  <a:lnTo>
                    <a:pt x="601" y="157"/>
                  </a:lnTo>
                  <a:lnTo>
                    <a:pt x="601" y="163"/>
                  </a:lnTo>
                  <a:lnTo>
                    <a:pt x="601" y="167"/>
                  </a:lnTo>
                  <a:lnTo>
                    <a:pt x="603" y="168"/>
                  </a:lnTo>
                  <a:lnTo>
                    <a:pt x="606" y="172"/>
                  </a:lnTo>
                  <a:lnTo>
                    <a:pt x="612" y="170"/>
                  </a:lnTo>
                  <a:lnTo>
                    <a:pt x="616" y="168"/>
                  </a:lnTo>
                  <a:lnTo>
                    <a:pt x="618" y="170"/>
                  </a:lnTo>
                  <a:lnTo>
                    <a:pt x="620" y="172"/>
                  </a:lnTo>
                  <a:lnTo>
                    <a:pt x="626" y="172"/>
                  </a:lnTo>
                  <a:lnTo>
                    <a:pt x="631" y="170"/>
                  </a:lnTo>
                  <a:lnTo>
                    <a:pt x="633" y="170"/>
                  </a:lnTo>
                  <a:lnTo>
                    <a:pt x="635" y="168"/>
                  </a:lnTo>
                  <a:lnTo>
                    <a:pt x="633" y="167"/>
                  </a:lnTo>
                  <a:lnTo>
                    <a:pt x="631" y="165"/>
                  </a:lnTo>
                  <a:lnTo>
                    <a:pt x="626" y="161"/>
                  </a:lnTo>
                  <a:lnTo>
                    <a:pt x="620" y="157"/>
                  </a:lnTo>
                  <a:lnTo>
                    <a:pt x="616" y="157"/>
                  </a:lnTo>
                  <a:lnTo>
                    <a:pt x="614" y="157"/>
                  </a:lnTo>
                  <a:lnTo>
                    <a:pt x="618" y="151"/>
                  </a:lnTo>
                  <a:lnTo>
                    <a:pt x="620" y="147"/>
                  </a:lnTo>
                  <a:lnTo>
                    <a:pt x="622" y="147"/>
                  </a:lnTo>
                  <a:lnTo>
                    <a:pt x="628" y="147"/>
                  </a:lnTo>
                  <a:lnTo>
                    <a:pt x="630" y="149"/>
                  </a:lnTo>
                  <a:lnTo>
                    <a:pt x="633" y="151"/>
                  </a:lnTo>
                  <a:lnTo>
                    <a:pt x="635" y="153"/>
                  </a:lnTo>
                  <a:lnTo>
                    <a:pt x="639" y="153"/>
                  </a:lnTo>
                  <a:lnTo>
                    <a:pt x="641" y="149"/>
                  </a:lnTo>
                  <a:lnTo>
                    <a:pt x="643" y="147"/>
                  </a:lnTo>
                  <a:lnTo>
                    <a:pt x="641" y="145"/>
                  </a:lnTo>
                  <a:lnTo>
                    <a:pt x="641" y="143"/>
                  </a:lnTo>
                  <a:lnTo>
                    <a:pt x="635" y="143"/>
                  </a:lnTo>
                  <a:lnTo>
                    <a:pt x="633" y="142"/>
                  </a:lnTo>
                  <a:lnTo>
                    <a:pt x="635" y="140"/>
                  </a:lnTo>
                  <a:lnTo>
                    <a:pt x="639" y="138"/>
                  </a:lnTo>
                  <a:lnTo>
                    <a:pt x="645" y="136"/>
                  </a:lnTo>
                  <a:lnTo>
                    <a:pt x="651" y="134"/>
                  </a:lnTo>
                  <a:lnTo>
                    <a:pt x="656" y="136"/>
                  </a:lnTo>
                  <a:lnTo>
                    <a:pt x="662" y="138"/>
                  </a:lnTo>
                  <a:lnTo>
                    <a:pt x="666" y="142"/>
                  </a:lnTo>
                  <a:lnTo>
                    <a:pt x="668" y="140"/>
                  </a:lnTo>
                  <a:lnTo>
                    <a:pt x="670" y="140"/>
                  </a:lnTo>
                  <a:lnTo>
                    <a:pt x="672" y="145"/>
                  </a:lnTo>
                  <a:lnTo>
                    <a:pt x="676" y="151"/>
                  </a:lnTo>
                  <a:lnTo>
                    <a:pt x="679" y="151"/>
                  </a:lnTo>
                  <a:lnTo>
                    <a:pt x="678" y="147"/>
                  </a:lnTo>
                  <a:lnTo>
                    <a:pt x="687" y="149"/>
                  </a:lnTo>
                  <a:lnTo>
                    <a:pt x="699" y="151"/>
                  </a:lnTo>
                  <a:lnTo>
                    <a:pt x="693" y="161"/>
                  </a:lnTo>
                  <a:lnTo>
                    <a:pt x="689" y="168"/>
                  </a:lnTo>
                  <a:lnTo>
                    <a:pt x="685" y="180"/>
                  </a:lnTo>
                  <a:lnTo>
                    <a:pt x="683" y="191"/>
                  </a:lnTo>
                  <a:lnTo>
                    <a:pt x="687" y="191"/>
                  </a:lnTo>
                  <a:lnTo>
                    <a:pt x="689" y="190"/>
                  </a:lnTo>
                  <a:lnTo>
                    <a:pt x="689" y="188"/>
                  </a:lnTo>
                  <a:lnTo>
                    <a:pt x="691" y="188"/>
                  </a:lnTo>
                  <a:lnTo>
                    <a:pt x="693" y="188"/>
                  </a:lnTo>
                  <a:lnTo>
                    <a:pt x="699" y="191"/>
                  </a:lnTo>
                  <a:lnTo>
                    <a:pt x="701" y="195"/>
                  </a:lnTo>
                  <a:lnTo>
                    <a:pt x="701" y="199"/>
                  </a:lnTo>
                  <a:lnTo>
                    <a:pt x="716" y="199"/>
                  </a:lnTo>
                  <a:lnTo>
                    <a:pt x="727" y="199"/>
                  </a:lnTo>
                  <a:lnTo>
                    <a:pt x="729" y="207"/>
                  </a:lnTo>
                  <a:lnTo>
                    <a:pt x="733" y="207"/>
                  </a:lnTo>
                  <a:lnTo>
                    <a:pt x="731" y="197"/>
                  </a:lnTo>
                  <a:lnTo>
                    <a:pt x="725" y="193"/>
                  </a:lnTo>
                  <a:lnTo>
                    <a:pt x="718" y="193"/>
                  </a:lnTo>
                  <a:lnTo>
                    <a:pt x="716" y="195"/>
                  </a:lnTo>
                  <a:lnTo>
                    <a:pt x="710" y="197"/>
                  </a:lnTo>
                  <a:lnTo>
                    <a:pt x="704" y="193"/>
                  </a:lnTo>
                  <a:lnTo>
                    <a:pt x="699" y="190"/>
                  </a:lnTo>
                  <a:lnTo>
                    <a:pt x="699" y="186"/>
                  </a:lnTo>
                  <a:lnTo>
                    <a:pt x="699" y="184"/>
                  </a:lnTo>
                  <a:lnTo>
                    <a:pt x="702" y="184"/>
                  </a:lnTo>
                  <a:lnTo>
                    <a:pt x="706" y="184"/>
                  </a:lnTo>
                  <a:lnTo>
                    <a:pt x="708" y="180"/>
                  </a:lnTo>
                  <a:lnTo>
                    <a:pt x="706" y="178"/>
                  </a:lnTo>
                  <a:lnTo>
                    <a:pt x="706" y="174"/>
                  </a:lnTo>
                  <a:lnTo>
                    <a:pt x="704" y="172"/>
                  </a:lnTo>
                  <a:lnTo>
                    <a:pt x="706" y="159"/>
                  </a:lnTo>
                  <a:lnTo>
                    <a:pt x="708" y="149"/>
                  </a:lnTo>
                  <a:lnTo>
                    <a:pt x="702" y="147"/>
                  </a:lnTo>
                  <a:lnTo>
                    <a:pt x="699" y="145"/>
                  </a:lnTo>
                  <a:lnTo>
                    <a:pt x="695" y="142"/>
                  </a:lnTo>
                  <a:lnTo>
                    <a:pt x="693" y="138"/>
                  </a:lnTo>
                  <a:lnTo>
                    <a:pt x="689" y="138"/>
                  </a:lnTo>
                  <a:lnTo>
                    <a:pt x="685" y="140"/>
                  </a:lnTo>
                  <a:lnTo>
                    <a:pt x="681" y="138"/>
                  </a:lnTo>
                  <a:lnTo>
                    <a:pt x="678" y="134"/>
                  </a:lnTo>
                  <a:lnTo>
                    <a:pt x="676" y="130"/>
                  </a:lnTo>
                  <a:lnTo>
                    <a:pt x="674" y="124"/>
                  </a:lnTo>
                  <a:lnTo>
                    <a:pt x="674" y="113"/>
                  </a:lnTo>
                  <a:lnTo>
                    <a:pt x="678" y="103"/>
                  </a:lnTo>
                  <a:lnTo>
                    <a:pt x="679" y="101"/>
                  </a:lnTo>
                  <a:lnTo>
                    <a:pt x="683" y="99"/>
                  </a:lnTo>
                  <a:lnTo>
                    <a:pt x="718" y="94"/>
                  </a:lnTo>
                  <a:lnTo>
                    <a:pt x="722" y="96"/>
                  </a:lnTo>
                  <a:lnTo>
                    <a:pt x="727" y="97"/>
                  </a:lnTo>
                  <a:lnTo>
                    <a:pt x="735" y="96"/>
                  </a:lnTo>
                  <a:lnTo>
                    <a:pt x="745" y="94"/>
                  </a:lnTo>
                  <a:lnTo>
                    <a:pt x="745" y="96"/>
                  </a:lnTo>
                  <a:lnTo>
                    <a:pt x="749" y="97"/>
                  </a:lnTo>
                  <a:lnTo>
                    <a:pt x="749" y="99"/>
                  </a:lnTo>
                  <a:lnTo>
                    <a:pt x="747" y="101"/>
                  </a:lnTo>
                  <a:lnTo>
                    <a:pt x="747" y="103"/>
                  </a:lnTo>
                  <a:lnTo>
                    <a:pt x="750" y="103"/>
                  </a:lnTo>
                  <a:lnTo>
                    <a:pt x="756" y="103"/>
                  </a:lnTo>
                  <a:lnTo>
                    <a:pt x="750" y="90"/>
                  </a:lnTo>
                  <a:lnTo>
                    <a:pt x="743" y="80"/>
                  </a:lnTo>
                  <a:lnTo>
                    <a:pt x="747" y="78"/>
                  </a:lnTo>
                  <a:lnTo>
                    <a:pt x="750" y="78"/>
                  </a:lnTo>
                  <a:lnTo>
                    <a:pt x="749" y="74"/>
                  </a:lnTo>
                  <a:lnTo>
                    <a:pt x="743" y="72"/>
                  </a:lnTo>
                  <a:lnTo>
                    <a:pt x="743" y="71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50" y="69"/>
                  </a:lnTo>
                  <a:lnTo>
                    <a:pt x="752" y="71"/>
                  </a:lnTo>
                  <a:lnTo>
                    <a:pt x="754" y="74"/>
                  </a:lnTo>
                  <a:lnTo>
                    <a:pt x="756" y="71"/>
                  </a:lnTo>
                  <a:lnTo>
                    <a:pt x="756" y="65"/>
                  </a:lnTo>
                  <a:lnTo>
                    <a:pt x="760" y="63"/>
                  </a:lnTo>
                  <a:lnTo>
                    <a:pt x="762" y="61"/>
                  </a:lnTo>
                  <a:lnTo>
                    <a:pt x="760" y="57"/>
                  </a:lnTo>
                  <a:lnTo>
                    <a:pt x="756" y="55"/>
                  </a:lnTo>
                  <a:lnTo>
                    <a:pt x="766" y="55"/>
                  </a:lnTo>
                  <a:lnTo>
                    <a:pt x="775" y="55"/>
                  </a:lnTo>
                  <a:lnTo>
                    <a:pt x="779" y="51"/>
                  </a:lnTo>
                  <a:lnTo>
                    <a:pt x="783" y="49"/>
                  </a:lnTo>
                  <a:lnTo>
                    <a:pt x="789" y="49"/>
                  </a:lnTo>
                  <a:lnTo>
                    <a:pt x="798" y="51"/>
                  </a:lnTo>
                  <a:lnTo>
                    <a:pt x="814" y="48"/>
                  </a:lnTo>
                  <a:lnTo>
                    <a:pt x="829" y="46"/>
                  </a:lnTo>
                  <a:lnTo>
                    <a:pt x="829" y="42"/>
                  </a:lnTo>
                  <a:lnTo>
                    <a:pt x="829" y="40"/>
                  </a:lnTo>
                  <a:lnTo>
                    <a:pt x="833" y="40"/>
                  </a:lnTo>
                  <a:lnTo>
                    <a:pt x="835" y="42"/>
                  </a:lnTo>
                  <a:lnTo>
                    <a:pt x="848" y="42"/>
                  </a:lnTo>
                  <a:lnTo>
                    <a:pt x="862" y="42"/>
                  </a:lnTo>
                  <a:lnTo>
                    <a:pt x="862" y="40"/>
                  </a:lnTo>
                  <a:lnTo>
                    <a:pt x="864" y="38"/>
                  </a:lnTo>
                  <a:lnTo>
                    <a:pt x="860" y="38"/>
                  </a:lnTo>
                  <a:lnTo>
                    <a:pt x="858" y="38"/>
                  </a:lnTo>
                  <a:lnTo>
                    <a:pt x="858" y="34"/>
                  </a:lnTo>
                  <a:lnTo>
                    <a:pt x="858" y="32"/>
                  </a:lnTo>
                  <a:lnTo>
                    <a:pt x="873" y="32"/>
                  </a:lnTo>
                  <a:lnTo>
                    <a:pt x="871" y="36"/>
                  </a:lnTo>
                  <a:lnTo>
                    <a:pt x="871" y="38"/>
                  </a:lnTo>
                  <a:lnTo>
                    <a:pt x="869" y="38"/>
                  </a:lnTo>
                  <a:lnTo>
                    <a:pt x="866" y="38"/>
                  </a:lnTo>
                  <a:lnTo>
                    <a:pt x="869" y="42"/>
                  </a:lnTo>
                  <a:lnTo>
                    <a:pt x="869" y="44"/>
                  </a:lnTo>
                  <a:lnTo>
                    <a:pt x="866" y="46"/>
                  </a:lnTo>
                  <a:lnTo>
                    <a:pt x="862" y="49"/>
                  </a:lnTo>
                  <a:lnTo>
                    <a:pt x="860" y="53"/>
                  </a:lnTo>
                  <a:lnTo>
                    <a:pt x="860" y="55"/>
                  </a:lnTo>
                  <a:lnTo>
                    <a:pt x="862" y="55"/>
                  </a:lnTo>
                  <a:lnTo>
                    <a:pt x="866" y="51"/>
                  </a:lnTo>
                  <a:lnTo>
                    <a:pt x="871" y="49"/>
                  </a:lnTo>
                  <a:lnTo>
                    <a:pt x="875" y="48"/>
                  </a:lnTo>
                  <a:lnTo>
                    <a:pt x="875" y="49"/>
                  </a:lnTo>
                  <a:lnTo>
                    <a:pt x="877" y="51"/>
                  </a:lnTo>
                  <a:lnTo>
                    <a:pt x="883" y="48"/>
                  </a:lnTo>
                  <a:lnTo>
                    <a:pt x="889" y="46"/>
                  </a:lnTo>
                  <a:lnTo>
                    <a:pt x="889" y="42"/>
                  </a:lnTo>
                  <a:lnTo>
                    <a:pt x="889" y="40"/>
                  </a:lnTo>
                  <a:lnTo>
                    <a:pt x="894" y="38"/>
                  </a:lnTo>
                  <a:lnTo>
                    <a:pt x="900" y="38"/>
                  </a:lnTo>
                  <a:lnTo>
                    <a:pt x="898" y="36"/>
                  </a:lnTo>
                  <a:lnTo>
                    <a:pt x="896" y="30"/>
                  </a:lnTo>
                  <a:lnTo>
                    <a:pt x="912" y="30"/>
                  </a:lnTo>
                  <a:lnTo>
                    <a:pt x="927" y="34"/>
                  </a:lnTo>
                  <a:lnTo>
                    <a:pt x="923" y="30"/>
                  </a:lnTo>
                  <a:lnTo>
                    <a:pt x="919" y="26"/>
                  </a:lnTo>
                  <a:lnTo>
                    <a:pt x="919" y="23"/>
                  </a:lnTo>
                  <a:lnTo>
                    <a:pt x="919" y="21"/>
                  </a:lnTo>
                  <a:lnTo>
                    <a:pt x="921" y="19"/>
                  </a:lnTo>
                  <a:lnTo>
                    <a:pt x="925" y="19"/>
                  </a:lnTo>
                  <a:lnTo>
                    <a:pt x="925" y="15"/>
                  </a:lnTo>
                  <a:lnTo>
                    <a:pt x="933" y="9"/>
                  </a:lnTo>
                  <a:lnTo>
                    <a:pt x="937" y="5"/>
                  </a:lnTo>
                  <a:lnTo>
                    <a:pt x="942" y="5"/>
                  </a:lnTo>
                  <a:lnTo>
                    <a:pt x="954" y="5"/>
                  </a:lnTo>
                  <a:lnTo>
                    <a:pt x="956" y="0"/>
                  </a:lnTo>
                  <a:lnTo>
                    <a:pt x="969" y="1"/>
                  </a:lnTo>
                  <a:lnTo>
                    <a:pt x="981" y="7"/>
                  </a:lnTo>
                  <a:lnTo>
                    <a:pt x="977" y="11"/>
                  </a:lnTo>
                  <a:lnTo>
                    <a:pt x="975" y="17"/>
                  </a:lnTo>
                  <a:lnTo>
                    <a:pt x="986" y="17"/>
                  </a:lnTo>
                  <a:lnTo>
                    <a:pt x="1000" y="21"/>
                  </a:lnTo>
                  <a:lnTo>
                    <a:pt x="996" y="26"/>
                  </a:lnTo>
                  <a:lnTo>
                    <a:pt x="994" y="34"/>
                  </a:lnTo>
                  <a:lnTo>
                    <a:pt x="1000" y="34"/>
                  </a:lnTo>
                  <a:lnTo>
                    <a:pt x="1004" y="34"/>
                  </a:lnTo>
                  <a:lnTo>
                    <a:pt x="1008" y="28"/>
                  </a:lnTo>
                  <a:lnTo>
                    <a:pt x="1017" y="23"/>
                  </a:lnTo>
                  <a:lnTo>
                    <a:pt x="1025" y="21"/>
                  </a:lnTo>
                  <a:lnTo>
                    <a:pt x="1033" y="21"/>
                  </a:lnTo>
                  <a:lnTo>
                    <a:pt x="1034" y="24"/>
                  </a:lnTo>
                  <a:lnTo>
                    <a:pt x="1040" y="21"/>
                  </a:lnTo>
                  <a:lnTo>
                    <a:pt x="1048" y="19"/>
                  </a:lnTo>
                  <a:lnTo>
                    <a:pt x="1050" y="19"/>
                  </a:lnTo>
                  <a:lnTo>
                    <a:pt x="1054" y="21"/>
                  </a:lnTo>
                  <a:lnTo>
                    <a:pt x="1056" y="28"/>
                  </a:lnTo>
                  <a:lnTo>
                    <a:pt x="1059" y="34"/>
                  </a:lnTo>
                  <a:lnTo>
                    <a:pt x="1065" y="34"/>
                  </a:lnTo>
                  <a:lnTo>
                    <a:pt x="1071" y="36"/>
                  </a:lnTo>
                  <a:lnTo>
                    <a:pt x="1071" y="40"/>
                  </a:lnTo>
                  <a:lnTo>
                    <a:pt x="1071" y="44"/>
                  </a:lnTo>
                  <a:lnTo>
                    <a:pt x="1075" y="46"/>
                  </a:lnTo>
                  <a:lnTo>
                    <a:pt x="1079" y="49"/>
                  </a:lnTo>
                  <a:lnTo>
                    <a:pt x="1079" y="51"/>
                  </a:lnTo>
                  <a:lnTo>
                    <a:pt x="1079" y="55"/>
                  </a:lnTo>
                  <a:lnTo>
                    <a:pt x="1075" y="57"/>
                  </a:lnTo>
                  <a:lnTo>
                    <a:pt x="1071" y="55"/>
                  </a:lnTo>
                  <a:lnTo>
                    <a:pt x="1069" y="55"/>
                  </a:lnTo>
                  <a:lnTo>
                    <a:pt x="1069" y="57"/>
                  </a:lnTo>
                  <a:lnTo>
                    <a:pt x="1073" y="61"/>
                  </a:lnTo>
                  <a:lnTo>
                    <a:pt x="1075" y="63"/>
                  </a:lnTo>
                  <a:lnTo>
                    <a:pt x="1077" y="63"/>
                  </a:lnTo>
                  <a:lnTo>
                    <a:pt x="1079" y="67"/>
                  </a:lnTo>
                  <a:lnTo>
                    <a:pt x="1079" y="72"/>
                  </a:lnTo>
                  <a:lnTo>
                    <a:pt x="1052" y="80"/>
                  </a:lnTo>
                  <a:lnTo>
                    <a:pt x="1023" y="88"/>
                  </a:lnTo>
                  <a:lnTo>
                    <a:pt x="1019" y="97"/>
                  </a:lnTo>
                  <a:lnTo>
                    <a:pt x="1015" y="105"/>
                  </a:lnTo>
                  <a:lnTo>
                    <a:pt x="1008" y="113"/>
                  </a:lnTo>
                  <a:lnTo>
                    <a:pt x="1000" y="117"/>
                  </a:lnTo>
                  <a:lnTo>
                    <a:pt x="994" y="117"/>
                  </a:lnTo>
                  <a:lnTo>
                    <a:pt x="988" y="119"/>
                  </a:lnTo>
                  <a:lnTo>
                    <a:pt x="986" y="122"/>
                  </a:lnTo>
                  <a:lnTo>
                    <a:pt x="986" y="126"/>
                  </a:lnTo>
                  <a:lnTo>
                    <a:pt x="973" y="130"/>
                  </a:lnTo>
                  <a:lnTo>
                    <a:pt x="965" y="132"/>
                  </a:lnTo>
                  <a:lnTo>
                    <a:pt x="975" y="136"/>
                  </a:lnTo>
                  <a:lnTo>
                    <a:pt x="983" y="136"/>
                  </a:lnTo>
                  <a:lnTo>
                    <a:pt x="988" y="130"/>
                  </a:lnTo>
                  <a:lnTo>
                    <a:pt x="990" y="124"/>
                  </a:lnTo>
                  <a:lnTo>
                    <a:pt x="1006" y="122"/>
                  </a:lnTo>
                  <a:lnTo>
                    <a:pt x="1019" y="120"/>
                  </a:lnTo>
                  <a:lnTo>
                    <a:pt x="1021" y="117"/>
                  </a:lnTo>
                  <a:lnTo>
                    <a:pt x="1019" y="113"/>
                  </a:lnTo>
                  <a:lnTo>
                    <a:pt x="1023" y="115"/>
                  </a:lnTo>
                  <a:lnTo>
                    <a:pt x="1029" y="117"/>
                  </a:lnTo>
                  <a:lnTo>
                    <a:pt x="1029" y="115"/>
                  </a:lnTo>
                  <a:lnTo>
                    <a:pt x="1031" y="113"/>
                  </a:lnTo>
                  <a:lnTo>
                    <a:pt x="1027" y="111"/>
                  </a:lnTo>
                  <a:lnTo>
                    <a:pt x="1025" y="109"/>
                  </a:lnTo>
                  <a:lnTo>
                    <a:pt x="1025" y="107"/>
                  </a:lnTo>
                  <a:lnTo>
                    <a:pt x="1025" y="105"/>
                  </a:lnTo>
                  <a:lnTo>
                    <a:pt x="1027" y="101"/>
                  </a:lnTo>
                  <a:lnTo>
                    <a:pt x="1031" y="97"/>
                  </a:lnTo>
                  <a:lnTo>
                    <a:pt x="1034" y="99"/>
                  </a:lnTo>
                  <a:lnTo>
                    <a:pt x="1038" y="101"/>
                  </a:lnTo>
                  <a:lnTo>
                    <a:pt x="1040" y="97"/>
                  </a:lnTo>
                  <a:lnTo>
                    <a:pt x="1040" y="96"/>
                  </a:lnTo>
                  <a:lnTo>
                    <a:pt x="1044" y="101"/>
                  </a:lnTo>
                  <a:lnTo>
                    <a:pt x="1046" y="105"/>
                  </a:lnTo>
                  <a:lnTo>
                    <a:pt x="1052" y="105"/>
                  </a:lnTo>
                  <a:lnTo>
                    <a:pt x="1061" y="107"/>
                  </a:lnTo>
                  <a:lnTo>
                    <a:pt x="1061" y="103"/>
                  </a:lnTo>
                  <a:lnTo>
                    <a:pt x="1061" y="99"/>
                  </a:lnTo>
                  <a:lnTo>
                    <a:pt x="1063" y="101"/>
                  </a:lnTo>
                  <a:lnTo>
                    <a:pt x="1067" y="101"/>
                  </a:lnTo>
                  <a:lnTo>
                    <a:pt x="1067" y="111"/>
                  </a:lnTo>
                  <a:lnTo>
                    <a:pt x="1069" y="117"/>
                  </a:lnTo>
                  <a:lnTo>
                    <a:pt x="1069" y="113"/>
                  </a:lnTo>
                  <a:lnTo>
                    <a:pt x="1069" y="111"/>
                  </a:lnTo>
                  <a:lnTo>
                    <a:pt x="1073" y="107"/>
                  </a:lnTo>
                  <a:lnTo>
                    <a:pt x="1081" y="101"/>
                  </a:lnTo>
                  <a:lnTo>
                    <a:pt x="1088" y="97"/>
                  </a:lnTo>
                  <a:lnTo>
                    <a:pt x="1096" y="96"/>
                  </a:lnTo>
                  <a:lnTo>
                    <a:pt x="1102" y="99"/>
                  </a:lnTo>
                  <a:lnTo>
                    <a:pt x="1105" y="97"/>
                  </a:lnTo>
                  <a:lnTo>
                    <a:pt x="1109" y="97"/>
                  </a:lnTo>
                  <a:lnTo>
                    <a:pt x="1111" y="101"/>
                  </a:lnTo>
                  <a:lnTo>
                    <a:pt x="1123" y="99"/>
                  </a:lnTo>
                  <a:lnTo>
                    <a:pt x="1130" y="99"/>
                  </a:lnTo>
                  <a:lnTo>
                    <a:pt x="1132" y="103"/>
                  </a:lnTo>
                  <a:lnTo>
                    <a:pt x="1132" y="107"/>
                  </a:lnTo>
                  <a:lnTo>
                    <a:pt x="1132" y="111"/>
                  </a:lnTo>
                  <a:lnTo>
                    <a:pt x="1130" y="113"/>
                  </a:lnTo>
                  <a:lnTo>
                    <a:pt x="1132" y="115"/>
                  </a:lnTo>
                  <a:lnTo>
                    <a:pt x="1134" y="117"/>
                  </a:lnTo>
                  <a:lnTo>
                    <a:pt x="1142" y="119"/>
                  </a:lnTo>
                  <a:lnTo>
                    <a:pt x="1148" y="119"/>
                  </a:lnTo>
                  <a:lnTo>
                    <a:pt x="1150" y="122"/>
                  </a:lnTo>
                  <a:lnTo>
                    <a:pt x="1161" y="120"/>
                  </a:lnTo>
                  <a:lnTo>
                    <a:pt x="1173" y="120"/>
                  </a:lnTo>
                  <a:lnTo>
                    <a:pt x="1184" y="124"/>
                  </a:lnTo>
                  <a:lnTo>
                    <a:pt x="1200" y="128"/>
                  </a:lnTo>
                  <a:lnTo>
                    <a:pt x="1198" y="122"/>
                  </a:lnTo>
                  <a:lnTo>
                    <a:pt x="1205" y="124"/>
                  </a:lnTo>
                  <a:lnTo>
                    <a:pt x="1205" y="122"/>
                  </a:lnTo>
                  <a:lnTo>
                    <a:pt x="1203" y="119"/>
                  </a:lnTo>
                  <a:lnTo>
                    <a:pt x="1207" y="117"/>
                  </a:lnTo>
                  <a:lnTo>
                    <a:pt x="1207" y="115"/>
                  </a:lnTo>
                  <a:lnTo>
                    <a:pt x="1201" y="115"/>
                  </a:lnTo>
                  <a:lnTo>
                    <a:pt x="1194" y="113"/>
                  </a:lnTo>
                  <a:lnTo>
                    <a:pt x="1194" y="109"/>
                  </a:lnTo>
                  <a:lnTo>
                    <a:pt x="1190" y="105"/>
                  </a:lnTo>
                  <a:lnTo>
                    <a:pt x="1188" y="103"/>
                  </a:lnTo>
                  <a:lnTo>
                    <a:pt x="1188" y="99"/>
                  </a:lnTo>
                  <a:lnTo>
                    <a:pt x="1190" y="96"/>
                  </a:lnTo>
                  <a:lnTo>
                    <a:pt x="1194" y="96"/>
                  </a:lnTo>
                  <a:lnTo>
                    <a:pt x="1196" y="96"/>
                  </a:lnTo>
                  <a:lnTo>
                    <a:pt x="1201" y="92"/>
                  </a:lnTo>
                  <a:lnTo>
                    <a:pt x="1211" y="92"/>
                  </a:lnTo>
                  <a:lnTo>
                    <a:pt x="1217" y="96"/>
                  </a:lnTo>
                  <a:lnTo>
                    <a:pt x="1221" y="99"/>
                  </a:lnTo>
                  <a:lnTo>
                    <a:pt x="1226" y="101"/>
                  </a:lnTo>
                  <a:lnTo>
                    <a:pt x="1234" y="103"/>
                  </a:lnTo>
                  <a:lnTo>
                    <a:pt x="1230" y="109"/>
                  </a:lnTo>
                  <a:lnTo>
                    <a:pt x="1226" y="115"/>
                  </a:lnTo>
                  <a:lnTo>
                    <a:pt x="1221" y="117"/>
                  </a:lnTo>
                  <a:lnTo>
                    <a:pt x="1213" y="119"/>
                  </a:lnTo>
                  <a:lnTo>
                    <a:pt x="1213" y="122"/>
                  </a:lnTo>
                  <a:lnTo>
                    <a:pt x="1211" y="124"/>
                  </a:lnTo>
                  <a:lnTo>
                    <a:pt x="1213" y="126"/>
                  </a:lnTo>
                  <a:lnTo>
                    <a:pt x="1217" y="126"/>
                  </a:lnTo>
                  <a:lnTo>
                    <a:pt x="1215" y="126"/>
                  </a:lnTo>
                  <a:lnTo>
                    <a:pt x="1215" y="128"/>
                  </a:lnTo>
                  <a:lnTo>
                    <a:pt x="1215" y="130"/>
                  </a:lnTo>
                  <a:lnTo>
                    <a:pt x="1217" y="134"/>
                  </a:lnTo>
                  <a:lnTo>
                    <a:pt x="1221" y="132"/>
                  </a:lnTo>
                  <a:lnTo>
                    <a:pt x="1226" y="130"/>
                  </a:lnTo>
                  <a:lnTo>
                    <a:pt x="1230" y="130"/>
                  </a:lnTo>
                  <a:lnTo>
                    <a:pt x="1230" y="134"/>
                  </a:lnTo>
                  <a:lnTo>
                    <a:pt x="1228" y="136"/>
                  </a:lnTo>
                  <a:lnTo>
                    <a:pt x="1226" y="138"/>
                  </a:lnTo>
                  <a:lnTo>
                    <a:pt x="1230" y="138"/>
                  </a:lnTo>
                  <a:lnTo>
                    <a:pt x="1234" y="138"/>
                  </a:lnTo>
                  <a:lnTo>
                    <a:pt x="1236" y="134"/>
                  </a:lnTo>
                  <a:lnTo>
                    <a:pt x="1238" y="132"/>
                  </a:lnTo>
                  <a:lnTo>
                    <a:pt x="1238" y="136"/>
                  </a:lnTo>
                  <a:lnTo>
                    <a:pt x="1238" y="140"/>
                  </a:lnTo>
                  <a:lnTo>
                    <a:pt x="1238" y="142"/>
                  </a:lnTo>
                  <a:lnTo>
                    <a:pt x="1238" y="143"/>
                  </a:lnTo>
                  <a:lnTo>
                    <a:pt x="1240" y="145"/>
                  </a:lnTo>
                  <a:lnTo>
                    <a:pt x="1242" y="136"/>
                  </a:lnTo>
                  <a:lnTo>
                    <a:pt x="1249" y="140"/>
                  </a:lnTo>
                  <a:lnTo>
                    <a:pt x="1257" y="143"/>
                  </a:lnTo>
                  <a:lnTo>
                    <a:pt x="1259" y="147"/>
                  </a:lnTo>
                  <a:lnTo>
                    <a:pt x="1259" y="151"/>
                  </a:lnTo>
                  <a:lnTo>
                    <a:pt x="1265" y="149"/>
                  </a:lnTo>
                  <a:lnTo>
                    <a:pt x="1267" y="149"/>
                  </a:lnTo>
                  <a:lnTo>
                    <a:pt x="1269" y="151"/>
                  </a:lnTo>
                  <a:lnTo>
                    <a:pt x="1269" y="153"/>
                  </a:lnTo>
                  <a:lnTo>
                    <a:pt x="1267" y="153"/>
                  </a:lnTo>
                  <a:lnTo>
                    <a:pt x="1263" y="153"/>
                  </a:lnTo>
                  <a:lnTo>
                    <a:pt x="1263" y="155"/>
                  </a:lnTo>
                  <a:lnTo>
                    <a:pt x="1263" y="159"/>
                  </a:lnTo>
                  <a:lnTo>
                    <a:pt x="1267" y="159"/>
                  </a:lnTo>
                  <a:lnTo>
                    <a:pt x="1269" y="157"/>
                  </a:lnTo>
                  <a:lnTo>
                    <a:pt x="1274" y="163"/>
                  </a:lnTo>
                  <a:lnTo>
                    <a:pt x="1276" y="165"/>
                  </a:lnTo>
                  <a:lnTo>
                    <a:pt x="1280" y="165"/>
                  </a:lnTo>
                  <a:lnTo>
                    <a:pt x="1284" y="165"/>
                  </a:lnTo>
                  <a:lnTo>
                    <a:pt x="1286" y="167"/>
                  </a:lnTo>
                  <a:lnTo>
                    <a:pt x="1290" y="170"/>
                  </a:lnTo>
                  <a:lnTo>
                    <a:pt x="1294" y="168"/>
                  </a:lnTo>
                  <a:lnTo>
                    <a:pt x="1295" y="168"/>
                  </a:lnTo>
                  <a:lnTo>
                    <a:pt x="1295" y="170"/>
                  </a:lnTo>
                  <a:lnTo>
                    <a:pt x="1294" y="172"/>
                  </a:lnTo>
                  <a:lnTo>
                    <a:pt x="1294" y="174"/>
                  </a:lnTo>
                  <a:lnTo>
                    <a:pt x="1294" y="178"/>
                  </a:lnTo>
                  <a:lnTo>
                    <a:pt x="1294" y="180"/>
                  </a:lnTo>
                  <a:lnTo>
                    <a:pt x="1295" y="180"/>
                  </a:lnTo>
                  <a:lnTo>
                    <a:pt x="1297" y="180"/>
                  </a:lnTo>
                  <a:lnTo>
                    <a:pt x="1303" y="174"/>
                  </a:lnTo>
                  <a:lnTo>
                    <a:pt x="1307" y="163"/>
                  </a:lnTo>
                  <a:lnTo>
                    <a:pt x="1309" y="151"/>
                  </a:lnTo>
                  <a:lnTo>
                    <a:pt x="1311" y="143"/>
                  </a:lnTo>
                  <a:lnTo>
                    <a:pt x="1313" y="147"/>
                  </a:lnTo>
                  <a:lnTo>
                    <a:pt x="1315" y="151"/>
                  </a:lnTo>
                  <a:lnTo>
                    <a:pt x="1318" y="151"/>
                  </a:lnTo>
                  <a:lnTo>
                    <a:pt x="1318" y="155"/>
                  </a:lnTo>
                  <a:lnTo>
                    <a:pt x="1317" y="161"/>
                  </a:lnTo>
                  <a:lnTo>
                    <a:pt x="1324" y="159"/>
                  </a:lnTo>
                  <a:lnTo>
                    <a:pt x="1330" y="157"/>
                  </a:lnTo>
                  <a:lnTo>
                    <a:pt x="1334" y="153"/>
                  </a:lnTo>
                  <a:lnTo>
                    <a:pt x="1338" y="149"/>
                  </a:lnTo>
                  <a:lnTo>
                    <a:pt x="1342" y="149"/>
                  </a:lnTo>
                  <a:lnTo>
                    <a:pt x="1343" y="149"/>
                  </a:lnTo>
                  <a:lnTo>
                    <a:pt x="1345" y="151"/>
                  </a:lnTo>
                  <a:lnTo>
                    <a:pt x="1345" y="153"/>
                  </a:lnTo>
                  <a:lnTo>
                    <a:pt x="1353" y="155"/>
                  </a:lnTo>
                  <a:lnTo>
                    <a:pt x="1359" y="157"/>
                  </a:lnTo>
                  <a:lnTo>
                    <a:pt x="1365" y="163"/>
                  </a:lnTo>
                  <a:lnTo>
                    <a:pt x="1372" y="167"/>
                  </a:lnTo>
                  <a:lnTo>
                    <a:pt x="1382" y="159"/>
                  </a:lnTo>
                  <a:lnTo>
                    <a:pt x="1390" y="153"/>
                  </a:lnTo>
                  <a:lnTo>
                    <a:pt x="1390" y="157"/>
                  </a:lnTo>
                  <a:lnTo>
                    <a:pt x="1390" y="161"/>
                  </a:lnTo>
                  <a:lnTo>
                    <a:pt x="1393" y="161"/>
                  </a:lnTo>
                  <a:lnTo>
                    <a:pt x="1393" y="159"/>
                  </a:lnTo>
                  <a:lnTo>
                    <a:pt x="1395" y="161"/>
                  </a:lnTo>
                  <a:lnTo>
                    <a:pt x="1403" y="157"/>
                  </a:lnTo>
                  <a:lnTo>
                    <a:pt x="1403" y="155"/>
                  </a:lnTo>
                  <a:lnTo>
                    <a:pt x="1401" y="151"/>
                  </a:lnTo>
                  <a:lnTo>
                    <a:pt x="1399" y="147"/>
                  </a:lnTo>
                  <a:lnTo>
                    <a:pt x="1397" y="143"/>
                  </a:lnTo>
                  <a:lnTo>
                    <a:pt x="1399" y="140"/>
                  </a:lnTo>
                  <a:lnTo>
                    <a:pt x="1403" y="140"/>
                  </a:lnTo>
                  <a:lnTo>
                    <a:pt x="1405" y="138"/>
                  </a:lnTo>
                  <a:lnTo>
                    <a:pt x="1403" y="136"/>
                  </a:lnTo>
                  <a:lnTo>
                    <a:pt x="1399" y="136"/>
                  </a:lnTo>
                  <a:lnTo>
                    <a:pt x="1401" y="130"/>
                  </a:lnTo>
                  <a:lnTo>
                    <a:pt x="1407" y="130"/>
                  </a:lnTo>
                  <a:lnTo>
                    <a:pt x="1414" y="130"/>
                  </a:lnTo>
                  <a:lnTo>
                    <a:pt x="1413" y="126"/>
                  </a:lnTo>
                  <a:lnTo>
                    <a:pt x="1409" y="124"/>
                  </a:lnTo>
                  <a:lnTo>
                    <a:pt x="1409" y="120"/>
                  </a:lnTo>
                  <a:lnTo>
                    <a:pt x="1413" y="120"/>
                  </a:lnTo>
                  <a:lnTo>
                    <a:pt x="1416" y="120"/>
                  </a:lnTo>
                  <a:lnTo>
                    <a:pt x="1418" y="122"/>
                  </a:lnTo>
                  <a:lnTo>
                    <a:pt x="1420" y="126"/>
                  </a:lnTo>
                  <a:lnTo>
                    <a:pt x="1441" y="130"/>
                  </a:lnTo>
                  <a:lnTo>
                    <a:pt x="1464" y="132"/>
                  </a:lnTo>
                  <a:lnTo>
                    <a:pt x="1472" y="134"/>
                  </a:lnTo>
                  <a:lnTo>
                    <a:pt x="1470" y="136"/>
                  </a:lnTo>
                  <a:lnTo>
                    <a:pt x="1464" y="136"/>
                  </a:lnTo>
                  <a:lnTo>
                    <a:pt x="1457" y="136"/>
                  </a:lnTo>
                  <a:lnTo>
                    <a:pt x="1459" y="140"/>
                  </a:lnTo>
                  <a:lnTo>
                    <a:pt x="1459" y="143"/>
                  </a:lnTo>
                  <a:lnTo>
                    <a:pt x="1472" y="142"/>
                  </a:lnTo>
                  <a:lnTo>
                    <a:pt x="1485" y="142"/>
                  </a:lnTo>
                  <a:lnTo>
                    <a:pt x="1484" y="145"/>
                  </a:lnTo>
                  <a:lnTo>
                    <a:pt x="1484" y="149"/>
                  </a:lnTo>
                  <a:lnTo>
                    <a:pt x="1480" y="147"/>
                  </a:lnTo>
                  <a:lnTo>
                    <a:pt x="1478" y="143"/>
                  </a:lnTo>
                  <a:lnTo>
                    <a:pt x="1478" y="145"/>
                  </a:lnTo>
                  <a:lnTo>
                    <a:pt x="1474" y="149"/>
                  </a:lnTo>
                  <a:lnTo>
                    <a:pt x="1468" y="153"/>
                  </a:lnTo>
                  <a:lnTo>
                    <a:pt x="1470" y="155"/>
                  </a:lnTo>
                  <a:lnTo>
                    <a:pt x="1472" y="157"/>
                  </a:lnTo>
                  <a:lnTo>
                    <a:pt x="1470" y="159"/>
                  </a:lnTo>
                  <a:lnTo>
                    <a:pt x="1466" y="161"/>
                  </a:lnTo>
                  <a:lnTo>
                    <a:pt x="1466" y="163"/>
                  </a:lnTo>
                  <a:lnTo>
                    <a:pt x="1474" y="163"/>
                  </a:lnTo>
                  <a:lnTo>
                    <a:pt x="1480" y="161"/>
                  </a:lnTo>
                  <a:lnTo>
                    <a:pt x="1484" y="157"/>
                  </a:lnTo>
                  <a:lnTo>
                    <a:pt x="1485" y="151"/>
                  </a:lnTo>
                  <a:lnTo>
                    <a:pt x="1487" y="147"/>
                  </a:lnTo>
                  <a:lnTo>
                    <a:pt x="1487" y="143"/>
                  </a:lnTo>
                  <a:lnTo>
                    <a:pt x="1487" y="142"/>
                  </a:lnTo>
                  <a:lnTo>
                    <a:pt x="1495" y="140"/>
                  </a:lnTo>
                  <a:lnTo>
                    <a:pt x="1503" y="140"/>
                  </a:lnTo>
                  <a:lnTo>
                    <a:pt x="1503" y="138"/>
                  </a:lnTo>
                  <a:lnTo>
                    <a:pt x="1507" y="138"/>
                  </a:lnTo>
                  <a:lnTo>
                    <a:pt x="1518" y="142"/>
                  </a:lnTo>
                  <a:lnTo>
                    <a:pt x="1530" y="147"/>
                  </a:lnTo>
                  <a:lnTo>
                    <a:pt x="1528" y="151"/>
                  </a:lnTo>
                  <a:lnTo>
                    <a:pt x="1526" y="157"/>
                  </a:lnTo>
                  <a:lnTo>
                    <a:pt x="1520" y="155"/>
                  </a:lnTo>
                  <a:lnTo>
                    <a:pt x="1518" y="155"/>
                  </a:lnTo>
                  <a:lnTo>
                    <a:pt x="1516" y="155"/>
                  </a:lnTo>
                  <a:lnTo>
                    <a:pt x="1516" y="159"/>
                  </a:lnTo>
                  <a:lnTo>
                    <a:pt x="1520" y="161"/>
                  </a:lnTo>
                  <a:lnTo>
                    <a:pt x="1524" y="163"/>
                  </a:lnTo>
                  <a:lnTo>
                    <a:pt x="1528" y="163"/>
                  </a:lnTo>
                  <a:lnTo>
                    <a:pt x="1530" y="163"/>
                  </a:lnTo>
                  <a:lnTo>
                    <a:pt x="1530" y="161"/>
                  </a:lnTo>
                  <a:lnTo>
                    <a:pt x="1532" y="159"/>
                  </a:lnTo>
                  <a:lnTo>
                    <a:pt x="1537" y="153"/>
                  </a:lnTo>
                  <a:lnTo>
                    <a:pt x="1539" y="153"/>
                  </a:lnTo>
                  <a:lnTo>
                    <a:pt x="1539" y="155"/>
                  </a:lnTo>
                  <a:lnTo>
                    <a:pt x="1537" y="159"/>
                  </a:lnTo>
                  <a:lnTo>
                    <a:pt x="1532" y="167"/>
                  </a:lnTo>
                  <a:lnTo>
                    <a:pt x="1524" y="172"/>
                  </a:lnTo>
                  <a:lnTo>
                    <a:pt x="1520" y="172"/>
                  </a:lnTo>
                  <a:lnTo>
                    <a:pt x="1516" y="170"/>
                  </a:lnTo>
                  <a:lnTo>
                    <a:pt x="1514" y="172"/>
                  </a:lnTo>
                  <a:lnTo>
                    <a:pt x="1512" y="174"/>
                  </a:lnTo>
                  <a:lnTo>
                    <a:pt x="1535" y="176"/>
                  </a:lnTo>
                  <a:lnTo>
                    <a:pt x="1562" y="174"/>
                  </a:lnTo>
                  <a:lnTo>
                    <a:pt x="1566" y="170"/>
                  </a:lnTo>
                  <a:lnTo>
                    <a:pt x="1576" y="172"/>
                  </a:lnTo>
                  <a:lnTo>
                    <a:pt x="1583" y="172"/>
                  </a:lnTo>
                  <a:lnTo>
                    <a:pt x="1589" y="168"/>
                  </a:lnTo>
                  <a:lnTo>
                    <a:pt x="1599" y="168"/>
                  </a:lnTo>
                  <a:lnTo>
                    <a:pt x="1606" y="168"/>
                  </a:lnTo>
                  <a:lnTo>
                    <a:pt x="1608" y="170"/>
                  </a:lnTo>
                  <a:lnTo>
                    <a:pt x="1610" y="172"/>
                  </a:lnTo>
                  <a:lnTo>
                    <a:pt x="1622" y="168"/>
                  </a:lnTo>
                  <a:lnTo>
                    <a:pt x="1629" y="167"/>
                  </a:lnTo>
                  <a:lnTo>
                    <a:pt x="1633" y="170"/>
                  </a:lnTo>
                  <a:lnTo>
                    <a:pt x="1639" y="170"/>
                  </a:lnTo>
                  <a:lnTo>
                    <a:pt x="1645" y="172"/>
                  </a:lnTo>
                  <a:lnTo>
                    <a:pt x="1647" y="174"/>
                  </a:lnTo>
                  <a:lnTo>
                    <a:pt x="1647" y="178"/>
                  </a:lnTo>
                  <a:lnTo>
                    <a:pt x="1652" y="182"/>
                  </a:lnTo>
                  <a:lnTo>
                    <a:pt x="1658" y="186"/>
                  </a:lnTo>
                  <a:lnTo>
                    <a:pt x="1658" y="188"/>
                  </a:lnTo>
                  <a:lnTo>
                    <a:pt x="1654" y="188"/>
                  </a:lnTo>
                  <a:lnTo>
                    <a:pt x="1656" y="191"/>
                  </a:lnTo>
                  <a:lnTo>
                    <a:pt x="1654" y="197"/>
                  </a:lnTo>
                  <a:lnTo>
                    <a:pt x="1658" y="199"/>
                  </a:lnTo>
                  <a:lnTo>
                    <a:pt x="1662" y="199"/>
                  </a:lnTo>
                  <a:lnTo>
                    <a:pt x="1666" y="209"/>
                  </a:lnTo>
                  <a:lnTo>
                    <a:pt x="1668" y="216"/>
                  </a:lnTo>
                  <a:lnTo>
                    <a:pt x="1670" y="209"/>
                  </a:lnTo>
                  <a:lnTo>
                    <a:pt x="1674" y="203"/>
                  </a:lnTo>
                  <a:lnTo>
                    <a:pt x="1677" y="199"/>
                  </a:lnTo>
                  <a:lnTo>
                    <a:pt x="1681" y="197"/>
                  </a:lnTo>
                  <a:lnTo>
                    <a:pt x="1695" y="195"/>
                  </a:lnTo>
                  <a:lnTo>
                    <a:pt x="1712" y="195"/>
                  </a:lnTo>
                  <a:lnTo>
                    <a:pt x="1712" y="199"/>
                  </a:lnTo>
                  <a:lnTo>
                    <a:pt x="1714" y="201"/>
                  </a:lnTo>
                  <a:lnTo>
                    <a:pt x="1718" y="199"/>
                  </a:lnTo>
                  <a:lnTo>
                    <a:pt x="1720" y="197"/>
                  </a:lnTo>
                  <a:lnTo>
                    <a:pt x="1729" y="197"/>
                  </a:lnTo>
                  <a:lnTo>
                    <a:pt x="1739" y="199"/>
                  </a:lnTo>
                  <a:lnTo>
                    <a:pt x="1737" y="199"/>
                  </a:lnTo>
                  <a:lnTo>
                    <a:pt x="1737" y="201"/>
                  </a:lnTo>
                  <a:lnTo>
                    <a:pt x="1739" y="203"/>
                  </a:lnTo>
                  <a:lnTo>
                    <a:pt x="1743" y="203"/>
                  </a:lnTo>
                  <a:lnTo>
                    <a:pt x="1750" y="199"/>
                  </a:lnTo>
                  <a:lnTo>
                    <a:pt x="1758" y="195"/>
                  </a:lnTo>
                  <a:lnTo>
                    <a:pt x="1760" y="201"/>
                  </a:lnTo>
                  <a:lnTo>
                    <a:pt x="1758" y="205"/>
                  </a:lnTo>
                  <a:lnTo>
                    <a:pt x="1764" y="207"/>
                  </a:lnTo>
                  <a:lnTo>
                    <a:pt x="1766" y="213"/>
                  </a:lnTo>
                  <a:lnTo>
                    <a:pt x="1766" y="220"/>
                  </a:lnTo>
                  <a:lnTo>
                    <a:pt x="1771" y="220"/>
                  </a:lnTo>
                  <a:lnTo>
                    <a:pt x="1775" y="220"/>
                  </a:lnTo>
                  <a:lnTo>
                    <a:pt x="1777" y="218"/>
                  </a:lnTo>
                  <a:lnTo>
                    <a:pt x="1777" y="216"/>
                  </a:lnTo>
                  <a:lnTo>
                    <a:pt x="1779" y="216"/>
                  </a:lnTo>
                  <a:lnTo>
                    <a:pt x="1783" y="218"/>
                  </a:lnTo>
                  <a:lnTo>
                    <a:pt x="1787" y="214"/>
                  </a:lnTo>
                  <a:lnTo>
                    <a:pt x="1789" y="211"/>
                  </a:lnTo>
                  <a:lnTo>
                    <a:pt x="1791" y="209"/>
                  </a:lnTo>
                  <a:lnTo>
                    <a:pt x="1793" y="209"/>
                  </a:lnTo>
                  <a:lnTo>
                    <a:pt x="1791" y="203"/>
                  </a:lnTo>
                  <a:lnTo>
                    <a:pt x="1791" y="201"/>
                  </a:lnTo>
                  <a:lnTo>
                    <a:pt x="1793" y="199"/>
                  </a:lnTo>
                  <a:lnTo>
                    <a:pt x="1789" y="197"/>
                  </a:lnTo>
                  <a:lnTo>
                    <a:pt x="1785" y="193"/>
                  </a:lnTo>
                  <a:lnTo>
                    <a:pt x="1787" y="182"/>
                  </a:lnTo>
                  <a:lnTo>
                    <a:pt x="1791" y="184"/>
                  </a:lnTo>
                  <a:lnTo>
                    <a:pt x="1793" y="186"/>
                  </a:lnTo>
                  <a:lnTo>
                    <a:pt x="1802" y="186"/>
                  </a:lnTo>
                  <a:lnTo>
                    <a:pt x="1810" y="184"/>
                  </a:lnTo>
                  <a:lnTo>
                    <a:pt x="1812" y="188"/>
                  </a:lnTo>
                  <a:lnTo>
                    <a:pt x="1829" y="186"/>
                  </a:lnTo>
                  <a:lnTo>
                    <a:pt x="1844" y="186"/>
                  </a:lnTo>
                  <a:lnTo>
                    <a:pt x="1846" y="188"/>
                  </a:lnTo>
                  <a:lnTo>
                    <a:pt x="1848" y="191"/>
                  </a:lnTo>
                  <a:lnTo>
                    <a:pt x="1854" y="191"/>
                  </a:lnTo>
                  <a:lnTo>
                    <a:pt x="1860" y="193"/>
                  </a:lnTo>
                  <a:lnTo>
                    <a:pt x="1864" y="199"/>
                  </a:lnTo>
                  <a:lnTo>
                    <a:pt x="1869" y="203"/>
                  </a:lnTo>
                  <a:lnTo>
                    <a:pt x="1873" y="201"/>
                  </a:lnTo>
                  <a:lnTo>
                    <a:pt x="1877" y="201"/>
                  </a:lnTo>
                  <a:lnTo>
                    <a:pt x="1883" y="199"/>
                  </a:lnTo>
                  <a:lnTo>
                    <a:pt x="1888" y="203"/>
                  </a:lnTo>
                  <a:lnTo>
                    <a:pt x="1890" y="205"/>
                  </a:lnTo>
                  <a:lnTo>
                    <a:pt x="1890" y="209"/>
                  </a:lnTo>
                  <a:lnTo>
                    <a:pt x="1898" y="214"/>
                  </a:lnTo>
                  <a:lnTo>
                    <a:pt x="1904" y="220"/>
                  </a:lnTo>
                  <a:lnTo>
                    <a:pt x="1908" y="220"/>
                  </a:lnTo>
                  <a:lnTo>
                    <a:pt x="1912" y="220"/>
                  </a:lnTo>
                  <a:lnTo>
                    <a:pt x="1917" y="226"/>
                  </a:lnTo>
                  <a:lnTo>
                    <a:pt x="1921" y="232"/>
                  </a:lnTo>
                  <a:lnTo>
                    <a:pt x="1927" y="232"/>
                  </a:lnTo>
                  <a:lnTo>
                    <a:pt x="1931" y="234"/>
                  </a:lnTo>
                  <a:lnTo>
                    <a:pt x="1931" y="238"/>
                  </a:lnTo>
                  <a:lnTo>
                    <a:pt x="1935" y="238"/>
                  </a:lnTo>
                  <a:lnTo>
                    <a:pt x="1936" y="239"/>
                  </a:lnTo>
                  <a:lnTo>
                    <a:pt x="1936" y="241"/>
                  </a:lnTo>
                  <a:lnTo>
                    <a:pt x="1936" y="245"/>
                  </a:lnTo>
                  <a:lnTo>
                    <a:pt x="1942" y="245"/>
                  </a:lnTo>
                  <a:lnTo>
                    <a:pt x="1948" y="245"/>
                  </a:lnTo>
                  <a:lnTo>
                    <a:pt x="1950" y="247"/>
                  </a:lnTo>
                  <a:lnTo>
                    <a:pt x="1952" y="251"/>
                  </a:lnTo>
                  <a:lnTo>
                    <a:pt x="1954" y="251"/>
                  </a:lnTo>
                  <a:lnTo>
                    <a:pt x="1956" y="249"/>
                  </a:lnTo>
                  <a:lnTo>
                    <a:pt x="1958" y="253"/>
                  </a:lnTo>
                  <a:lnTo>
                    <a:pt x="1963" y="261"/>
                  </a:lnTo>
                  <a:lnTo>
                    <a:pt x="1963" y="264"/>
                  </a:lnTo>
                  <a:lnTo>
                    <a:pt x="1965" y="268"/>
                  </a:lnTo>
                  <a:lnTo>
                    <a:pt x="1963" y="270"/>
                  </a:lnTo>
                  <a:lnTo>
                    <a:pt x="1961" y="272"/>
                  </a:lnTo>
                  <a:lnTo>
                    <a:pt x="1967" y="272"/>
                  </a:lnTo>
                  <a:lnTo>
                    <a:pt x="1967" y="268"/>
                  </a:lnTo>
                  <a:lnTo>
                    <a:pt x="1965" y="266"/>
                  </a:lnTo>
                  <a:lnTo>
                    <a:pt x="1967" y="264"/>
                  </a:lnTo>
                  <a:lnTo>
                    <a:pt x="1969" y="262"/>
                  </a:lnTo>
                  <a:lnTo>
                    <a:pt x="1981" y="262"/>
                  </a:lnTo>
                  <a:lnTo>
                    <a:pt x="1990" y="262"/>
                  </a:lnTo>
                  <a:lnTo>
                    <a:pt x="2000" y="270"/>
                  </a:lnTo>
                  <a:lnTo>
                    <a:pt x="2007" y="280"/>
                  </a:lnTo>
                  <a:lnTo>
                    <a:pt x="2015" y="284"/>
                  </a:lnTo>
                  <a:lnTo>
                    <a:pt x="2023" y="287"/>
                  </a:lnTo>
                  <a:lnTo>
                    <a:pt x="2019" y="287"/>
                  </a:lnTo>
                  <a:lnTo>
                    <a:pt x="2019" y="291"/>
                  </a:lnTo>
                  <a:lnTo>
                    <a:pt x="2017" y="295"/>
                  </a:lnTo>
                  <a:lnTo>
                    <a:pt x="2013" y="295"/>
                  </a:lnTo>
                  <a:lnTo>
                    <a:pt x="2015" y="299"/>
                  </a:lnTo>
                  <a:lnTo>
                    <a:pt x="2015" y="303"/>
                  </a:lnTo>
                  <a:lnTo>
                    <a:pt x="2013" y="303"/>
                  </a:lnTo>
                  <a:lnTo>
                    <a:pt x="2013" y="301"/>
                  </a:lnTo>
                  <a:lnTo>
                    <a:pt x="2004" y="299"/>
                  </a:lnTo>
                  <a:lnTo>
                    <a:pt x="2002" y="299"/>
                  </a:lnTo>
                  <a:lnTo>
                    <a:pt x="2000" y="299"/>
                  </a:lnTo>
                  <a:lnTo>
                    <a:pt x="2000" y="297"/>
                  </a:lnTo>
                  <a:lnTo>
                    <a:pt x="1996" y="297"/>
                  </a:lnTo>
                  <a:lnTo>
                    <a:pt x="1992" y="297"/>
                  </a:lnTo>
                  <a:lnTo>
                    <a:pt x="1994" y="299"/>
                  </a:lnTo>
                  <a:lnTo>
                    <a:pt x="1994" y="301"/>
                  </a:lnTo>
                  <a:lnTo>
                    <a:pt x="1994" y="305"/>
                  </a:lnTo>
                  <a:lnTo>
                    <a:pt x="1996" y="305"/>
                  </a:lnTo>
                  <a:lnTo>
                    <a:pt x="2000" y="303"/>
                  </a:lnTo>
                  <a:lnTo>
                    <a:pt x="2000" y="307"/>
                  </a:lnTo>
                  <a:lnTo>
                    <a:pt x="2000" y="310"/>
                  </a:lnTo>
                  <a:lnTo>
                    <a:pt x="1996" y="310"/>
                  </a:lnTo>
                  <a:lnTo>
                    <a:pt x="1992" y="310"/>
                  </a:lnTo>
                  <a:lnTo>
                    <a:pt x="1992" y="314"/>
                  </a:lnTo>
                  <a:lnTo>
                    <a:pt x="1998" y="322"/>
                  </a:lnTo>
                  <a:lnTo>
                    <a:pt x="1998" y="324"/>
                  </a:lnTo>
                  <a:lnTo>
                    <a:pt x="1994" y="324"/>
                  </a:lnTo>
                  <a:lnTo>
                    <a:pt x="1986" y="324"/>
                  </a:lnTo>
                  <a:lnTo>
                    <a:pt x="1986" y="320"/>
                  </a:lnTo>
                  <a:lnTo>
                    <a:pt x="1983" y="322"/>
                  </a:lnTo>
                  <a:lnTo>
                    <a:pt x="1977" y="324"/>
                  </a:lnTo>
                  <a:lnTo>
                    <a:pt x="1977" y="320"/>
                  </a:lnTo>
                  <a:lnTo>
                    <a:pt x="1961" y="314"/>
                  </a:lnTo>
                  <a:lnTo>
                    <a:pt x="1950" y="310"/>
                  </a:lnTo>
                  <a:lnTo>
                    <a:pt x="1952" y="307"/>
                  </a:lnTo>
                  <a:lnTo>
                    <a:pt x="1952" y="303"/>
                  </a:lnTo>
                  <a:lnTo>
                    <a:pt x="1950" y="301"/>
                  </a:lnTo>
                  <a:lnTo>
                    <a:pt x="1946" y="299"/>
                  </a:lnTo>
                  <a:lnTo>
                    <a:pt x="1940" y="293"/>
                  </a:lnTo>
                  <a:lnTo>
                    <a:pt x="1935" y="291"/>
                  </a:lnTo>
                  <a:lnTo>
                    <a:pt x="1929" y="293"/>
                  </a:lnTo>
                  <a:lnTo>
                    <a:pt x="1921" y="297"/>
                  </a:lnTo>
                  <a:lnTo>
                    <a:pt x="1923" y="299"/>
                  </a:lnTo>
                  <a:lnTo>
                    <a:pt x="1921" y="301"/>
                  </a:lnTo>
                  <a:lnTo>
                    <a:pt x="1917" y="297"/>
                  </a:lnTo>
                  <a:lnTo>
                    <a:pt x="1912" y="293"/>
                  </a:lnTo>
                  <a:lnTo>
                    <a:pt x="1910" y="289"/>
                  </a:lnTo>
                  <a:lnTo>
                    <a:pt x="1910" y="287"/>
                  </a:lnTo>
                  <a:lnTo>
                    <a:pt x="1912" y="285"/>
                  </a:lnTo>
                  <a:lnTo>
                    <a:pt x="1913" y="284"/>
                  </a:lnTo>
                  <a:lnTo>
                    <a:pt x="1912" y="282"/>
                  </a:lnTo>
                  <a:lnTo>
                    <a:pt x="1910" y="282"/>
                  </a:lnTo>
                  <a:lnTo>
                    <a:pt x="1912" y="276"/>
                  </a:lnTo>
                  <a:lnTo>
                    <a:pt x="1908" y="276"/>
                  </a:lnTo>
                  <a:lnTo>
                    <a:pt x="1904" y="278"/>
                  </a:lnTo>
                  <a:lnTo>
                    <a:pt x="1904" y="282"/>
                  </a:lnTo>
                  <a:lnTo>
                    <a:pt x="1904" y="285"/>
                  </a:lnTo>
                  <a:lnTo>
                    <a:pt x="1902" y="287"/>
                  </a:lnTo>
                  <a:lnTo>
                    <a:pt x="1902" y="291"/>
                  </a:lnTo>
                  <a:lnTo>
                    <a:pt x="1906" y="291"/>
                  </a:lnTo>
                  <a:lnTo>
                    <a:pt x="1908" y="293"/>
                  </a:lnTo>
                  <a:lnTo>
                    <a:pt x="1908" y="301"/>
                  </a:lnTo>
                  <a:lnTo>
                    <a:pt x="1904" y="309"/>
                  </a:lnTo>
                  <a:lnTo>
                    <a:pt x="1896" y="314"/>
                  </a:lnTo>
                  <a:lnTo>
                    <a:pt x="1887" y="314"/>
                  </a:lnTo>
                  <a:lnTo>
                    <a:pt x="1873" y="312"/>
                  </a:lnTo>
                  <a:lnTo>
                    <a:pt x="1869" y="309"/>
                  </a:lnTo>
                  <a:lnTo>
                    <a:pt x="1864" y="309"/>
                  </a:lnTo>
                  <a:lnTo>
                    <a:pt x="1854" y="310"/>
                  </a:lnTo>
                  <a:lnTo>
                    <a:pt x="1854" y="314"/>
                  </a:lnTo>
                  <a:lnTo>
                    <a:pt x="1864" y="314"/>
                  </a:lnTo>
                  <a:lnTo>
                    <a:pt x="1871" y="314"/>
                  </a:lnTo>
                  <a:lnTo>
                    <a:pt x="1869" y="318"/>
                  </a:lnTo>
                  <a:lnTo>
                    <a:pt x="1867" y="320"/>
                  </a:lnTo>
                  <a:lnTo>
                    <a:pt x="1867" y="324"/>
                  </a:lnTo>
                  <a:lnTo>
                    <a:pt x="1871" y="322"/>
                  </a:lnTo>
                  <a:lnTo>
                    <a:pt x="1875" y="320"/>
                  </a:lnTo>
                  <a:lnTo>
                    <a:pt x="1877" y="320"/>
                  </a:lnTo>
                  <a:lnTo>
                    <a:pt x="1877" y="322"/>
                  </a:lnTo>
                  <a:lnTo>
                    <a:pt x="1879" y="324"/>
                  </a:lnTo>
                  <a:lnTo>
                    <a:pt x="1883" y="335"/>
                  </a:lnTo>
                  <a:lnTo>
                    <a:pt x="1887" y="345"/>
                  </a:lnTo>
                  <a:lnTo>
                    <a:pt x="1890" y="345"/>
                  </a:lnTo>
                  <a:lnTo>
                    <a:pt x="1892" y="347"/>
                  </a:lnTo>
                  <a:lnTo>
                    <a:pt x="1892" y="351"/>
                  </a:lnTo>
                  <a:lnTo>
                    <a:pt x="1892" y="355"/>
                  </a:lnTo>
                  <a:lnTo>
                    <a:pt x="1890" y="356"/>
                  </a:lnTo>
                  <a:lnTo>
                    <a:pt x="1887" y="360"/>
                  </a:lnTo>
                  <a:lnTo>
                    <a:pt x="1875" y="358"/>
                  </a:lnTo>
                  <a:lnTo>
                    <a:pt x="1858" y="356"/>
                  </a:lnTo>
                  <a:lnTo>
                    <a:pt x="1848" y="360"/>
                  </a:lnTo>
                  <a:lnTo>
                    <a:pt x="1841" y="366"/>
                  </a:lnTo>
                  <a:lnTo>
                    <a:pt x="1835" y="366"/>
                  </a:lnTo>
                  <a:lnTo>
                    <a:pt x="1829" y="368"/>
                  </a:lnTo>
                  <a:lnTo>
                    <a:pt x="1827" y="370"/>
                  </a:lnTo>
                  <a:lnTo>
                    <a:pt x="1825" y="374"/>
                  </a:lnTo>
                  <a:lnTo>
                    <a:pt x="1821" y="372"/>
                  </a:lnTo>
                  <a:lnTo>
                    <a:pt x="1817" y="372"/>
                  </a:lnTo>
                  <a:lnTo>
                    <a:pt x="1819" y="376"/>
                  </a:lnTo>
                  <a:lnTo>
                    <a:pt x="1817" y="380"/>
                  </a:lnTo>
                  <a:lnTo>
                    <a:pt x="1814" y="378"/>
                  </a:lnTo>
                  <a:lnTo>
                    <a:pt x="1808" y="378"/>
                  </a:lnTo>
                  <a:lnTo>
                    <a:pt x="1808" y="380"/>
                  </a:lnTo>
                  <a:lnTo>
                    <a:pt x="1810" y="380"/>
                  </a:lnTo>
                  <a:lnTo>
                    <a:pt x="1810" y="383"/>
                  </a:lnTo>
                  <a:lnTo>
                    <a:pt x="1800" y="387"/>
                  </a:lnTo>
                  <a:lnTo>
                    <a:pt x="1793" y="393"/>
                  </a:lnTo>
                  <a:lnTo>
                    <a:pt x="1789" y="401"/>
                  </a:lnTo>
                  <a:lnTo>
                    <a:pt x="1783" y="410"/>
                  </a:lnTo>
                  <a:lnTo>
                    <a:pt x="1777" y="406"/>
                  </a:lnTo>
                  <a:lnTo>
                    <a:pt x="1771" y="404"/>
                  </a:lnTo>
                  <a:lnTo>
                    <a:pt x="1771" y="401"/>
                  </a:lnTo>
                  <a:lnTo>
                    <a:pt x="1771" y="399"/>
                  </a:lnTo>
                  <a:lnTo>
                    <a:pt x="1764" y="395"/>
                  </a:lnTo>
                  <a:lnTo>
                    <a:pt x="1758" y="393"/>
                  </a:lnTo>
                  <a:lnTo>
                    <a:pt x="1752" y="393"/>
                  </a:lnTo>
                  <a:lnTo>
                    <a:pt x="1745" y="397"/>
                  </a:lnTo>
                  <a:lnTo>
                    <a:pt x="1741" y="403"/>
                  </a:lnTo>
                  <a:lnTo>
                    <a:pt x="1737" y="410"/>
                  </a:lnTo>
                  <a:lnTo>
                    <a:pt x="1735" y="410"/>
                  </a:lnTo>
                  <a:lnTo>
                    <a:pt x="1733" y="412"/>
                  </a:lnTo>
                  <a:lnTo>
                    <a:pt x="1731" y="412"/>
                  </a:lnTo>
                  <a:lnTo>
                    <a:pt x="1729" y="410"/>
                  </a:lnTo>
                  <a:lnTo>
                    <a:pt x="1729" y="408"/>
                  </a:lnTo>
                  <a:lnTo>
                    <a:pt x="1729" y="406"/>
                  </a:lnTo>
                  <a:lnTo>
                    <a:pt x="1731" y="401"/>
                  </a:lnTo>
                  <a:lnTo>
                    <a:pt x="1731" y="397"/>
                  </a:lnTo>
                  <a:lnTo>
                    <a:pt x="1723" y="401"/>
                  </a:lnTo>
                  <a:lnTo>
                    <a:pt x="1718" y="404"/>
                  </a:lnTo>
                  <a:lnTo>
                    <a:pt x="1718" y="406"/>
                  </a:lnTo>
                  <a:lnTo>
                    <a:pt x="1718" y="410"/>
                  </a:lnTo>
                  <a:lnTo>
                    <a:pt x="1698" y="408"/>
                  </a:lnTo>
                  <a:lnTo>
                    <a:pt x="1697" y="412"/>
                  </a:lnTo>
                  <a:lnTo>
                    <a:pt x="1695" y="414"/>
                  </a:lnTo>
                  <a:lnTo>
                    <a:pt x="1697" y="416"/>
                  </a:lnTo>
                  <a:lnTo>
                    <a:pt x="1697" y="420"/>
                  </a:lnTo>
                  <a:lnTo>
                    <a:pt x="1693" y="420"/>
                  </a:lnTo>
                  <a:lnTo>
                    <a:pt x="1693" y="422"/>
                  </a:lnTo>
                  <a:lnTo>
                    <a:pt x="1693" y="426"/>
                  </a:lnTo>
                  <a:lnTo>
                    <a:pt x="1687" y="431"/>
                  </a:lnTo>
                  <a:lnTo>
                    <a:pt x="1679" y="437"/>
                  </a:lnTo>
                  <a:lnTo>
                    <a:pt x="1679" y="443"/>
                  </a:lnTo>
                  <a:lnTo>
                    <a:pt x="1679" y="451"/>
                  </a:lnTo>
                  <a:lnTo>
                    <a:pt x="1683" y="451"/>
                  </a:lnTo>
                  <a:lnTo>
                    <a:pt x="1687" y="452"/>
                  </a:lnTo>
                  <a:lnTo>
                    <a:pt x="1691" y="452"/>
                  </a:lnTo>
                  <a:lnTo>
                    <a:pt x="1693" y="452"/>
                  </a:lnTo>
                  <a:lnTo>
                    <a:pt x="1693" y="454"/>
                  </a:lnTo>
                  <a:lnTo>
                    <a:pt x="1691" y="456"/>
                  </a:lnTo>
                  <a:lnTo>
                    <a:pt x="1691" y="458"/>
                  </a:lnTo>
                  <a:lnTo>
                    <a:pt x="1691" y="462"/>
                  </a:lnTo>
                  <a:lnTo>
                    <a:pt x="1687" y="462"/>
                  </a:lnTo>
                  <a:lnTo>
                    <a:pt x="1685" y="468"/>
                  </a:lnTo>
                  <a:lnTo>
                    <a:pt x="1683" y="468"/>
                  </a:lnTo>
                  <a:lnTo>
                    <a:pt x="1685" y="474"/>
                  </a:lnTo>
                  <a:lnTo>
                    <a:pt x="1687" y="481"/>
                  </a:lnTo>
                  <a:lnTo>
                    <a:pt x="1691" y="479"/>
                  </a:lnTo>
                  <a:lnTo>
                    <a:pt x="1695" y="479"/>
                  </a:lnTo>
                  <a:lnTo>
                    <a:pt x="1695" y="483"/>
                  </a:lnTo>
                  <a:lnTo>
                    <a:pt x="1695" y="487"/>
                  </a:lnTo>
                  <a:lnTo>
                    <a:pt x="1687" y="487"/>
                  </a:lnTo>
                  <a:lnTo>
                    <a:pt x="1681" y="489"/>
                  </a:lnTo>
                  <a:lnTo>
                    <a:pt x="1677" y="493"/>
                  </a:lnTo>
                  <a:lnTo>
                    <a:pt x="1675" y="497"/>
                  </a:lnTo>
                  <a:lnTo>
                    <a:pt x="1674" y="500"/>
                  </a:lnTo>
                  <a:lnTo>
                    <a:pt x="1675" y="506"/>
                  </a:lnTo>
                  <a:lnTo>
                    <a:pt x="1677" y="512"/>
                  </a:lnTo>
                  <a:lnTo>
                    <a:pt x="1681" y="518"/>
                  </a:lnTo>
                  <a:lnTo>
                    <a:pt x="1677" y="522"/>
                  </a:lnTo>
                  <a:lnTo>
                    <a:pt x="1674" y="525"/>
                  </a:lnTo>
                  <a:lnTo>
                    <a:pt x="1672" y="525"/>
                  </a:lnTo>
                  <a:lnTo>
                    <a:pt x="1668" y="523"/>
                  </a:lnTo>
                  <a:lnTo>
                    <a:pt x="1664" y="523"/>
                  </a:lnTo>
                  <a:lnTo>
                    <a:pt x="1658" y="525"/>
                  </a:lnTo>
                  <a:lnTo>
                    <a:pt x="1658" y="529"/>
                  </a:lnTo>
                  <a:lnTo>
                    <a:pt x="1654" y="531"/>
                  </a:lnTo>
                  <a:lnTo>
                    <a:pt x="1651" y="535"/>
                  </a:lnTo>
                  <a:lnTo>
                    <a:pt x="1651" y="541"/>
                  </a:lnTo>
                  <a:lnTo>
                    <a:pt x="1651" y="545"/>
                  </a:lnTo>
                  <a:lnTo>
                    <a:pt x="1651" y="552"/>
                  </a:lnTo>
                  <a:lnTo>
                    <a:pt x="1639" y="556"/>
                  </a:lnTo>
                  <a:lnTo>
                    <a:pt x="1637" y="558"/>
                  </a:lnTo>
                  <a:lnTo>
                    <a:pt x="1637" y="562"/>
                  </a:lnTo>
                  <a:lnTo>
                    <a:pt x="1635" y="573"/>
                  </a:lnTo>
                  <a:lnTo>
                    <a:pt x="1626" y="583"/>
                  </a:lnTo>
                  <a:lnTo>
                    <a:pt x="1614" y="591"/>
                  </a:lnTo>
                  <a:lnTo>
                    <a:pt x="1610" y="564"/>
                  </a:lnTo>
                  <a:lnTo>
                    <a:pt x="1603" y="531"/>
                  </a:lnTo>
                  <a:lnTo>
                    <a:pt x="1601" y="514"/>
                  </a:lnTo>
                  <a:lnTo>
                    <a:pt x="1601" y="499"/>
                  </a:lnTo>
                  <a:lnTo>
                    <a:pt x="1601" y="485"/>
                  </a:lnTo>
                  <a:lnTo>
                    <a:pt x="1604" y="475"/>
                  </a:lnTo>
                  <a:lnTo>
                    <a:pt x="1606" y="474"/>
                  </a:lnTo>
                  <a:lnTo>
                    <a:pt x="1610" y="474"/>
                  </a:lnTo>
                  <a:lnTo>
                    <a:pt x="1614" y="472"/>
                  </a:lnTo>
                  <a:lnTo>
                    <a:pt x="1616" y="468"/>
                  </a:lnTo>
                  <a:lnTo>
                    <a:pt x="1616" y="464"/>
                  </a:lnTo>
                  <a:lnTo>
                    <a:pt x="1618" y="458"/>
                  </a:lnTo>
                  <a:lnTo>
                    <a:pt x="1616" y="458"/>
                  </a:lnTo>
                  <a:lnTo>
                    <a:pt x="1614" y="454"/>
                  </a:lnTo>
                  <a:lnTo>
                    <a:pt x="1620" y="454"/>
                  </a:lnTo>
                  <a:lnTo>
                    <a:pt x="1626" y="454"/>
                  </a:lnTo>
                  <a:lnTo>
                    <a:pt x="1627" y="451"/>
                  </a:lnTo>
                  <a:lnTo>
                    <a:pt x="1629" y="449"/>
                  </a:lnTo>
                  <a:lnTo>
                    <a:pt x="1631" y="451"/>
                  </a:lnTo>
                  <a:lnTo>
                    <a:pt x="1635" y="451"/>
                  </a:lnTo>
                  <a:lnTo>
                    <a:pt x="1635" y="449"/>
                  </a:lnTo>
                  <a:lnTo>
                    <a:pt x="1647" y="439"/>
                  </a:lnTo>
                  <a:lnTo>
                    <a:pt x="1654" y="426"/>
                  </a:lnTo>
                  <a:lnTo>
                    <a:pt x="1664" y="418"/>
                  </a:lnTo>
                  <a:lnTo>
                    <a:pt x="1672" y="412"/>
                  </a:lnTo>
                  <a:lnTo>
                    <a:pt x="1672" y="408"/>
                  </a:lnTo>
                  <a:lnTo>
                    <a:pt x="1672" y="406"/>
                  </a:lnTo>
                  <a:lnTo>
                    <a:pt x="1675" y="404"/>
                  </a:lnTo>
                  <a:lnTo>
                    <a:pt x="1677" y="404"/>
                  </a:lnTo>
                  <a:lnTo>
                    <a:pt x="1677" y="399"/>
                  </a:lnTo>
                  <a:lnTo>
                    <a:pt x="1677" y="395"/>
                  </a:lnTo>
                  <a:lnTo>
                    <a:pt x="1689" y="393"/>
                  </a:lnTo>
                  <a:lnTo>
                    <a:pt x="1697" y="391"/>
                  </a:lnTo>
                  <a:lnTo>
                    <a:pt x="1698" y="391"/>
                  </a:lnTo>
                  <a:lnTo>
                    <a:pt x="1702" y="389"/>
                  </a:lnTo>
                  <a:lnTo>
                    <a:pt x="1702" y="385"/>
                  </a:lnTo>
                  <a:lnTo>
                    <a:pt x="1704" y="380"/>
                  </a:lnTo>
                  <a:lnTo>
                    <a:pt x="1706" y="370"/>
                  </a:lnTo>
                  <a:lnTo>
                    <a:pt x="1706" y="360"/>
                  </a:lnTo>
                  <a:lnTo>
                    <a:pt x="1708" y="360"/>
                  </a:lnTo>
                  <a:lnTo>
                    <a:pt x="1710" y="358"/>
                  </a:lnTo>
                  <a:lnTo>
                    <a:pt x="1710" y="356"/>
                  </a:lnTo>
                  <a:lnTo>
                    <a:pt x="1714" y="356"/>
                  </a:lnTo>
                  <a:lnTo>
                    <a:pt x="1716" y="358"/>
                  </a:lnTo>
                  <a:lnTo>
                    <a:pt x="1722" y="358"/>
                  </a:lnTo>
                  <a:lnTo>
                    <a:pt x="1722" y="356"/>
                  </a:lnTo>
                  <a:lnTo>
                    <a:pt x="1712" y="353"/>
                  </a:lnTo>
                  <a:lnTo>
                    <a:pt x="1708" y="351"/>
                  </a:lnTo>
                  <a:lnTo>
                    <a:pt x="1702" y="353"/>
                  </a:lnTo>
                  <a:lnTo>
                    <a:pt x="1695" y="360"/>
                  </a:lnTo>
                  <a:lnTo>
                    <a:pt x="1695" y="364"/>
                  </a:lnTo>
                  <a:lnTo>
                    <a:pt x="1697" y="364"/>
                  </a:lnTo>
                  <a:lnTo>
                    <a:pt x="1697" y="368"/>
                  </a:lnTo>
                  <a:lnTo>
                    <a:pt x="1698" y="374"/>
                  </a:lnTo>
                  <a:lnTo>
                    <a:pt x="1695" y="374"/>
                  </a:lnTo>
                  <a:lnTo>
                    <a:pt x="1693" y="376"/>
                  </a:lnTo>
                  <a:lnTo>
                    <a:pt x="1693" y="374"/>
                  </a:lnTo>
                  <a:lnTo>
                    <a:pt x="1691" y="374"/>
                  </a:lnTo>
                  <a:lnTo>
                    <a:pt x="1687" y="372"/>
                  </a:lnTo>
                  <a:lnTo>
                    <a:pt x="1681" y="374"/>
                  </a:lnTo>
                  <a:lnTo>
                    <a:pt x="1674" y="381"/>
                  </a:lnTo>
                  <a:lnTo>
                    <a:pt x="1664" y="391"/>
                  </a:lnTo>
                  <a:lnTo>
                    <a:pt x="1662" y="393"/>
                  </a:lnTo>
                  <a:lnTo>
                    <a:pt x="1658" y="397"/>
                  </a:lnTo>
                  <a:lnTo>
                    <a:pt x="1658" y="391"/>
                  </a:lnTo>
                  <a:lnTo>
                    <a:pt x="1660" y="387"/>
                  </a:lnTo>
                  <a:lnTo>
                    <a:pt x="1658" y="387"/>
                  </a:lnTo>
                  <a:lnTo>
                    <a:pt x="1654" y="389"/>
                  </a:lnTo>
                  <a:lnTo>
                    <a:pt x="1652" y="387"/>
                  </a:lnTo>
                  <a:lnTo>
                    <a:pt x="1652" y="385"/>
                  </a:lnTo>
                  <a:lnTo>
                    <a:pt x="1658" y="380"/>
                  </a:lnTo>
                  <a:lnTo>
                    <a:pt x="1660" y="370"/>
                  </a:lnTo>
                  <a:lnTo>
                    <a:pt x="1656" y="372"/>
                  </a:lnTo>
                  <a:lnTo>
                    <a:pt x="1652" y="374"/>
                  </a:lnTo>
                  <a:lnTo>
                    <a:pt x="1652" y="376"/>
                  </a:lnTo>
                  <a:lnTo>
                    <a:pt x="1651" y="374"/>
                  </a:lnTo>
                  <a:lnTo>
                    <a:pt x="1647" y="374"/>
                  </a:lnTo>
                  <a:lnTo>
                    <a:pt x="1645" y="368"/>
                  </a:lnTo>
                  <a:lnTo>
                    <a:pt x="1639" y="370"/>
                  </a:lnTo>
                  <a:lnTo>
                    <a:pt x="1633" y="372"/>
                  </a:lnTo>
                  <a:lnTo>
                    <a:pt x="1624" y="372"/>
                  </a:lnTo>
                  <a:lnTo>
                    <a:pt x="1614" y="376"/>
                  </a:lnTo>
                  <a:lnTo>
                    <a:pt x="1612" y="380"/>
                  </a:lnTo>
                  <a:lnTo>
                    <a:pt x="1608" y="383"/>
                  </a:lnTo>
                  <a:lnTo>
                    <a:pt x="1606" y="383"/>
                  </a:lnTo>
                  <a:lnTo>
                    <a:pt x="1606" y="385"/>
                  </a:lnTo>
                  <a:lnTo>
                    <a:pt x="1606" y="389"/>
                  </a:lnTo>
                  <a:lnTo>
                    <a:pt x="1597" y="393"/>
                  </a:lnTo>
                  <a:lnTo>
                    <a:pt x="1587" y="399"/>
                  </a:lnTo>
                  <a:lnTo>
                    <a:pt x="1585" y="403"/>
                  </a:lnTo>
                  <a:lnTo>
                    <a:pt x="1585" y="408"/>
                  </a:lnTo>
                  <a:lnTo>
                    <a:pt x="1583" y="408"/>
                  </a:lnTo>
                  <a:lnTo>
                    <a:pt x="1581" y="406"/>
                  </a:lnTo>
                  <a:lnTo>
                    <a:pt x="1581" y="412"/>
                  </a:lnTo>
                  <a:lnTo>
                    <a:pt x="1581" y="420"/>
                  </a:lnTo>
                  <a:lnTo>
                    <a:pt x="1585" y="420"/>
                  </a:lnTo>
                  <a:lnTo>
                    <a:pt x="1585" y="418"/>
                  </a:lnTo>
                  <a:lnTo>
                    <a:pt x="1589" y="418"/>
                  </a:lnTo>
                  <a:lnTo>
                    <a:pt x="1593" y="418"/>
                  </a:lnTo>
                  <a:lnTo>
                    <a:pt x="1595" y="424"/>
                  </a:lnTo>
                  <a:lnTo>
                    <a:pt x="1591" y="424"/>
                  </a:lnTo>
                  <a:lnTo>
                    <a:pt x="1591" y="426"/>
                  </a:lnTo>
                  <a:lnTo>
                    <a:pt x="1581" y="426"/>
                  </a:lnTo>
                  <a:lnTo>
                    <a:pt x="1574" y="426"/>
                  </a:lnTo>
                  <a:lnTo>
                    <a:pt x="1572" y="431"/>
                  </a:lnTo>
                  <a:lnTo>
                    <a:pt x="1568" y="431"/>
                  </a:lnTo>
                  <a:lnTo>
                    <a:pt x="1568" y="433"/>
                  </a:lnTo>
                  <a:lnTo>
                    <a:pt x="1568" y="437"/>
                  </a:lnTo>
                  <a:lnTo>
                    <a:pt x="1564" y="435"/>
                  </a:lnTo>
                  <a:lnTo>
                    <a:pt x="1562" y="433"/>
                  </a:lnTo>
                  <a:lnTo>
                    <a:pt x="1560" y="435"/>
                  </a:lnTo>
                  <a:lnTo>
                    <a:pt x="1560" y="439"/>
                  </a:lnTo>
                  <a:lnTo>
                    <a:pt x="1555" y="439"/>
                  </a:lnTo>
                  <a:lnTo>
                    <a:pt x="1547" y="439"/>
                  </a:lnTo>
                  <a:lnTo>
                    <a:pt x="1547" y="435"/>
                  </a:lnTo>
                  <a:lnTo>
                    <a:pt x="1545" y="429"/>
                  </a:lnTo>
                  <a:lnTo>
                    <a:pt x="1553" y="429"/>
                  </a:lnTo>
                  <a:lnTo>
                    <a:pt x="1558" y="429"/>
                  </a:lnTo>
                  <a:lnTo>
                    <a:pt x="1558" y="426"/>
                  </a:lnTo>
                  <a:lnTo>
                    <a:pt x="1555" y="426"/>
                  </a:lnTo>
                  <a:lnTo>
                    <a:pt x="1553" y="420"/>
                  </a:lnTo>
                  <a:lnTo>
                    <a:pt x="1551" y="416"/>
                  </a:lnTo>
                  <a:lnTo>
                    <a:pt x="1547" y="416"/>
                  </a:lnTo>
                  <a:lnTo>
                    <a:pt x="1543" y="418"/>
                  </a:lnTo>
                  <a:lnTo>
                    <a:pt x="1543" y="422"/>
                  </a:lnTo>
                  <a:lnTo>
                    <a:pt x="1539" y="420"/>
                  </a:lnTo>
                  <a:lnTo>
                    <a:pt x="1539" y="418"/>
                  </a:lnTo>
                  <a:lnTo>
                    <a:pt x="1530" y="418"/>
                  </a:lnTo>
                  <a:lnTo>
                    <a:pt x="1518" y="416"/>
                  </a:lnTo>
                  <a:lnTo>
                    <a:pt x="1518" y="429"/>
                  </a:lnTo>
                  <a:lnTo>
                    <a:pt x="1512" y="427"/>
                  </a:lnTo>
                  <a:lnTo>
                    <a:pt x="1510" y="426"/>
                  </a:lnTo>
                  <a:lnTo>
                    <a:pt x="1505" y="427"/>
                  </a:lnTo>
                  <a:lnTo>
                    <a:pt x="1495" y="427"/>
                  </a:lnTo>
                  <a:lnTo>
                    <a:pt x="1491" y="426"/>
                  </a:lnTo>
                  <a:lnTo>
                    <a:pt x="1487" y="422"/>
                  </a:lnTo>
                  <a:lnTo>
                    <a:pt x="1487" y="424"/>
                  </a:lnTo>
                  <a:lnTo>
                    <a:pt x="1485" y="427"/>
                  </a:lnTo>
                  <a:lnTo>
                    <a:pt x="1484" y="427"/>
                  </a:lnTo>
                  <a:lnTo>
                    <a:pt x="1480" y="429"/>
                  </a:lnTo>
                  <a:lnTo>
                    <a:pt x="1478" y="426"/>
                  </a:lnTo>
                  <a:lnTo>
                    <a:pt x="1480" y="422"/>
                  </a:lnTo>
                  <a:lnTo>
                    <a:pt x="1462" y="422"/>
                  </a:lnTo>
                  <a:lnTo>
                    <a:pt x="1447" y="422"/>
                  </a:lnTo>
                  <a:lnTo>
                    <a:pt x="1445" y="418"/>
                  </a:lnTo>
                  <a:lnTo>
                    <a:pt x="1439" y="416"/>
                  </a:lnTo>
                  <a:lnTo>
                    <a:pt x="1439" y="418"/>
                  </a:lnTo>
                  <a:lnTo>
                    <a:pt x="1439" y="422"/>
                  </a:lnTo>
                  <a:lnTo>
                    <a:pt x="1437" y="422"/>
                  </a:lnTo>
                  <a:lnTo>
                    <a:pt x="1434" y="422"/>
                  </a:lnTo>
                  <a:lnTo>
                    <a:pt x="1434" y="424"/>
                  </a:lnTo>
                  <a:lnTo>
                    <a:pt x="1424" y="431"/>
                  </a:lnTo>
                  <a:lnTo>
                    <a:pt x="1414" y="443"/>
                  </a:lnTo>
                  <a:lnTo>
                    <a:pt x="1414" y="449"/>
                  </a:lnTo>
                  <a:lnTo>
                    <a:pt x="1413" y="454"/>
                  </a:lnTo>
                  <a:lnTo>
                    <a:pt x="1409" y="454"/>
                  </a:lnTo>
                  <a:lnTo>
                    <a:pt x="1405" y="454"/>
                  </a:lnTo>
                  <a:lnTo>
                    <a:pt x="1405" y="456"/>
                  </a:lnTo>
                  <a:lnTo>
                    <a:pt x="1405" y="460"/>
                  </a:lnTo>
                  <a:lnTo>
                    <a:pt x="1399" y="462"/>
                  </a:lnTo>
                  <a:lnTo>
                    <a:pt x="1393" y="466"/>
                  </a:lnTo>
                  <a:lnTo>
                    <a:pt x="1391" y="470"/>
                  </a:lnTo>
                  <a:lnTo>
                    <a:pt x="1388" y="474"/>
                  </a:lnTo>
                  <a:lnTo>
                    <a:pt x="1386" y="474"/>
                  </a:lnTo>
                  <a:lnTo>
                    <a:pt x="1384" y="472"/>
                  </a:lnTo>
                  <a:lnTo>
                    <a:pt x="1384" y="477"/>
                  </a:lnTo>
                  <a:lnTo>
                    <a:pt x="1380" y="487"/>
                  </a:lnTo>
                  <a:lnTo>
                    <a:pt x="1378" y="487"/>
                  </a:lnTo>
                  <a:lnTo>
                    <a:pt x="1374" y="489"/>
                  </a:lnTo>
                  <a:lnTo>
                    <a:pt x="1374" y="491"/>
                  </a:lnTo>
                  <a:lnTo>
                    <a:pt x="1374" y="495"/>
                  </a:lnTo>
                  <a:lnTo>
                    <a:pt x="1370" y="495"/>
                  </a:lnTo>
                  <a:lnTo>
                    <a:pt x="1347" y="516"/>
                  </a:lnTo>
                  <a:lnTo>
                    <a:pt x="1345" y="520"/>
                  </a:lnTo>
                  <a:lnTo>
                    <a:pt x="1343" y="525"/>
                  </a:lnTo>
                  <a:lnTo>
                    <a:pt x="1353" y="525"/>
                  </a:lnTo>
                  <a:lnTo>
                    <a:pt x="1363" y="525"/>
                  </a:lnTo>
                  <a:lnTo>
                    <a:pt x="1363" y="545"/>
                  </a:lnTo>
                  <a:lnTo>
                    <a:pt x="1366" y="545"/>
                  </a:lnTo>
                  <a:lnTo>
                    <a:pt x="1366" y="541"/>
                  </a:lnTo>
                  <a:lnTo>
                    <a:pt x="1368" y="541"/>
                  </a:lnTo>
                  <a:lnTo>
                    <a:pt x="1368" y="537"/>
                  </a:lnTo>
                  <a:lnTo>
                    <a:pt x="1372" y="539"/>
                  </a:lnTo>
                  <a:lnTo>
                    <a:pt x="1374" y="541"/>
                  </a:lnTo>
                  <a:lnTo>
                    <a:pt x="1374" y="543"/>
                  </a:lnTo>
                  <a:lnTo>
                    <a:pt x="1372" y="546"/>
                  </a:lnTo>
                  <a:lnTo>
                    <a:pt x="1370" y="546"/>
                  </a:lnTo>
                  <a:lnTo>
                    <a:pt x="1370" y="548"/>
                  </a:lnTo>
                  <a:lnTo>
                    <a:pt x="1372" y="550"/>
                  </a:lnTo>
                  <a:lnTo>
                    <a:pt x="1374" y="550"/>
                  </a:lnTo>
                  <a:lnTo>
                    <a:pt x="1378" y="546"/>
                  </a:lnTo>
                  <a:lnTo>
                    <a:pt x="1380" y="543"/>
                  </a:lnTo>
                  <a:lnTo>
                    <a:pt x="1382" y="543"/>
                  </a:lnTo>
                  <a:lnTo>
                    <a:pt x="1382" y="545"/>
                  </a:lnTo>
                  <a:lnTo>
                    <a:pt x="1386" y="545"/>
                  </a:lnTo>
                  <a:lnTo>
                    <a:pt x="1386" y="543"/>
                  </a:lnTo>
                  <a:lnTo>
                    <a:pt x="1384" y="537"/>
                  </a:lnTo>
                  <a:lnTo>
                    <a:pt x="1386" y="535"/>
                  </a:lnTo>
                  <a:lnTo>
                    <a:pt x="1388" y="535"/>
                  </a:lnTo>
                  <a:lnTo>
                    <a:pt x="1391" y="535"/>
                  </a:lnTo>
                  <a:lnTo>
                    <a:pt x="1397" y="537"/>
                  </a:lnTo>
                  <a:lnTo>
                    <a:pt x="1405" y="545"/>
                  </a:lnTo>
                  <a:lnTo>
                    <a:pt x="1413" y="554"/>
                  </a:lnTo>
                  <a:lnTo>
                    <a:pt x="1414" y="554"/>
                  </a:lnTo>
                  <a:lnTo>
                    <a:pt x="1416" y="552"/>
                  </a:lnTo>
                  <a:lnTo>
                    <a:pt x="1416" y="556"/>
                  </a:lnTo>
                  <a:lnTo>
                    <a:pt x="1420" y="556"/>
                  </a:lnTo>
                  <a:lnTo>
                    <a:pt x="1424" y="558"/>
                  </a:lnTo>
                  <a:lnTo>
                    <a:pt x="1424" y="560"/>
                  </a:lnTo>
                  <a:lnTo>
                    <a:pt x="1420" y="560"/>
                  </a:lnTo>
                  <a:lnTo>
                    <a:pt x="1414" y="560"/>
                  </a:lnTo>
                  <a:lnTo>
                    <a:pt x="1416" y="566"/>
                  </a:lnTo>
                  <a:lnTo>
                    <a:pt x="1416" y="571"/>
                  </a:lnTo>
                  <a:lnTo>
                    <a:pt x="1416" y="577"/>
                  </a:lnTo>
                  <a:lnTo>
                    <a:pt x="1414" y="583"/>
                  </a:lnTo>
                  <a:lnTo>
                    <a:pt x="1413" y="585"/>
                  </a:lnTo>
                  <a:lnTo>
                    <a:pt x="1409" y="587"/>
                  </a:lnTo>
                  <a:lnTo>
                    <a:pt x="1409" y="589"/>
                  </a:lnTo>
                  <a:lnTo>
                    <a:pt x="1411" y="593"/>
                  </a:lnTo>
                  <a:lnTo>
                    <a:pt x="1409" y="596"/>
                  </a:lnTo>
                  <a:lnTo>
                    <a:pt x="1407" y="598"/>
                  </a:lnTo>
                  <a:lnTo>
                    <a:pt x="1409" y="606"/>
                  </a:lnTo>
                  <a:lnTo>
                    <a:pt x="1411" y="614"/>
                  </a:lnTo>
                  <a:lnTo>
                    <a:pt x="1409" y="617"/>
                  </a:lnTo>
                  <a:lnTo>
                    <a:pt x="1405" y="623"/>
                  </a:lnTo>
                  <a:lnTo>
                    <a:pt x="1409" y="629"/>
                  </a:lnTo>
                  <a:lnTo>
                    <a:pt x="1405" y="629"/>
                  </a:lnTo>
                  <a:lnTo>
                    <a:pt x="1405" y="633"/>
                  </a:lnTo>
                  <a:lnTo>
                    <a:pt x="1405" y="637"/>
                  </a:lnTo>
                  <a:lnTo>
                    <a:pt x="1399" y="642"/>
                  </a:lnTo>
                  <a:lnTo>
                    <a:pt x="1393" y="646"/>
                  </a:lnTo>
                  <a:lnTo>
                    <a:pt x="1393" y="650"/>
                  </a:lnTo>
                  <a:lnTo>
                    <a:pt x="1391" y="656"/>
                  </a:lnTo>
                  <a:lnTo>
                    <a:pt x="1390" y="656"/>
                  </a:lnTo>
                  <a:lnTo>
                    <a:pt x="1386" y="658"/>
                  </a:lnTo>
                  <a:lnTo>
                    <a:pt x="1382" y="669"/>
                  </a:lnTo>
                  <a:lnTo>
                    <a:pt x="1378" y="681"/>
                  </a:lnTo>
                  <a:lnTo>
                    <a:pt x="1370" y="688"/>
                  </a:lnTo>
                  <a:lnTo>
                    <a:pt x="1363" y="694"/>
                  </a:lnTo>
                  <a:lnTo>
                    <a:pt x="1361" y="700"/>
                  </a:lnTo>
                  <a:lnTo>
                    <a:pt x="1359" y="706"/>
                  </a:lnTo>
                  <a:lnTo>
                    <a:pt x="1355" y="708"/>
                  </a:lnTo>
                  <a:lnTo>
                    <a:pt x="1349" y="712"/>
                  </a:lnTo>
                  <a:lnTo>
                    <a:pt x="1347" y="717"/>
                  </a:lnTo>
                  <a:lnTo>
                    <a:pt x="1345" y="723"/>
                  </a:lnTo>
                  <a:lnTo>
                    <a:pt x="1342" y="723"/>
                  </a:lnTo>
                  <a:lnTo>
                    <a:pt x="1338" y="729"/>
                  </a:lnTo>
                  <a:lnTo>
                    <a:pt x="1330" y="736"/>
                  </a:lnTo>
                  <a:lnTo>
                    <a:pt x="1330" y="740"/>
                  </a:lnTo>
                  <a:lnTo>
                    <a:pt x="1324" y="742"/>
                  </a:lnTo>
                  <a:lnTo>
                    <a:pt x="1318" y="742"/>
                  </a:lnTo>
                  <a:lnTo>
                    <a:pt x="1315" y="740"/>
                  </a:lnTo>
                  <a:lnTo>
                    <a:pt x="1309" y="736"/>
                  </a:lnTo>
                  <a:lnTo>
                    <a:pt x="1311" y="731"/>
                  </a:lnTo>
                  <a:lnTo>
                    <a:pt x="1311" y="727"/>
                  </a:lnTo>
                  <a:lnTo>
                    <a:pt x="1305" y="727"/>
                  </a:lnTo>
                  <a:lnTo>
                    <a:pt x="1299" y="727"/>
                  </a:lnTo>
                  <a:lnTo>
                    <a:pt x="1299" y="729"/>
                  </a:lnTo>
                  <a:lnTo>
                    <a:pt x="1297" y="733"/>
                  </a:lnTo>
                  <a:lnTo>
                    <a:pt x="1290" y="740"/>
                  </a:lnTo>
                  <a:lnTo>
                    <a:pt x="1288" y="736"/>
                  </a:lnTo>
                  <a:lnTo>
                    <a:pt x="1290" y="735"/>
                  </a:lnTo>
                  <a:lnTo>
                    <a:pt x="1290" y="731"/>
                  </a:lnTo>
                  <a:lnTo>
                    <a:pt x="1294" y="727"/>
                  </a:lnTo>
                  <a:lnTo>
                    <a:pt x="1294" y="721"/>
                  </a:lnTo>
                  <a:lnTo>
                    <a:pt x="1292" y="713"/>
                  </a:lnTo>
                  <a:lnTo>
                    <a:pt x="1294" y="706"/>
                  </a:lnTo>
                  <a:lnTo>
                    <a:pt x="1294" y="702"/>
                  </a:lnTo>
                  <a:lnTo>
                    <a:pt x="1299" y="698"/>
                  </a:lnTo>
                  <a:lnTo>
                    <a:pt x="1301" y="696"/>
                  </a:lnTo>
                  <a:lnTo>
                    <a:pt x="1303" y="698"/>
                  </a:lnTo>
                  <a:lnTo>
                    <a:pt x="1301" y="702"/>
                  </a:lnTo>
                  <a:lnTo>
                    <a:pt x="1301" y="708"/>
                  </a:lnTo>
                  <a:lnTo>
                    <a:pt x="1305" y="708"/>
                  </a:lnTo>
                  <a:lnTo>
                    <a:pt x="1307" y="708"/>
                  </a:lnTo>
                  <a:lnTo>
                    <a:pt x="1307" y="700"/>
                  </a:lnTo>
                  <a:lnTo>
                    <a:pt x="1305" y="696"/>
                  </a:lnTo>
                  <a:lnTo>
                    <a:pt x="1309" y="698"/>
                  </a:lnTo>
                  <a:lnTo>
                    <a:pt x="1313" y="694"/>
                  </a:lnTo>
                  <a:lnTo>
                    <a:pt x="1318" y="690"/>
                  </a:lnTo>
                  <a:lnTo>
                    <a:pt x="1318" y="687"/>
                  </a:lnTo>
                  <a:lnTo>
                    <a:pt x="1322" y="685"/>
                  </a:lnTo>
                  <a:lnTo>
                    <a:pt x="1328" y="679"/>
                  </a:lnTo>
                  <a:lnTo>
                    <a:pt x="1332" y="673"/>
                  </a:lnTo>
                  <a:lnTo>
                    <a:pt x="1332" y="664"/>
                  </a:lnTo>
                  <a:lnTo>
                    <a:pt x="1332" y="660"/>
                  </a:lnTo>
                  <a:lnTo>
                    <a:pt x="1336" y="656"/>
                  </a:lnTo>
                  <a:lnTo>
                    <a:pt x="1338" y="650"/>
                  </a:lnTo>
                  <a:lnTo>
                    <a:pt x="1334" y="646"/>
                  </a:lnTo>
                  <a:lnTo>
                    <a:pt x="1334" y="642"/>
                  </a:lnTo>
                  <a:lnTo>
                    <a:pt x="1338" y="635"/>
                  </a:lnTo>
                  <a:lnTo>
                    <a:pt x="1330" y="637"/>
                  </a:lnTo>
                  <a:lnTo>
                    <a:pt x="1328" y="641"/>
                  </a:lnTo>
                  <a:lnTo>
                    <a:pt x="1322" y="642"/>
                  </a:lnTo>
                  <a:lnTo>
                    <a:pt x="1318" y="642"/>
                  </a:lnTo>
                  <a:lnTo>
                    <a:pt x="1313" y="644"/>
                  </a:lnTo>
                  <a:lnTo>
                    <a:pt x="1309" y="650"/>
                  </a:lnTo>
                  <a:lnTo>
                    <a:pt x="1303" y="652"/>
                  </a:lnTo>
                  <a:lnTo>
                    <a:pt x="1301" y="654"/>
                  </a:lnTo>
                  <a:lnTo>
                    <a:pt x="1294" y="650"/>
                  </a:lnTo>
                  <a:lnTo>
                    <a:pt x="1290" y="646"/>
                  </a:lnTo>
                  <a:lnTo>
                    <a:pt x="1286" y="642"/>
                  </a:lnTo>
                  <a:lnTo>
                    <a:pt x="1288" y="637"/>
                  </a:lnTo>
                  <a:lnTo>
                    <a:pt x="1284" y="631"/>
                  </a:lnTo>
                  <a:lnTo>
                    <a:pt x="1280" y="625"/>
                  </a:lnTo>
                  <a:lnTo>
                    <a:pt x="1276" y="619"/>
                  </a:lnTo>
                  <a:lnTo>
                    <a:pt x="1274" y="614"/>
                  </a:lnTo>
                  <a:lnTo>
                    <a:pt x="1271" y="610"/>
                  </a:lnTo>
                  <a:lnTo>
                    <a:pt x="1265" y="608"/>
                  </a:lnTo>
                  <a:lnTo>
                    <a:pt x="1259" y="608"/>
                  </a:lnTo>
                  <a:lnTo>
                    <a:pt x="1253" y="608"/>
                  </a:lnTo>
                  <a:lnTo>
                    <a:pt x="1249" y="604"/>
                  </a:lnTo>
                  <a:lnTo>
                    <a:pt x="1246" y="596"/>
                  </a:lnTo>
                  <a:lnTo>
                    <a:pt x="1240" y="587"/>
                  </a:lnTo>
                  <a:lnTo>
                    <a:pt x="1238" y="579"/>
                  </a:lnTo>
                  <a:lnTo>
                    <a:pt x="1238" y="573"/>
                  </a:lnTo>
                  <a:lnTo>
                    <a:pt x="1234" y="566"/>
                  </a:lnTo>
                  <a:lnTo>
                    <a:pt x="1230" y="562"/>
                  </a:lnTo>
                  <a:lnTo>
                    <a:pt x="1223" y="556"/>
                  </a:lnTo>
                  <a:lnTo>
                    <a:pt x="1215" y="556"/>
                  </a:lnTo>
                  <a:lnTo>
                    <a:pt x="1209" y="550"/>
                  </a:lnTo>
                  <a:lnTo>
                    <a:pt x="1205" y="546"/>
                  </a:lnTo>
                  <a:lnTo>
                    <a:pt x="1200" y="543"/>
                  </a:lnTo>
                  <a:lnTo>
                    <a:pt x="1192" y="541"/>
                  </a:lnTo>
                  <a:lnTo>
                    <a:pt x="1188" y="543"/>
                  </a:lnTo>
                  <a:lnTo>
                    <a:pt x="1182" y="546"/>
                  </a:lnTo>
                  <a:lnTo>
                    <a:pt x="1175" y="546"/>
                  </a:lnTo>
                  <a:lnTo>
                    <a:pt x="1171" y="550"/>
                  </a:lnTo>
                  <a:lnTo>
                    <a:pt x="1165" y="554"/>
                  </a:lnTo>
                  <a:lnTo>
                    <a:pt x="1159" y="560"/>
                  </a:lnTo>
                  <a:lnTo>
                    <a:pt x="1157" y="562"/>
                  </a:lnTo>
                  <a:lnTo>
                    <a:pt x="1157" y="566"/>
                  </a:lnTo>
                  <a:lnTo>
                    <a:pt x="1161" y="564"/>
                  </a:lnTo>
                  <a:lnTo>
                    <a:pt x="1161" y="571"/>
                  </a:lnTo>
                  <a:lnTo>
                    <a:pt x="1161" y="577"/>
                  </a:lnTo>
                  <a:lnTo>
                    <a:pt x="1157" y="579"/>
                  </a:lnTo>
                  <a:lnTo>
                    <a:pt x="1159" y="587"/>
                  </a:lnTo>
                  <a:lnTo>
                    <a:pt x="1155" y="593"/>
                  </a:lnTo>
                  <a:lnTo>
                    <a:pt x="1152" y="598"/>
                  </a:lnTo>
                  <a:lnTo>
                    <a:pt x="1150" y="600"/>
                  </a:lnTo>
                  <a:lnTo>
                    <a:pt x="1146" y="602"/>
                  </a:lnTo>
                  <a:lnTo>
                    <a:pt x="1144" y="606"/>
                  </a:lnTo>
                  <a:lnTo>
                    <a:pt x="1146" y="608"/>
                  </a:lnTo>
                  <a:lnTo>
                    <a:pt x="1142" y="612"/>
                  </a:lnTo>
                  <a:lnTo>
                    <a:pt x="1136" y="614"/>
                  </a:lnTo>
                  <a:lnTo>
                    <a:pt x="1129" y="619"/>
                  </a:lnTo>
                  <a:lnTo>
                    <a:pt x="1123" y="617"/>
                  </a:lnTo>
                  <a:lnTo>
                    <a:pt x="1115" y="612"/>
                  </a:lnTo>
                  <a:lnTo>
                    <a:pt x="1109" y="614"/>
                  </a:lnTo>
                  <a:lnTo>
                    <a:pt x="1100" y="612"/>
                  </a:lnTo>
                  <a:lnTo>
                    <a:pt x="1094" y="612"/>
                  </a:lnTo>
                  <a:lnTo>
                    <a:pt x="1084" y="606"/>
                  </a:lnTo>
                  <a:lnTo>
                    <a:pt x="1082" y="608"/>
                  </a:lnTo>
                  <a:lnTo>
                    <a:pt x="1071" y="616"/>
                  </a:lnTo>
                  <a:lnTo>
                    <a:pt x="1057" y="617"/>
                  </a:lnTo>
                  <a:lnTo>
                    <a:pt x="1054" y="621"/>
                  </a:lnTo>
                  <a:lnTo>
                    <a:pt x="1044" y="623"/>
                  </a:lnTo>
                  <a:lnTo>
                    <a:pt x="1036" y="621"/>
                  </a:lnTo>
                  <a:lnTo>
                    <a:pt x="1031" y="619"/>
                  </a:lnTo>
                  <a:lnTo>
                    <a:pt x="1023" y="621"/>
                  </a:lnTo>
                  <a:lnTo>
                    <a:pt x="1019" y="621"/>
                  </a:lnTo>
                  <a:lnTo>
                    <a:pt x="1011" y="617"/>
                  </a:lnTo>
                  <a:lnTo>
                    <a:pt x="1006" y="617"/>
                  </a:lnTo>
                  <a:lnTo>
                    <a:pt x="1002" y="614"/>
                  </a:lnTo>
                  <a:lnTo>
                    <a:pt x="1002" y="610"/>
                  </a:lnTo>
                  <a:lnTo>
                    <a:pt x="996" y="608"/>
                  </a:lnTo>
                  <a:lnTo>
                    <a:pt x="985" y="604"/>
                  </a:lnTo>
                  <a:lnTo>
                    <a:pt x="977" y="602"/>
                  </a:lnTo>
                  <a:lnTo>
                    <a:pt x="973" y="606"/>
                  </a:lnTo>
                  <a:lnTo>
                    <a:pt x="965" y="608"/>
                  </a:lnTo>
                  <a:lnTo>
                    <a:pt x="962" y="608"/>
                  </a:lnTo>
                  <a:lnTo>
                    <a:pt x="954" y="610"/>
                  </a:lnTo>
                  <a:lnTo>
                    <a:pt x="946" y="602"/>
                  </a:lnTo>
                  <a:lnTo>
                    <a:pt x="942" y="600"/>
                  </a:lnTo>
                  <a:lnTo>
                    <a:pt x="939" y="593"/>
                  </a:lnTo>
                  <a:lnTo>
                    <a:pt x="931" y="585"/>
                  </a:lnTo>
                  <a:lnTo>
                    <a:pt x="919" y="575"/>
                  </a:lnTo>
                  <a:lnTo>
                    <a:pt x="910" y="575"/>
                  </a:lnTo>
                  <a:lnTo>
                    <a:pt x="906" y="571"/>
                  </a:lnTo>
                  <a:lnTo>
                    <a:pt x="896" y="571"/>
                  </a:lnTo>
                  <a:lnTo>
                    <a:pt x="892" y="570"/>
                  </a:lnTo>
                  <a:lnTo>
                    <a:pt x="883" y="568"/>
                  </a:lnTo>
                  <a:lnTo>
                    <a:pt x="883" y="570"/>
                  </a:lnTo>
                  <a:lnTo>
                    <a:pt x="883" y="568"/>
                  </a:lnTo>
                  <a:close/>
                  <a:moveTo>
                    <a:pt x="1372" y="514"/>
                  </a:moveTo>
                  <a:lnTo>
                    <a:pt x="1370" y="516"/>
                  </a:lnTo>
                  <a:lnTo>
                    <a:pt x="1368" y="518"/>
                  </a:lnTo>
                  <a:lnTo>
                    <a:pt x="1368" y="522"/>
                  </a:lnTo>
                  <a:lnTo>
                    <a:pt x="1370" y="522"/>
                  </a:lnTo>
                  <a:lnTo>
                    <a:pt x="1370" y="523"/>
                  </a:lnTo>
                  <a:lnTo>
                    <a:pt x="1374" y="523"/>
                  </a:lnTo>
                  <a:lnTo>
                    <a:pt x="1376" y="523"/>
                  </a:lnTo>
                  <a:lnTo>
                    <a:pt x="1378" y="520"/>
                  </a:lnTo>
                  <a:lnTo>
                    <a:pt x="1380" y="518"/>
                  </a:lnTo>
                  <a:lnTo>
                    <a:pt x="1376" y="516"/>
                  </a:lnTo>
                  <a:lnTo>
                    <a:pt x="1372" y="514"/>
                  </a:lnTo>
                  <a:close/>
                  <a:moveTo>
                    <a:pt x="1437" y="529"/>
                  </a:moveTo>
                  <a:lnTo>
                    <a:pt x="1436" y="533"/>
                  </a:lnTo>
                  <a:lnTo>
                    <a:pt x="1432" y="535"/>
                  </a:lnTo>
                  <a:lnTo>
                    <a:pt x="1436" y="541"/>
                  </a:lnTo>
                  <a:lnTo>
                    <a:pt x="1436" y="550"/>
                  </a:lnTo>
                  <a:lnTo>
                    <a:pt x="1432" y="554"/>
                  </a:lnTo>
                  <a:lnTo>
                    <a:pt x="1426" y="560"/>
                  </a:lnTo>
                  <a:lnTo>
                    <a:pt x="1426" y="575"/>
                  </a:lnTo>
                  <a:lnTo>
                    <a:pt x="1428" y="587"/>
                  </a:lnTo>
                  <a:lnTo>
                    <a:pt x="1428" y="608"/>
                  </a:lnTo>
                  <a:lnTo>
                    <a:pt x="1426" y="627"/>
                  </a:lnTo>
                  <a:lnTo>
                    <a:pt x="1428" y="629"/>
                  </a:lnTo>
                  <a:lnTo>
                    <a:pt x="1428" y="635"/>
                  </a:lnTo>
                  <a:lnTo>
                    <a:pt x="1426" y="635"/>
                  </a:lnTo>
                  <a:lnTo>
                    <a:pt x="1426" y="639"/>
                  </a:lnTo>
                  <a:lnTo>
                    <a:pt x="1430" y="646"/>
                  </a:lnTo>
                  <a:lnTo>
                    <a:pt x="1428" y="664"/>
                  </a:lnTo>
                  <a:lnTo>
                    <a:pt x="1424" y="683"/>
                  </a:lnTo>
                  <a:lnTo>
                    <a:pt x="1428" y="675"/>
                  </a:lnTo>
                  <a:lnTo>
                    <a:pt x="1432" y="673"/>
                  </a:lnTo>
                  <a:lnTo>
                    <a:pt x="1434" y="673"/>
                  </a:lnTo>
                  <a:lnTo>
                    <a:pt x="1439" y="679"/>
                  </a:lnTo>
                  <a:lnTo>
                    <a:pt x="1441" y="681"/>
                  </a:lnTo>
                  <a:lnTo>
                    <a:pt x="1443" y="685"/>
                  </a:lnTo>
                  <a:lnTo>
                    <a:pt x="1443" y="679"/>
                  </a:lnTo>
                  <a:lnTo>
                    <a:pt x="1443" y="675"/>
                  </a:lnTo>
                  <a:lnTo>
                    <a:pt x="1437" y="667"/>
                  </a:lnTo>
                  <a:lnTo>
                    <a:pt x="1434" y="658"/>
                  </a:lnTo>
                  <a:lnTo>
                    <a:pt x="1436" y="641"/>
                  </a:lnTo>
                  <a:lnTo>
                    <a:pt x="1439" y="623"/>
                  </a:lnTo>
                  <a:lnTo>
                    <a:pt x="1441" y="621"/>
                  </a:lnTo>
                  <a:lnTo>
                    <a:pt x="1441" y="619"/>
                  </a:lnTo>
                  <a:lnTo>
                    <a:pt x="1447" y="619"/>
                  </a:lnTo>
                  <a:lnTo>
                    <a:pt x="1451" y="619"/>
                  </a:lnTo>
                  <a:lnTo>
                    <a:pt x="1455" y="623"/>
                  </a:lnTo>
                  <a:lnTo>
                    <a:pt x="1459" y="627"/>
                  </a:lnTo>
                  <a:lnTo>
                    <a:pt x="1455" y="616"/>
                  </a:lnTo>
                  <a:lnTo>
                    <a:pt x="1447" y="608"/>
                  </a:lnTo>
                  <a:lnTo>
                    <a:pt x="1445" y="608"/>
                  </a:lnTo>
                  <a:lnTo>
                    <a:pt x="1445" y="589"/>
                  </a:lnTo>
                  <a:lnTo>
                    <a:pt x="1443" y="571"/>
                  </a:lnTo>
                  <a:lnTo>
                    <a:pt x="1445" y="568"/>
                  </a:lnTo>
                  <a:lnTo>
                    <a:pt x="1447" y="562"/>
                  </a:lnTo>
                  <a:lnTo>
                    <a:pt x="1443" y="556"/>
                  </a:lnTo>
                  <a:lnTo>
                    <a:pt x="1439" y="548"/>
                  </a:lnTo>
                  <a:lnTo>
                    <a:pt x="1441" y="543"/>
                  </a:lnTo>
                  <a:lnTo>
                    <a:pt x="1443" y="537"/>
                  </a:lnTo>
                  <a:lnTo>
                    <a:pt x="1441" y="533"/>
                  </a:lnTo>
                  <a:lnTo>
                    <a:pt x="1437" y="529"/>
                  </a:lnTo>
                  <a:close/>
                  <a:moveTo>
                    <a:pt x="1027" y="500"/>
                  </a:moveTo>
                  <a:lnTo>
                    <a:pt x="1029" y="500"/>
                  </a:lnTo>
                  <a:lnTo>
                    <a:pt x="1027" y="508"/>
                  </a:lnTo>
                  <a:lnTo>
                    <a:pt x="1025" y="512"/>
                  </a:lnTo>
                  <a:lnTo>
                    <a:pt x="1027" y="520"/>
                  </a:lnTo>
                  <a:lnTo>
                    <a:pt x="1027" y="529"/>
                  </a:lnTo>
                  <a:lnTo>
                    <a:pt x="1025" y="533"/>
                  </a:lnTo>
                  <a:lnTo>
                    <a:pt x="1021" y="537"/>
                  </a:lnTo>
                  <a:lnTo>
                    <a:pt x="1021" y="535"/>
                  </a:lnTo>
                  <a:lnTo>
                    <a:pt x="1017" y="535"/>
                  </a:lnTo>
                  <a:lnTo>
                    <a:pt x="1015" y="539"/>
                  </a:lnTo>
                  <a:lnTo>
                    <a:pt x="1013" y="541"/>
                  </a:lnTo>
                  <a:lnTo>
                    <a:pt x="1015" y="543"/>
                  </a:lnTo>
                  <a:lnTo>
                    <a:pt x="1019" y="545"/>
                  </a:lnTo>
                  <a:lnTo>
                    <a:pt x="1013" y="548"/>
                  </a:lnTo>
                  <a:lnTo>
                    <a:pt x="1010" y="552"/>
                  </a:lnTo>
                  <a:lnTo>
                    <a:pt x="1010" y="554"/>
                  </a:lnTo>
                  <a:lnTo>
                    <a:pt x="1006" y="554"/>
                  </a:lnTo>
                  <a:lnTo>
                    <a:pt x="1002" y="554"/>
                  </a:lnTo>
                  <a:lnTo>
                    <a:pt x="1000" y="558"/>
                  </a:lnTo>
                  <a:lnTo>
                    <a:pt x="996" y="562"/>
                  </a:lnTo>
                  <a:lnTo>
                    <a:pt x="996" y="564"/>
                  </a:lnTo>
                  <a:lnTo>
                    <a:pt x="992" y="564"/>
                  </a:lnTo>
                  <a:lnTo>
                    <a:pt x="988" y="564"/>
                  </a:lnTo>
                  <a:lnTo>
                    <a:pt x="983" y="570"/>
                  </a:lnTo>
                  <a:lnTo>
                    <a:pt x="979" y="577"/>
                  </a:lnTo>
                  <a:lnTo>
                    <a:pt x="975" y="581"/>
                  </a:lnTo>
                  <a:lnTo>
                    <a:pt x="973" y="585"/>
                  </a:lnTo>
                  <a:lnTo>
                    <a:pt x="969" y="587"/>
                  </a:lnTo>
                  <a:lnTo>
                    <a:pt x="965" y="589"/>
                  </a:lnTo>
                  <a:lnTo>
                    <a:pt x="958" y="587"/>
                  </a:lnTo>
                  <a:lnTo>
                    <a:pt x="952" y="583"/>
                  </a:lnTo>
                  <a:lnTo>
                    <a:pt x="960" y="579"/>
                  </a:lnTo>
                  <a:lnTo>
                    <a:pt x="965" y="577"/>
                  </a:lnTo>
                  <a:lnTo>
                    <a:pt x="971" y="573"/>
                  </a:lnTo>
                  <a:lnTo>
                    <a:pt x="975" y="568"/>
                  </a:lnTo>
                  <a:lnTo>
                    <a:pt x="977" y="562"/>
                  </a:lnTo>
                  <a:lnTo>
                    <a:pt x="979" y="558"/>
                  </a:lnTo>
                  <a:lnTo>
                    <a:pt x="983" y="556"/>
                  </a:lnTo>
                  <a:lnTo>
                    <a:pt x="986" y="556"/>
                  </a:lnTo>
                  <a:lnTo>
                    <a:pt x="988" y="552"/>
                  </a:lnTo>
                  <a:lnTo>
                    <a:pt x="990" y="548"/>
                  </a:lnTo>
                  <a:lnTo>
                    <a:pt x="992" y="546"/>
                  </a:lnTo>
                  <a:lnTo>
                    <a:pt x="996" y="546"/>
                  </a:lnTo>
                  <a:lnTo>
                    <a:pt x="1004" y="539"/>
                  </a:lnTo>
                  <a:lnTo>
                    <a:pt x="1011" y="525"/>
                  </a:lnTo>
                  <a:lnTo>
                    <a:pt x="1019" y="512"/>
                  </a:lnTo>
                  <a:lnTo>
                    <a:pt x="1025" y="500"/>
                  </a:lnTo>
                  <a:lnTo>
                    <a:pt x="1027" y="500"/>
                  </a:lnTo>
                  <a:close/>
                  <a:moveTo>
                    <a:pt x="1388" y="38"/>
                  </a:moveTo>
                  <a:lnTo>
                    <a:pt x="1382" y="46"/>
                  </a:lnTo>
                  <a:lnTo>
                    <a:pt x="1376" y="57"/>
                  </a:lnTo>
                  <a:lnTo>
                    <a:pt x="1372" y="59"/>
                  </a:lnTo>
                  <a:lnTo>
                    <a:pt x="1374" y="71"/>
                  </a:lnTo>
                  <a:lnTo>
                    <a:pt x="1380" y="84"/>
                  </a:lnTo>
                  <a:lnTo>
                    <a:pt x="1386" y="84"/>
                  </a:lnTo>
                  <a:lnTo>
                    <a:pt x="1391" y="86"/>
                  </a:lnTo>
                  <a:lnTo>
                    <a:pt x="1395" y="82"/>
                  </a:lnTo>
                  <a:lnTo>
                    <a:pt x="1397" y="80"/>
                  </a:lnTo>
                  <a:lnTo>
                    <a:pt x="1397" y="76"/>
                  </a:lnTo>
                  <a:lnTo>
                    <a:pt x="1397" y="74"/>
                  </a:lnTo>
                  <a:lnTo>
                    <a:pt x="1401" y="71"/>
                  </a:lnTo>
                  <a:lnTo>
                    <a:pt x="1405" y="69"/>
                  </a:lnTo>
                  <a:lnTo>
                    <a:pt x="1407" y="65"/>
                  </a:lnTo>
                  <a:lnTo>
                    <a:pt x="1407" y="59"/>
                  </a:lnTo>
                  <a:lnTo>
                    <a:pt x="1397" y="48"/>
                  </a:lnTo>
                  <a:lnTo>
                    <a:pt x="1388" y="38"/>
                  </a:lnTo>
                  <a:close/>
                  <a:moveTo>
                    <a:pt x="1441" y="49"/>
                  </a:moveTo>
                  <a:lnTo>
                    <a:pt x="1441" y="59"/>
                  </a:lnTo>
                  <a:lnTo>
                    <a:pt x="1443" y="65"/>
                  </a:lnTo>
                  <a:lnTo>
                    <a:pt x="1445" y="67"/>
                  </a:lnTo>
                  <a:lnTo>
                    <a:pt x="1447" y="69"/>
                  </a:lnTo>
                  <a:lnTo>
                    <a:pt x="1451" y="69"/>
                  </a:lnTo>
                  <a:lnTo>
                    <a:pt x="1455" y="67"/>
                  </a:lnTo>
                  <a:lnTo>
                    <a:pt x="1459" y="63"/>
                  </a:lnTo>
                  <a:lnTo>
                    <a:pt x="1462" y="61"/>
                  </a:lnTo>
                  <a:lnTo>
                    <a:pt x="1461" y="57"/>
                  </a:lnTo>
                  <a:lnTo>
                    <a:pt x="1459" y="53"/>
                  </a:lnTo>
                  <a:lnTo>
                    <a:pt x="1453" y="53"/>
                  </a:lnTo>
                  <a:lnTo>
                    <a:pt x="1449" y="55"/>
                  </a:lnTo>
                  <a:lnTo>
                    <a:pt x="1445" y="51"/>
                  </a:lnTo>
                  <a:lnTo>
                    <a:pt x="1441" y="49"/>
                  </a:lnTo>
                  <a:close/>
                  <a:moveTo>
                    <a:pt x="1489" y="53"/>
                  </a:moveTo>
                  <a:lnTo>
                    <a:pt x="1493" y="59"/>
                  </a:lnTo>
                  <a:lnTo>
                    <a:pt x="1497" y="65"/>
                  </a:lnTo>
                  <a:lnTo>
                    <a:pt x="1501" y="69"/>
                  </a:lnTo>
                  <a:lnTo>
                    <a:pt x="1505" y="72"/>
                  </a:lnTo>
                  <a:lnTo>
                    <a:pt x="1508" y="72"/>
                  </a:lnTo>
                  <a:lnTo>
                    <a:pt x="1514" y="72"/>
                  </a:lnTo>
                  <a:lnTo>
                    <a:pt x="1520" y="71"/>
                  </a:lnTo>
                  <a:lnTo>
                    <a:pt x="1526" y="67"/>
                  </a:lnTo>
                  <a:lnTo>
                    <a:pt x="1530" y="65"/>
                  </a:lnTo>
                  <a:lnTo>
                    <a:pt x="1533" y="65"/>
                  </a:lnTo>
                  <a:lnTo>
                    <a:pt x="1532" y="61"/>
                  </a:lnTo>
                  <a:lnTo>
                    <a:pt x="1530" y="59"/>
                  </a:lnTo>
                  <a:lnTo>
                    <a:pt x="1510" y="53"/>
                  </a:lnTo>
                  <a:lnTo>
                    <a:pt x="1489" y="53"/>
                  </a:lnTo>
                  <a:close/>
                  <a:moveTo>
                    <a:pt x="1063" y="84"/>
                  </a:moveTo>
                  <a:lnTo>
                    <a:pt x="1059" y="86"/>
                  </a:lnTo>
                  <a:lnTo>
                    <a:pt x="1056" y="92"/>
                  </a:lnTo>
                  <a:lnTo>
                    <a:pt x="1056" y="94"/>
                  </a:lnTo>
                  <a:lnTo>
                    <a:pt x="1057" y="94"/>
                  </a:lnTo>
                  <a:lnTo>
                    <a:pt x="1061" y="94"/>
                  </a:lnTo>
                  <a:lnTo>
                    <a:pt x="1063" y="88"/>
                  </a:lnTo>
                  <a:lnTo>
                    <a:pt x="1063" y="84"/>
                  </a:lnTo>
                  <a:close/>
                  <a:moveTo>
                    <a:pt x="1407" y="84"/>
                  </a:moveTo>
                  <a:lnTo>
                    <a:pt x="1405" y="92"/>
                  </a:lnTo>
                  <a:lnTo>
                    <a:pt x="1407" y="92"/>
                  </a:lnTo>
                  <a:lnTo>
                    <a:pt x="1411" y="94"/>
                  </a:lnTo>
                  <a:lnTo>
                    <a:pt x="1411" y="90"/>
                  </a:lnTo>
                  <a:lnTo>
                    <a:pt x="1411" y="86"/>
                  </a:lnTo>
                  <a:lnTo>
                    <a:pt x="1411" y="84"/>
                  </a:lnTo>
                  <a:lnTo>
                    <a:pt x="1407" y="84"/>
                  </a:lnTo>
                  <a:close/>
                  <a:moveTo>
                    <a:pt x="1424" y="90"/>
                  </a:moveTo>
                  <a:lnTo>
                    <a:pt x="1416" y="96"/>
                  </a:lnTo>
                  <a:lnTo>
                    <a:pt x="1407" y="103"/>
                  </a:lnTo>
                  <a:lnTo>
                    <a:pt x="1405" y="105"/>
                  </a:lnTo>
                  <a:lnTo>
                    <a:pt x="1403" y="107"/>
                  </a:lnTo>
                  <a:lnTo>
                    <a:pt x="1424" y="111"/>
                  </a:lnTo>
                  <a:lnTo>
                    <a:pt x="1447" y="113"/>
                  </a:lnTo>
                  <a:lnTo>
                    <a:pt x="1447" y="107"/>
                  </a:lnTo>
                  <a:lnTo>
                    <a:pt x="1447" y="101"/>
                  </a:lnTo>
                  <a:lnTo>
                    <a:pt x="1443" y="97"/>
                  </a:lnTo>
                  <a:lnTo>
                    <a:pt x="1437" y="96"/>
                  </a:lnTo>
                  <a:lnTo>
                    <a:pt x="1432" y="92"/>
                  </a:lnTo>
                  <a:lnTo>
                    <a:pt x="1424" y="90"/>
                  </a:lnTo>
                  <a:close/>
                  <a:moveTo>
                    <a:pt x="1257" y="119"/>
                  </a:moveTo>
                  <a:lnTo>
                    <a:pt x="1257" y="120"/>
                  </a:lnTo>
                  <a:lnTo>
                    <a:pt x="1259" y="122"/>
                  </a:lnTo>
                  <a:lnTo>
                    <a:pt x="1265" y="120"/>
                  </a:lnTo>
                  <a:lnTo>
                    <a:pt x="1267" y="120"/>
                  </a:lnTo>
                  <a:lnTo>
                    <a:pt x="1263" y="119"/>
                  </a:lnTo>
                  <a:lnTo>
                    <a:pt x="1257" y="119"/>
                  </a:lnTo>
                  <a:close/>
                  <a:moveTo>
                    <a:pt x="1067" y="128"/>
                  </a:moveTo>
                  <a:lnTo>
                    <a:pt x="1067" y="130"/>
                  </a:lnTo>
                  <a:lnTo>
                    <a:pt x="1065" y="134"/>
                  </a:lnTo>
                  <a:lnTo>
                    <a:pt x="1063" y="132"/>
                  </a:lnTo>
                  <a:lnTo>
                    <a:pt x="1067" y="128"/>
                  </a:lnTo>
                  <a:close/>
                  <a:moveTo>
                    <a:pt x="1904" y="155"/>
                  </a:moveTo>
                  <a:lnTo>
                    <a:pt x="1900" y="159"/>
                  </a:lnTo>
                  <a:lnTo>
                    <a:pt x="1896" y="163"/>
                  </a:lnTo>
                  <a:lnTo>
                    <a:pt x="1894" y="167"/>
                  </a:lnTo>
                  <a:lnTo>
                    <a:pt x="1890" y="170"/>
                  </a:lnTo>
                  <a:lnTo>
                    <a:pt x="1898" y="172"/>
                  </a:lnTo>
                  <a:lnTo>
                    <a:pt x="1906" y="172"/>
                  </a:lnTo>
                  <a:lnTo>
                    <a:pt x="1908" y="170"/>
                  </a:lnTo>
                  <a:lnTo>
                    <a:pt x="1912" y="168"/>
                  </a:lnTo>
                  <a:lnTo>
                    <a:pt x="1921" y="170"/>
                  </a:lnTo>
                  <a:lnTo>
                    <a:pt x="1931" y="172"/>
                  </a:lnTo>
                  <a:lnTo>
                    <a:pt x="1933" y="168"/>
                  </a:lnTo>
                  <a:lnTo>
                    <a:pt x="1933" y="165"/>
                  </a:lnTo>
                  <a:lnTo>
                    <a:pt x="1919" y="159"/>
                  </a:lnTo>
                  <a:lnTo>
                    <a:pt x="1904" y="155"/>
                  </a:lnTo>
                  <a:close/>
                  <a:moveTo>
                    <a:pt x="1545" y="159"/>
                  </a:moveTo>
                  <a:lnTo>
                    <a:pt x="1543" y="165"/>
                  </a:lnTo>
                  <a:lnTo>
                    <a:pt x="1541" y="172"/>
                  </a:lnTo>
                  <a:lnTo>
                    <a:pt x="1549" y="172"/>
                  </a:lnTo>
                  <a:lnTo>
                    <a:pt x="1556" y="172"/>
                  </a:lnTo>
                  <a:lnTo>
                    <a:pt x="1558" y="170"/>
                  </a:lnTo>
                  <a:lnTo>
                    <a:pt x="1558" y="168"/>
                  </a:lnTo>
                  <a:lnTo>
                    <a:pt x="1556" y="168"/>
                  </a:lnTo>
                  <a:lnTo>
                    <a:pt x="1556" y="165"/>
                  </a:lnTo>
                  <a:lnTo>
                    <a:pt x="1555" y="165"/>
                  </a:lnTo>
                  <a:lnTo>
                    <a:pt x="1553" y="161"/>
                  </a:lnTo>
                  <a:lnTo>
                    <a:pt x="1551" y="159"/>
                  </a:lnTo>
                  <a:lnTo>
                    <a:pt x="1549" y="159"/>
                  </a:lnTo>
                  <a:lnTo>
                    <a:pt x="1545" y="159"/>
                  </a:lnTo>
                  <a:close/>
                  <a:moveTo>
                    <a:pt x="1603" y="591"/>
                  </a:moveTo>
                  <a:lnTo>
                    <a:pt x="1599" y="593"/>
                  </a:lnTo>
                  <a:lnTo>
                    <a:pt x="1595" y="594"/>
                  </a:lnTo>
                  <a:lnTo>
                    <a:pt x="1595" y="598"/>
                  </a:lnTo>
                  <a:lnTo>
                    <a:pt x="1599" y="598"/>
                  </a:lnTo>
                  <a:lnTo>
                    <a:pt x="1603" y="593"/>
                  </a:lnTo>
                  <a:lnTo>
                    <a:pt x="1603" y="591"/>
                  </a:lnTo>
                  <a:close/>
                  <a:moveTo>
                    <a:pt x="1240" y="109"/>
                  </a:moveTo>
                  <a:lnTo>
                    <a:pt x="1242" y="113"/>
                  </a:lnTo>
                  <a:lnTo>
                    <a:pt x="1244" y="113"/>
                  </a:lnTo>
                  <a:lnTo>
                    <a:pt x="1244" y="111"/>
                  </a:lnTo>
                  <a:lnTo>
                    <a:pt x="1242" y="109"/>
                  </a:lnTo>
                  <a:lnTo>
                    <a:pt x="1240" y="109"/>
                  </a:lnTo>
                  <a:close/>
                  <a:moveTo>
                    <a:pt x="1230" y="113"/>
                  </a:moveTo>
                  <a:lnTo>
                    <a:pt x="1230" y="115"/>
                  </a:lnTo>
                  <a:lnTo>
                    <a:pt x="1232" y="117"/>
                  </a:lnTo>
                  <a:lnTo>
                    <a:pt x="1232" y="115"/>
                  </a:lnTo>
                  <a:lnTo>
                    <a:pt x="1234" y="115"/>
                  </a:lnTo>
                  <a:lnTo>
                    <a:pt x="1234" y="113"/>
                  </a:lnTo>
                  <a:lnTo>
                    <a:pt x="1230" y="113"/>
                  </a:lnTo>
                  <a:close/>
                  <a:moveTo>
                    <a:pt x="1198" y="115"/>
                  </a:moveTo>
                  <a:lnTo>
                    <a:pt x="1196" y="115"/>
                  </a:lnTo>
                  <a:lnTo>
                    <a:pt x="1196" y="117"/>
                  </a:lnTo>
                  <a:lnTo>
                    <a:pt x="1198" y="117"/>
                  </a:lnTo>
                  <a:lnTo>
                    <a:pt x="1200" y="119"/>
                  </a:lnTo>
                  <a:lnTo>
                    <a:pt x="1200" y="115"/>
                  </a:lnTo>
                  <a:lnTo>
                    <a:pt x="1198" y="115"/>
                  </a:lnTo>
                  <a:close/>
                  <a:moveTo>
                    <a:pt x="1251" y="115"/>
                  </a:moveTo>
                  <a:lnTo>
                    <a:pt x="1249" y="117"/>
                  </a:lnTo>
                  <a:lnTo>
                    <a:pt x="1251" y="119"/>
                  </a:lnTo>
                  <a:lnTo>
                    <a:pt x="1253" y="117"/>
                  </a:lnTo>
                  <a:lnTo>
                    <a:pt x="1255" y="115"/>
                  </a:lnTo>
                  <a:lnTo>
                    <a:pt x="1251" y="115"/>
                  </a:lnTo>
                  <a:close/>
                  <a:moveTo>
                    <a:pt x="1071" y="117"/>
                  </a:moveTo>
                  <a:lnTo>
                    <a:pt x="1073" y="117"/>
                  </a:lnTo>
                  <a:lnTo>
                    <a:pt x="1073" y="120"/>
                  </a:lnTo>
                  <a:lnTo>
                    <a:pt x="1071" y="126"/>
                  </a:lnTo>
                  <a:lnTo>
                    <a:pt x="1069" y="128"/>
                  </a:lnTo>
                  <a:lnTo>
                    <a:pt x="1067" y="126"/>
                  </a:lnTo>
                  <a:lnTo>
                    <a:pt x="1065" y="124"/>
                  </a:lnTo>
                  <a:lnTo>
                    <a:pt x="1067" y="119"/>
                  </a:lnTo>
                  <a:lnTo>
                    <a:pt x="1071" y="117"/>
                  </a:lnTo>
                  <a:close/>
                  <a:moveTo>
                    <a:pt x="1223" y="117"/>
                  </a:moveTo>
                  <a:lnTo>
                    <a:pt x="1223" y="120"/>
                  </a:lnTo>
                  <a:lnTo>
                    <a:pt x="1221" y="124"/>
                  </a:lnTo>
                  <a:lnTo>
                    <a:pt x="1226" y="122"/>
                  </a:lnTo>
                  <a:lnTo>
                    <a:pt x="1226" y="120"/>
                  </a:lnTo>
                  <a:lnTo>
                    <a:pt x="1226" y="117"/>
                  </a:lnTo>
                  <a:lnTo>
                    <a:pt x="1223" y="117"/>
                  </a:lnTo>
                  <a:close/>
                  <a:moveTo>
                    <a:pt x="1242" y="120"/>
                  </a:moveTo>
                  <a:lnTo>
                    <a:pt x="1240" y="124"/>
                  </a:lnTo>
                  <a:lnTo>
                    <a:pt x="1240" y="128"/>
                  </a:lnTo>
                  <a:lnTo>
                    <a:pt x="1242" y="126"/>
                  </a:lnTo>
                  <a:lnTo>
                    <a:pt x="1244" y="122"/>
                  </a:lnTo>
                  <a:lnTo>
                    <a:pt x="1244" y="120"/>
                  </a:lnTo>
                  <a:lnTo>
                    <a:pt x="1244" y="119"/>
                  </a:lnTo>
                  <a:lnTo>
                    <a:pt x="1242" y="120"/>
                  </a:lnTo>
                  <a:close/>
                  <a:moveTo>
                    <a:pt x="1232" y="126"/>
                  </a:moveTo>
                  <a:lnTo>
                    <a:pt x="1234" y="132"/>
                  </a:lnTo>
                  <a:lnTo>
                    <a:pt x="1234" y="128"/>
                  </a:lnTo>
                  <a:lnTo>
                    <a:pt x="1232" y="126"/>
                  </a:lnTo>
                  <a:close/>
                  <a:moveTo>
                    <a:pt x="1261" y="126"/>
                  </a:moveTo>
                  <a:lnTo>
                    <a:pt x="1261" y="130"/>
                  </a:lnTo>
                  <a:lnTo>
                    <a:pt x="1261" y="134"/>
                  </a:lnTo>
                  <a:lnTo>
                    <a:pt x="1265" y="134"/>
                  </a:lnTo>
                  <a:lnTo>
                    <a:pt x="1267" y="132"/>
                  </a:lnTo>
                  <a:lnTo>
                    <a:pt x="1265" y="128"/>
                  </a:lnTo>
                  <a:lnTo>
                    <a:pt x="1261" y="126"/>
                  </a:lnTo>
                  <a:close/>
                  <a:moveTo>
                    <a:pt x="1249" y="128"/>
                  </a:moveTo>
                  <a:lnTo>
                    <a:pt x="1247" y="130"/>
                  </a:lnTo>
                  <a:lnTo>
                    <a:pt x="1246" y="134"/>
                  </a:lnTo>
                  <a:lnTo>
                    <a:pt x="1249" y="134"/>
                  </a:lnTo>
                  <a:lnTo>
                    <a:pt x="1251" y="134"/>
                  </a:lnTo>
                  <a:lnTo>
                    <a:pt x="1253" y="138"/>
                  </a:lnTo>
                  <a:lnTo>
                    <a:pt x="1257" y="142"/>
                  </a:lnTo>
                  <a:lnTo>
                    <a:pt x="1259" y="142"/>
                  </a:lnTo>
                  <a:lnTo>
                    <a:pt x="1259" y="140"/>
                  </a:lnTo>
                  <a:lnTo>
                    <a:pt x="1257" y="138"/>
                  </a:lnTo>
                  <a:lnTo>
                    <a:pt x="1255" y="138"/>
                  </a:lnTo>
                  <a:lnTo>
                    <a:pt x="1255" y="136"/>
                  </a:lnTo>
                  <a:lnTo>
                    <a:pt x="1257" y="132"/>
                  </a:lnTo>
                  <a:lnTo>
                    <a:pt x="1253" y="130"/>
                  </a:lnTo>
                  <a:lnTo>
                    <a:pt x="1249" y="128"/>
                  </a:lnTo>
                  <a:close/>
                  <a:moveTo>
                    <a:pt x="1409" y="136"/>
                  </a:moveTo>
                  <a:lnTo>
                    <a:pt x="1411" y="138"/>
                  </a:lnTo>
                  <a:lnTo>
                    <a:pt x="1413" y="140"/>
                  </a:lnTo>
                  <a:lnTo>
                    <a:pt x="1411" y="138"/>
                  </a:lnTo>
                  <a:lnTo>
                    <a:pt x="1407" y="138"/>
                  </a:lnTo>
                  <a:lnTo>
                    <a:pt x="1407" y="136"/>
                  </a:lnTo>
                  <a:lnTo>
                    <a:pt x="1409" y="136"/>
                  </a:lnTo>
                  <a:close/>
                  <a:moveTo>
                    <a:pt x="1537" y="163"/>
                  </a:moveTo>
                  <a:lnTo>
                    <a:pt x="1535" y="165"/>
                  </a:lnTo>
                  <a:lnTo>
                    <a:pt x="1533" y="167"/>
                  </a:lnTo>
                  <a:lnTo>
                    <a:pt x="1535" y="168"/>
                  </a:lnTo>
                  <a:lnTo>
                    <a:pt x="1539" y="168"/>
                  </a:lnTo>
                  <a:lnTo>
                    <a:pt x="1539" y="165"/>
                  </a:lnTo>
                  <a:lnTo>
                    <a:pt x="1537" y="163"/>
                  </a:lnTo>
                  <a:close/>
                  <a:moveTo>
                    <a:pt x="1522" y="165"/>
                  </a:moveTo>
                  <a:lnTo>
                    <a:pt x="1522" y="167"/>
                  </a:lnTo>
                  <a:lnTo>
                    <a:pt x="1520" y="170"/>
                  </a:lnTo>
                  <a:lnTo>
                    <a:pt x="1520" y="168"/>
                  </a:lnTo>
                  <a:lnTo>
                    <a:pt x="1522" y="165"/>
                  </a:lnTo>
                  <a:close/>
                  <a:moveTo>
                    <a:pt x="1700" y="424"/>
                  </a:moveTo>
                  <a:lnTo>
                    <a:pt x="1698" y="427"/>
                  </a:lnTo>
                  <a:lnTo>
                    <a:pt x="1695" y="429"/>
                  </a:lnTo>
                  <a:lnTo>
                    <a:pt x="1695" y="435"/>
                  </a:lnTo>
                  <a:lnTo>
                    <a:pt x="1695" y="439"/>
                  </a:lnTo>
                  <a:lnTo>
                    <a:pt x="1697" y="439"/>
                  </a:lnTo>
                  <a:lnTo>
                    <a:pt x="1702" y="435"/>
                  </a:lnTo>
                  <a:lnTo>
                    <a:pt x="1704" y="431"/>
                  </a:lnTo>
                  <a:lnTo>
                    <a:pt x="1704" y="429"/>
                  </a:lnTo>
                  <a:lnTo>
                    <a:pt x="1704" y="426"/>
                  </a:lnTo>
                  <a:lnTo>
                    <a:pt x="1700" y="424"/>
                  </a:lnTo>
                  <a:close/>
                  <a:moveTo>
                    <a:pt x="1242" y="145"/>
                  </a:moveTo>
                  <a:lnTo>
                    <a:pt x="1242" y="147"/>
                  </a:lnTo>
                  <a:lnTo>
                    <a:pt x="1240" y="149"/>
                  </a:lnTo>
                  <a:lnTo>
                    <a:pt x="1240" y="145"/>
                  </a:lnTo>
                  <a:lnTo>
                    <a:pt x="1242" y="145"/>
                  </a:lnTo>
                  <a:close/>
                  <a:moveTo>
                    <a:pt x="1762" y="182"/>
                  </a:moveTo>
                  <a:lnTo>
                    <a:pt x="1758" y="190"/>
                  </a:lnTo>
                  <a:lnTo>
                    <a:pt x="1762" y="191"/>
                  </a:lnTo>
                  <a:lnTo>
                    <a:pt x="1764" y="193"/>
                  </a:lnTo>
                  <a:lnTo>
                    <a:pt x="1766" y="193"/>
                  </a:lnTo>
                  <a:lnTo>
                    <a:pt x="1768" y="191"/>
                  </a:lnTo>
                  <a:lnTo>
                    <a:pt x="1769" y="191"/>
                  </a:lnTo>
                  <a:lnTo>
                    <a:pt x="1771" y="191"/>
                  </a:lnTo>
                  <a:lnTo>
                    <a:pt x="1771" y="188"/>
                  </a:lnTo>
                  <a:lnTo>
                    <a:pt x="1768" y="184"/>
                  </a:lnTo>
                  <a:lnTo>
                    <a:pt x="1762" y="182"/>
                  </a:lnTo>
                  <a:close/>
                  <a:moveTo>
                    <a:pt x="1549" y="662"/>
                  </a:moveTo>
                  <a:lnTo>
                    <a:pt x="1547" y="665"/>
                  </a:lnTo>
                  <a:lnTo>
                    <a:pt x="1547" y="669"/>
                  </a:lnTo>
                  <a:lnTo>
                    <a:pt x="1549" y="665"/>
                  </a:lnTo>
                  <a:lnTo>
                    <a:pt x="1551" y="664"/>
                  </a:lnTo>
                  <a:lnTo>
                    <a:pt x="1553" y="662"/>
                  </a:lnTo>
                  <a:lnTo>
                    <a:pt x="1551" y="660"/>
                  </a:lnTo>
                  <a:lnTo>
                    <a:pt x="1549" y="662"/>
                  </a:lnTo>
                  <a:close/>
                  <a:moveTo>
                    <a:pt x="1528" y="677"/>
                  </a:moveTo>
                  <a:lnTo>
                    <a:pt x="1524" y="681"/>
                  </a:lnTo>
                  <a:lnTo>
                    <a:pt x="1522" y="687"/>
                  </a:lnTo>
                  <a:lnTo>
                    <a:pt x="1522" y="688"/>
                  </a:lnTo>
                  <a:lnTo>
                    <a:pt x="1524" y="688"/>
                  </a:lnTo>
                  <a:lnTo>
                    <a:pt x="1528" y="687"/>
                  </a:lnTo>
                  <a:lnTo>
                    <a:pt x="1530" y="681"/>
                  </a:lnTo>
                  <a:lnTo>
                    <a:pt x="1528" y="677"/>
                  </a:lnTo>
                  <a:close/>
                  <a:moveTo>
                    <a:pt x="1508" y="688"/>
                  </a:moveTo>
                  <a:lnTo>
                    <a:pt x="1507" y="692"/>
                  </a:lnTo>
                  <a:lnTo>
                    <a:pt x="1507" y="696"/>
                  </a:lnTo>
                  <a:lnTo>
                    <a:pt x="1507" y="698"/>
                  </a:lnTo>
                  <a:lnTo>
                    <a:pt x="1507" y="700"/>
                  </a:lnTo>
                  <a:lnTo>
                    <a:pt x="1508" y="700"/>
                  </a:lnTo>
                  <a:lnTo>
                    <a:pt x="1510" y="692"/>
                  </a:lnTo>
                  <a:lnTo>
                    <a:pt x="1508" y="688"/>
                  </a:lnTo>
                  <a:close/>
                  <a:moveTo>
                    <a:pt x="1499" y="696"/>
                  </a:moveTo>
                  <a:lnTo>
                    <a:pt x="1493" y="704"/>
                  </a:lnTo>
                  <a:lnTo>
                    <a:pt x="1491" y="704"/>
                  </a:lnTo>
                  <a:lnTo>
                    <a:pt x="1489" y="706"/>
                  </a:lnTo>
                  <a:lnTo>
                    <a:pt x="1489" y="708"/>
                  </a:lnTo>
                  <a:lnTo>
                    <a:pt x="1487" y="710"/>
                  </a:lnTo>
                  <a:lnTo>
                    <a:pt x="1489" y="710"/>
                  </a:lnTo>
                  <a:lnTo>
                    <a:pt x="1491" y="710"/>
                  </a:lnTo>
                  <a:lnTo>
                    <a:pt x="1497" y="706"/>
                  </a:lnTo>
                  <a:lnTo>
                    <a:pt x="1503" y="702"/>
                  </a:lnTo>
                  <a:lnTo>
                    <a:pt x="1503" y="698"/>
                  </a:lnTo>
                  <a:lnTo>
                    <a:pt x="1501" y="698"/>
                  </a:lnTo>
                  <a:lnTo>
                    <a:pt x="1501" y="696"/>
                  </a:lnTo>
                  <a:lnTo>
                    <a:pt x="1499" y="696"/>
                  </a:lnTo>
                  <a:close/>
                  <a:moveTo>
                    <a:pt x="1480" y="712"/>
                  </a:moveTo>
                  <a:lnTo>
                    <a:pt x="1474" y="721"/>
                  </a:lnTo>
                  <a:lnTo>
                    <a:pt x="1474" y="725"/>
                  </a:lnTo>
                  <a:lnTo>
                    <a:pt x="1480" y="717"/>
                  </a:lnTo>
                  <a:lnTo>
                    <a:pt x="1482" y="713"/>
                  </a:lnTo>
                  <a:lnTo>
                    <a:pt x="1482" y="712"/>
                  </a:lnTo>
                  <a:lnTo>
                    <a:pt x="1480" y="712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5" name="Freeform 24"/>
            <p:cNvSpPr>
              <a:spLocks noChangeAspect="1"/>
            </p:cNvSpPr>
            <p:nvPr/>
          </p:nvSpPr>
          <p:spPr bwMode="gray">
            <a:xfrm>
              <a:off x="3215359" y="3757992"/>
              <a:ext cx="121523" cy="136457"/>
            </a:xfrm>
            <a:custGeom>
              <a:avLst/>
              <a:gdLst>
                <a:gd name="T0" fmla="*/ 2147483647 w 65"/>
                <a:gd name="T1" fmla="*/ 2147483647 h 74"/>
                <a:gd name="T2" fmla="*/ 2147483647 w 65"/>
                <a:gd name="T3" fmla="*/ 2147483647 h 74"/>
                <a:gd name="T4" fmla="*/ 2147483647 w 65"/>
                <a:gd name="T5" fmla="*/ 2147483647 h 74"/>
                <a:gd name="T6" fmla="*/ 2147483647 w 65"/>
                <a:gd name="T7" fmla="*/ 2147483647 h 74"/>
                <a:gd name="T8" fmla="*/ 2147483647 w 65"/>
                <a:gd name="T9" fmla="*/ 2147483647 h 74"/>
                <a:gd name="T10" fmla="*/ 2147483647 w 65"/>
                <a:gd name="T11" fmla="*/ 2147483647 h 74"/>
                <a:gd name="T12" fmla="*/ 2147483647 w 65"/>
                <a:gd name="T13" fmla="*/ 2147483647 h 74"/>
                <a:gd name="T14" fmla="*/ 2147483647 w 65"/>
                <a:gd name="T15" fmla="*/ 2147483647 h 74"/>
                <a:gd name="T16" fmla="*/ 2147483647 w 65"/>
                <a:gd name="T17" fmla="*/ 2147483647 h 74"/>
                <a:gd name="T18" fmla="*/ 2147483647 w 65"/>
                <a:gd name="T19" fmla="*/ 2147483647 h 74"/>
                <a:gd name="T20" fmla="*/ 2147483647 w 65"/>
                <a:gd name="T21" fmla="*/ 2147483647 h 74"/>
                <a:gd name="T22" fmla="*/ 2147483647 w 65"/>
                <a:gd name="T23" fmla="*/ 2147483647 h 74"/>
                <a:gd name="T24" fmla="*/ 2147483647 w 65"/>
                <a:gd name="T25" fmla="*/ 2147483647 h 74"/>
                <a:gd name="T26" fmla="*/ 2147483647 w 65"/>
                <a:gd name="T27" fmla="*/ 2147483647 h 74"/>
                <a:gd name="T28" fmla="*/ 2147483647 w 65"/>
                <a:gd name="T29" fmla="*/ 2147483647 h 74"/>
                <a:gd name="T30" fmla="*/ 2147483647 w 65"/>
                <a:gd name="T31" fmla="*/ 2147483647 h 74"/>
                <a:gd name="T32" fmla="*/ 2147483647 w 65"/>
                <a:gd name="T33" fmla="*/ 2147483647 h 74"/>
                <a:gd name="T34" fmla="*/ 2147483647 w 65"/>
                <a:gd name="T35" fmla="*/ 2147483647 h 74"/>
                <a:gd name="T36" fmla="*/ 2147483647 w 65"/>
                <a:gd name="T37" fmla="*/ 2147483647 h 74"/>
                <a:gd name="T38" fmla="*/ 2147483647 w 65"/>
                <a:gd name="T39" fmla="*/ 2147483647 h 74"/>
                <a:gd name="T40" fmla="*/ 2147483647 w 65"/>
                <a:gd name="T41" fmla="*/ 2147483647 h 74"/>
                <a:gd name="T42" fmla="*/ 2147483647 w 65"/>
                <a:gd name="T43" fmla="*/ 2147483647 h 74"/>
                <a:gd name="T44" fmla="*/ 2147483647 w 65"/>
                <a:gd name="T45" fmla="*/ 0 h 74"/>
                <a:gd name="T46" fmla="*/ 2147483647 w 65"/>
                <a:gd name="T47" fmla="*/ 0 h 74"/>
                <a:gd name="T48" fmla="*/ 2147483647 w 65"/>
                <a:gd name="T49" fmla="*/ 2147483647 h 74"/>
                <a:gd name="T50" fmla="*/ 2147483647 w 65"/>
                <a:gd name="T51" fmla="*/ 2147483647 h 74"/>
                <a:gd name="T52" fmla="*/ 2147483647 w 65"/>
                <a:gd name="T53" fmla="*/ 2147483647 h 74"/>
                <a:gd name="T54" fmla="*/ 2147483647 w 65"/>
                <a:gd name="T55" fmla="*/ 2147483647 h 74"/>
                <a:gd name="T56" fmla="*/ 2147483647 w 65"/>
                <a:gd name="T57" fmla="*/ 2147483647 h 74"/>
                <a:gd name="T58" fmla="*/ 2147483647 w 65"/>
                <a:gd name="T59" fmla="*/ 2147483647 h 74"/>
                <a:gd name="T60" fmla="*/ 2147483647 w 65"/>
                <a:gd name="T61" fmla="*/ 2147483647 h 74"/>
                <a:gd name="T62" fmla="*/ 2147483647 w 65"/>
                <a:gd name="T63" fmla="*/ 2147483647 h 74"/>
                <a:gd name="T64" fmla="*/ 2147483647 w 65"/>
                <a:gd name="T65" fmla="*/ 2147483647 h 74"/>
                <a:gd name="T66" fmla="*/ 2147483647 w 65"/>
                <a:gd name="T67" fmla="*/ 2147483647 h 74"/>
                <a:gd name="T68" fmla="*/ 2147483647 w 65"/>
                <a:gd name="T69" fmla="*/ 2147483647 h 74"/>
                <a:gd name="T70" fmla="*/ 2147483647 w 65"/>
                <a:gd name="T71" fmla="*/ 2147483647 h 74"/>
                <a:gd name="T72" fmla="*/ 2147483647 w 65"/>
                <a:gd name="T73" fmla="*/ 2147483647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"/>
                <a:gd name="T112" fmla="*/ 0 h 74"/>
                <a:gd name="T113" fmla="*/ 65 w 65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" h="74">
                  <a:moveTo>
                    <a:pt x="0" y="63"/>
                  </a:moveTo>
                  <a:lnTo>
                    <a:pt x="5" y="65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9" y="61"/>
                  </a:lnTo>
                  <a:lnTo>
                    <a:pt x="21" y="65"/>
                  </a:lnTo>
                  <a:lnTo>
                    <a:pt x="23" y="63"/>
                  </a:lnTo>
                  <a:lnTo>
                    <a:pt x="29" y="69"/>
                  </a:lnTo>
                  <a:lnTo>
                    <a:pt x="30" y="74"/>
                  </a:lnTo>
                  <a:lnTo>
                    <a:pt x="36" y="69"/>
                  </a:lnTo>
                  <a:lnTo>
                    <a:pt x="44" y="69"/>
                  </a:lnTo>
                  <a:lnTo>
                    <a:pt x="48" y="65"/>
                  </a:lnTo>
                  <a:lnTo>
                    <a:pt x="59" y="59"/>
                  </a:lnTo>
                  <a:lnTo>
                    <a:pt x="59" y="57"/>
                  </a:lnTo>
                  <a:lnTo>
                    <a:pt x="59" y="55"/>
                  </a:lnTo>
                  <a:lnTo>
                    <a:pt x="61" y="49"/>
                  </a:lnTo>
                  <a:lnTo>
                    <a:pt x="63" y="46"/>
                  </a:lnTo>
                  <a:lnTo>
                    <a:pt x="59" y="42"/>
                  </a:lnTo>
                  <a:lnTo>
                    <a:pt x="57" y="38"/>
                  </a:lnTo>
                  <a:lnTo>
                    <a:pt x="57" y="34"/>
                  </a:lnTo>
                  <a:lnTo>
                    <a:pt x="61" y="32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5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57" y="13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3" y="32"/>
                  </a:lnTo>
                  <a:lnTo>
                    <a:pt x="11" y="34"/>
                  </a:lnTo>
                  <a:lnTo>
                    <a:pt x="13" y="36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9" y="44"/>
                  </a:lnTo>
                  <a:lnTo>
                    <a:pt x="7" y="48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2" y="55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8" name="Freeform 31"/>
            <p:cNvSpPr>
              <a:spLocks noChangeAspect="1" noEditPoints="1"/>
            </p:cNvSpPr>
            <p:nvPr/>
          </p:nvSpPr>
          <p:spPr bwMode="gray">
            <a:xfrm>
              <a:off x="3331870" y="3529426"/>
              <a:ext cx="374588" cy="276325"/>
            </a:xfrm>
            <a:custGeom>
              <a:avLst/>
              <a:gdLst>
                <a:gd name="T0" fmla="*/ 2147483647 w 202"/>
                <a:gd name="T1" fmla="*/ 2147483647 h 151"/>
                <a:gd name="T2" fmla="*/ 2147483647 w 202"/>
                <a:gd name="T3" fmla="*/ 2147483647 h 151"/>
                <a:gd name="T4" fmla="*/ 2147483647 w 202"/>
                <a:gd name="T5" fmla="*/ 2147483647 h 151"/>
                <a:gd name="T6" fmla="*/ 2147483647 w 202"/>
                <a:gd name="T7" fmla="*/ 2147483647 h 151"/>
                <a:gd name="T8" fmla="*/ 2147483647 w 202"/>
                <a:gd name="T9" fmla="*/ 2147483647 h 151"/>
                <a:gd name="T10" fmla="*/ 2147483647 w 202"/>
                <a:gd name="T11" fmla="*/ 2147483647 h 151"/>
                <a:gd name="T12" fmla="*/ 2147483647 w 202"/>
                <a:gd name="T13" fmla="*/ 2147483647 h 151"/>
                <a:gd name="T14" fmla="*/ 2147483647 w 202"/>
                <a:gd name="T15" fmla="*/ 2147483647 h 151"/>
                <a:gd name="T16" fmla="*/ 2147483647 w 202"/>
                <a:gd name="T17" fmla="*/ 2147483647 h 151"/>
                <a:gd name="T18" fmla="*/ 2147483647 w 202"/>
                <a:gd name="T19" fmla="*/ 2147483647 h 151"/>
                <a:gd name="T20" fmla="*/ 2147483647 w 202"/>
                <a:gd name="T21" fmla="*/ 2147483647 h 151"/>
                <a:gd name="T22" fmla="*/ 2147483647 w 202"/>
                <a:gd name="T23" fmla="*/ 2147483647 h 151"/>
                <a:gd name="T24" fmla="*/ 2147483647 w 202"/>
                <a:gd name="T25" fmla="*/ 2147483647 h 151"/>
                <a:gd name="T26" fmla="*/ 2147483647 w 202"/>
                <a:gd name="T27" fmla="*/ 2147483647 h 151"/>
                <a:gd name="T28" fmla="*/ 2147483647 w 202"/>
                <a:gd name="T29" fmla="*/ 2147483647 h 151"/>
                <a:gd name="T30" fmla="*/ 2147483647 w 202"/>
                <a:gd name="T31" fmla="*/ 2147483647 h 151"/>
                <a:gd name="T32" fmla="*/ 2147483647 w 202"/>
                <a:gd name="T33" fmla="*/ 2147483647 h 151"/>
                <a:gd name="T34" fmla="*/ 2147483647 w 202"/>
                <a:gd name="T35" fmla="*/ 2147483647 h 151"/>
                <a:gd name="T36" fmla="*/ 2147483647 w 202"/>
                <a:gd name="T37" fmla="*/ 0 h 151"/>
                <a:gd name="T38" fmla="*/ 2147483647 w 202"/>
                <a:gd name="T39" fmla="*/ 2147483647 h 151"/>
                <a:gd name="T40" fmla="*/ 2147483647 w 202"/>
                <a:gd name="T41" fmla="*/ 2147483647 h 151"/>
                <a:gd name="T42" fmla="*/ 2147483647 w 202"/>
                <a:gd name="T43" fmla="*/ 2147483647 h 151"/>
                <a:gd name="T44" fmla="*/ 2147483647 w 202"/>
                <a:gd name="T45" fmla="*/ 2147483647 h 151"/>
                <a:gd name="T46" fmla="*/ 2147483647 w 202"/>
                <a:gd name="T47" fmla="*/ 2147483647 h 151"/>
                <a:gd name="T48" fmla="*/ 2147483647 w 202"/>
                <a:gd name="T49" fmla="*/ 2147483647 h 151"/>
                <a:gd name="T50" fmla="*/ 2147483647 w 202"/>
                <a:gd name="T51" fmla="*/ 2147483647 h 151"/>
                <a:gd name="T52" fmla="*/ 2147483647 w 202"/>
                <a:gd name="T53" fmla="*/ 2147483647 h 151"/>
                <a:gd name="T54" fmla="*/ 2147483647 w 202"/>
                <a:gd name="T55" fmla="*/ 2147483647 h 151"/>
                <a:gd name="T56" fmla="*/ 2147483647 w 202"/>
                <a:gd name="T57" fmla="*/ 2147483647 h 151"/>
                <a:gd name="T58" fmla="*/ 2147483647 w 202"/>
                <a:gd name="T59" fmla="*/ 2147483647 h 151"/>
                <a:gd name="T60" fmla="*/ 0 w 202"/>
                <a:gd name="T61" fmla="*/ 2147483647 h 151"/>
                <a:gd name="T62" fmla="*/ 2147483647 w 202"/>
                <a:gd name="T63" fmla="*/ 2147483647 h 151"/>
                <a:gd name="T64" fmla="*/ 2147483647 w 202"/>
                <a:gd name="T65" fmla="*/ 2147483647 h 151"/>
                <a:gd name="T66" fmla="*/ 2147483647 w 202"/>
                <a:gd name="T67" fmla="*/ 2147483647 h 151"/>
                <a:gd name="T68" fmla="*/ 2147483647 w 202"/>
                <a:gd name="T69" fmla="*/ 2147483647 h 151"/>
                <a:gd name="T70" fmla="*/ 2147483647 w 202"/>
                <a:gd name="T71" fmla="*/ 2147483647 h 151"/>
                <a:gd name="T72" fmla="*/ 2147483647 w 202"/>
                <a:gd name="T73" fmla="*/ 2147483647 h 151"/>
                <a:gd name="T74" fmla="*/ 2147483647 w 202"/>
                <a:gd name="T75" fmla="*/ 2147483647 h 151"/>
                <a:gd name="T76" fmla="*/ 2147483647 w 202"/>
                <a:gd name="T77" fmla="*/ 2147483647 h 151"/>
                <a:gd name="T78" fmla="*/ 2147483647 w 202"/>
                <a:gd name="T79" fmla="*/ 2147483647 h 151"/>
                <a:gd name="T80" fmla="*/ 2147483647 w 202"/>
                <a:gd name="T81" fmla="*/ 2147483647 h 151"/>
                <a:gd name="T82" fmla="*/ 2147483647 w 202"/>
                <a:gd name="T83" fmla="*/ 2147483647 h 151"/>
                <a:gd name="T84" fmla="*/ 2147483647 w 202"/>
                <a:gd name="T85" fmla="*/ 2147483647 h 151"/>
                <a:gd name="T86" fmla="*/ 2147483647 w 202"/>
                <a:gd name="T87" fmla="*/ 2147483647 h 151"/>
                <a:gd name="T88" fmla="*/ 2147483647 w 202"/>
                <a:gd name="T89" fmla="*/ 2147483647 h 151"/>
                <a:gd name="T90" fmla="*/ 2147483647 w 202"/>
                <a:gd name="T91" fmla="*/ 2147483647 h 151"/>
                <a:gd name="T92" fmla="*/ 2147483647 w 202"/>
                <a:gd name="T93" fmla="*/ 2147483647 h 151"/>
                <a:gd name="T94" fmla="*/ 2147483647 w 202"/>
                <a:gd name="T95" fmla="*/ 2147483647 h 151"/>
                <a:gd name="T96" fmla="*/ 2147483647 w 202"/>
                <a:gd name="T97" fmla="*/ 2147483647 h 151"/>
                <a:gd name="T98" fmla="*/ 2147483647 w 202"/>
                <a:gd name="T99" fmla="*/ 2147483647 h 1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151"/>
                <a:gd name="T152" fmla="*/ 202 w 202"/>
                <a:gd name="T153" fmla="*/ 151 h 1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151">
                  <a:moveTo>
                    <a:pt x="88" y="117"/>
                  </a:moveTo>
                  <a:lnTo>
                    <a:pt x="85" y="115"/>
                  </a:lnTo>
                  <a:lnTo>
                    <a:pt x="83" y="115"/>
                  </a:lnTo>
                  <a:lnTo>
                    <a:pt x="79" y="113"/>
                  </a:lnTo>
                  <a:lnTo>
                    <a:pt x="77" y="113"/>
                  </a:lnTo>
                  <a:lnTo>
                    <a:pt x="73" y="117"/>
                  </a:lnTo>
                  <a:lnTo>
                    <a:pt x="71" y="121"/>
                  </a:lnTo>
                  <a:lnTo>
                    <a:pt x="69" y="126"/>
                  </a:lnTo>
                  <a:lnTo>
                    <a:pt x="67" y="130"/>
                  </a:lnTo>
                  <a:lnTo>
                    <a:pt x="69" y="130"/>
                  </a:lnTo>
                  <a:lnTo>
                    <a:pt x="71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9" y="130"/>
                  </a:lnTo>
                  <a:lnTo>
                    <a:pt x="79" y="128"/>
                  </a:lnTo>
                  <a:lnTo>
                    <a:pt x="83" y="126"/>
                  </a:lnTo>
                  <a:lnTo>
                    <a:pt x="85" y="125"/>
                  </a:lnTo>
                  <a:lnTo>
                    <a:pt x="86" y="123"/>
                  </a:lnTo>
                  <a:lnTo>
                    <a:pt x="88" y="117"/>
                  </a:lnTo>
                  <a:close/>
                  <a:moveTo>
                    <a:pt x="184" y="103"/>
                  </a:moveTo>
                  <a:lnTo>
                    <a:pt x="186" y="96"/>
                  </a:lnTo>
                  <a:lnTo>
                    <a:pt x="190" y="90"/>
                  </a:lnTo>
                  <a:lnTo>
                    <a:pt x="196" y="90"/>
                  </a:lnTo>
                  <a:lnTo>
                    <a:pt x="202" y="88"/>
                  </a:lnTo>
                  <a:lnTo>
                    <a:pt x="200" y="82"/>
                  </a:lnTo>
                  <a:lnTo>
                    <a:pt x="198" y="75"/>
                  </a:lnTo>
                  <a:lnTo>
                    <a:pt x="198" y="73"/>
                  </a:lnTo>
                  <a:lnTo>
                    <a:pt x="198" y="71"/>
                  </a:lnTo>
                  <a:lnTo>
                    <a:pt x="198" y="65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6" y="54"/>
                  </a:lnTo>
                  <a:lnTo>
                    <a:pt x="196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88" y="42"/>
                  </a:lnTo>
                  <a:lnTo>
                    <a:pt x="184" y="40"/>
                  </a:lnTo>
                  <a:lnTo>
                    <a:pt x="180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4"/>
                  </a:lnTo>
                  <a:lnTo>
                    <a:pt x="167" y="36"/>
                  </a:lnTo>
                  <a:lnTo>
                    <a:pt x="161" y="38"/>
                  </a:lnTo>
                  <a:lnTo>
                    <a:pt x="159" y="38"/>
                  </a:lnTo>
                  <a:lnTo>
                    <a:pt x="159" y="34"/>
                  </a:lnTo>
                  <a:lnTo>
                    <a:pt x="156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2" y="29"/>
                  </a:lnTo>
                  <a:lnTo>
                    <a:pt x="150" y="25"/>
                  </a:lnTo>
                  <a:lnTo>
                    <a:pt x="146" y="23"/>
                  </a:lnTo>
                  <a:lnTo>
                    <a:pt x="142" y="23"/>
                  </a:lnTo>
                  <a:lnTo>
                    <a:pt x="138" y="21"/>
                  </a:lnTo>
                  <a:lnTo>
                    <a:pt x="134" y="21"/>
                  </a:lnTo>
                  <a:lnTo>
                    <a:pt x="131" y="21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5" y="11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1" y="4"/>
                  </a:lnTo>
                  <a:lnTo>
                    <a:pt x="119" y="2"/>
                  </a:lnTo>
                  <a:lnTo>
                    <a:pt x="115" y="2"/>
                  </a:lnTo>
                  <a:lnTo>
                    <a:pt x="113" y="0"/>
                  </a:lnTo>
                  <a:lnTo>
                    <a:pt x="109" y="2"/>
                  </a:lnTo>
                  <a:lnTo>
                    <a:pt x="108" y="4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4" y="9"/>
                  </a:lnTo>
                  <a:lnTo>
                    <a:pt x="92" y="9"/>
                  </a:lnTo>
                  <a:lnTo>
                    <a:pt x="90" y="9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77" y="8"/>
                  </a:lnTo>
                  <a:lnTo>
                    <a:pt x="75" y="9"/>
                  </a:lnTo>
                  <a:lnTo>
                    <a:pt x="71" y="8"/>
                  </a:lnTo>
                  <a:lnTo>
                    <a:pt x="69" y="8"/>
                  </a:lnTo>
                  <a:lnTo>
                    <a:pt x="67" y="9"/>
                  </a:lnTo>
                  <a:lnTo>
                    <a:pt x="67" y="11"/>
                  </a:lnTo>
                  <a:lnTo>
                    <a:pt x="65" y="8"/>
                  </a:lnTo>
                  <a:lnTo>
                    <a:pt x="61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4" y="29"/>
                  </a:lnTo>
                  <a:lnTo>
                    <a:pt x="15" y="36"/>
                  </a:lnTo>
                  <a:lnTo>
                    <a:pt x="19" y="38"/>
                  </a:lnTo>
                  <a:lnTo>
                    <a:pt x="17" y="42"/>
                  </a:lnTo>
                  <a:lnTo>
                    <a:pt x="15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12" y="59"/>
                  </a:lnTo>
                  <a:lnTo>
                    <a:pt x="14" y="63"/>
                  </a:lnTo>
                  <a:lnTo>
                    <a:pt x="10" y="67"/>
                  </a:lnTo>
                  <a:lnTo>
                    <a:pt x="6" y="69"/>
                  </a:lnTo>
                  <a:lnTo>
                    <a:pt x="2" y="71"/>
                  </a:lnTo>
                  <a:lnTo>
                    <a:pt x="0" y="77"/>
                  </a:lnTo>
                  <a:lnTo>
                    <a:pt x="2" y="77"/>
                  </a:lnTo>
                  <a:lnTo>
                    <a:pt x="4" y="79"/>
                  </a:lnTo>
                  <a:lnTo>
                    <a:pt x="8" y="82"/>
                  </a:lnTo>
                  <a:lnTo>
                    <a:pt x="14" y="82"/>
                  </a:lnTo>
                  <a:lnTo>
                    <a:pt x="17" y="82"/>
                  </a:lnTo>
                  <a:lnTo>
                    <a:pt x="21" y="84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29" y="82"/>
                  </a:lnTo>
                  <a:lnTo>
                    <a:pt x="33" y="80"/>
                  </a:lnTo>
                  <a:lnTo>
                    <a:pt x="37" y="80"/>
                  </a:lnTo>
                  <a:lnTo>
                    <a:pt x="38" y="79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6" y="71"/>
                  </a:lnTo>
                  <a:lnTo>
                    <a:pt x="50" y="69"/>
                  </a:lnTo>
                  <a:lnTo>
                    <a:pt x="54" y="69"/>
                  </a:lnTo>
                  <a:lnTo>
                    <a:pt x="58" y="71"/>
                  </a:lnTo>
                  <a:lnTo>
                    <a:pt x="61" y="71"/>
                  </a:lnTo>
                  <a:lnTo>
                    <a:pt x="63" y="75"/>
                  </a:lnTo>
                  <a:lnTo>
                    <a:pt x="67" y="77"/>
                  </a:lnTo>
                  <a:lnTo>
                    <a:pt x="69" y="79"/>
                  </a:lnTo>
                  <a:lnTo>
                    <a:pt x="73" y="82"/>
                  </a:lnTo>
                  <a:lnTo>
                    <a:pt x="73" y="86"/>
                  </a:lnTo>
                  <a:lnTo>
                    <a:pt x="75" y="90"/>
                  </a:lnTo>
                  <a:lnTo>
                    <a:pt x="77" y="94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81" y="107"/>
                  </a:lnTo>
                  <a:lnTo>
                    <a:pt x="83" y="109"/>
                  </a:lnTo>
                  <a:lnTo>
                    <a:pt x="88" y="117"/>
                  </a:lnTo>
                  <a:lnTo>
                    <a:pt x="92" y="113"/>
                  </a:lnTo>
                  <a:lnTo>
                    <a:pt x="100" y="111"/>
                  </a:lnTo>
                  <a:lnTo>
                    <a:pt x="106" y="111"/>
                  </a:lnTo>
                  <a:lnTo>
                    <a:pt x="109" y="111"/>
                  </a:lnTo>
                  <a:lnTo>
                    <a:pt x="109" y="113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9" y="119"/>
                  </a:lnTo>
                  <a:lnTo>
                    <a:pt x="117" y="123"/>
                  </a:lnTo>
                  <a:lnTo>
                    <a:pt x="121" y="121"/>
                  </a:lnTo>
                  <a:lnTo>
                    <a:pt x="125" y="119"/>
                  </a:lnTo>
                  <a:lnTo>
                    <a:pt x="127" y="119"/>
                  </a:lnTo>
                  <a:lnTo>
                    <a:pt x="131" y="121"/>
                  </a:lnTo>
                  <a:lnTo>
                    <a:pt x="131" y="125"/>
                  </a:lnTo>
                  <a:lnTo>
                    <a:pt x="131" y="128"/>
                  </a:lnTo>
                  <a:lnTo>
                    <a:pt x="129" y="128"/>
                  </a:lnTo>
                  <a:lnTo>
                    <a:pt x="127" y="126"/>
                  </a:lnTo>
                  <a:lnTo>
                    <a:pt x="121" y="128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9" y="136"/>
                  </a:lnTo>
                  <a:lnTo>
                    <a:pt x="123" y="136"/>
                  </a:lnTo>
                  <a:lnTo>
                    <a:pt x="125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29" y="146"/>
                  </a:lnTo>
                  <a:lnTo>
                    <a:pt x="127" y="148"/>
                  </a:lnTo>
                  <a:lnTo>
                    <a:pt x="125" y="151"/>
                  </a:lnTo>
                  <a:lnTo>
                    <a:pt x="144" y="146"/>
                  </a:lnTo>
                  <a:lnTo>
                    <a:pt x="163" y="140"/>
                  </a:lnTo>
                  <a:lnTo>
                    <a:pt x="163" y="136"/>
                  </a:lnTo>
                  <a:lnTo>
                    <a:pt x="152" y="134"/>
                  </a:lnTo>
                  <a:lnTo>
                    <a:pt x="142" y="132"/>
                  </a:lnTo>
                  <a:lnTo>
                    <a:pt x="142" y="130"/>
                  </a:lnTo>
                  <a:lnTo>
                    <a:pt x="144" y="126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4" y="123"/>
                  </a:lnTo>
                  <a:lnTo>
                    <a:pt x="132" y="117"/>
                  </a:lnTo>
                  <a:lnTo>
                    <a:pt x="140" y="119"/>
                  </a:lnTo>
                  <a:lnTo>
                    <a:pt x="150" y="119"/>
                  </a:lnTo>
                  <a:lnTo>
                    <a:pt x="154" y="115"/>
                  </a:lnTo>
                  <a:lnTo>
                    <a:pt x="157" y="111"/>
                  </a:lnTo>
                  <a:lnTo>
                    <a:pt x="171" y="111"/>
                  </a:lnTo>
                  <a:lnTo>
                    <a:pt x="173" y="107"/>
                  </a:lnTo>
                  <a:lnTo>
                    <a:pt x="179" y="105"/>
                  </a:lnTo>
                  <a:lnTo>
                    <a:pt x="184" y="103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4" name="Freeform 42"/>
            <p:cNvSpPr>
              <a:spLocks noChangeAspect="1" noEditPoints="1"/>
            </p:cNvSpPr>
            <p:nvPr/>
          </p:nvSpPr>
          <p:spPr bwMode="gray">
            <a:xfrm>
              <a:off x="3060011" y="2889218"/>
              <a:ext cx="288145" cy="549238"/>
            </a:xfrm>
            <a:custGeom>
              <a:avLst/>
              <a:gdLst>
                <a:gd name="T0" fmla="*/ 2147483647 w 154"/>
                <a:gd name="T1" fmla="*/ 2147483647 h 301"/>
                <a:gd name="T2" fmla="*/ 2147483647 w 154"/>
                <a:gd name="T3" fmla="*/ 2147483647 h 301"/>
                <a:gd name="T4" fmla="*/ 2147483647 w 154"/>
                <a:gd name="T5" fmla="*/ 2147483647 h 301"/>
                <a:gd name="T6" fmla="*/ 2147483647 w 154"/>
                <a:gd name="T7" fmla="*/ 2147483647 h 301"/>
                <a:gd name="T8" fmla="*/ 2147483647 w 154"/>
                <a:gd name="T9" fmla="*/ 2147483647 h 301"/>
                <a:gd name="T10" fmla="*/ 2147483647 w 154"/>
                <a:gd name="T11" fmla="*/ 2147483647 h 301"/>
                <a:gd name="T12" fmla="*/ 2147483647 w 154"/>
                <a:gd name="T13" fmla="*/ 2147483647 h 301"/>
                <a:gd name="T14" fmla="*/ 2147483647 w 154"/>
                <a:gd name="T15" fmla="*/ 2147483647 h 301"/>
                <a:gd name="T16" fmla="*/ 2147483647 w 154"/>
                <a:gd name="T17" fmla="*/ 2147483647 h 301"/>
                <a:gd name="T18" fmla="*/ 2147483647 w 154"/>
                <a:gd name="T19" fmla="*/ 2147483647 h 301"/>
                <a:gd name="T20" fmla="*/ 2147483647 w 154"/>
                <a:gd name="T21" fmla="*/ 2147483647 h 301"/>
                <a:gd name="T22" fmla="*/ 2147483647 w 154"/>
                <a:gd name="T23" fmla="*/ 2147483647 h 301"/>
                <a:gd name="T24" fmla="*/ 2147483647 w 154"/>
                <a:gd name="T25" fmla="*/ 2147483647 h 301"/>
                <a:gd name="T26" fmla="*/ 2147483647 w 154"/>
                <a:gd name="T27" fmla="*/ 2147483647 h 301"/>
                <a:gd name="T28" fmla="*/ 2147483647 w 154"/>
                <a:gd name="T29" fmla="*/ 2147483647 h 301"/>
                <a:gd name="T30" fmla="*/ 2147483647 w 154"/>
                <a:gd name="T31" fmla="*/ 2147483647 h 301"/>
                <a:gd name="T32" fmla="*/ 2147483647 w 154"/>
                <a:gd name="T33" fmla="*/ 2147483647 h 301"/>
                <a:gd name="T34" fmla="*/ 2147483647 w 154"/>
                <a:gd name="T35" fmla="*/ 2147483647 h 301"/>
                <a:gd name="T36" fmla="*/ 2147483647 w 154"/>
                <a:gd name="T37" fmla="*/ 2147483647 h 301"/>
                <a:gd name="T38" fmla="*/ 2147483647 w 154"/>
                <a:gd name="T39" fmla="*/ 2147483647 h 301"/>
                <a:gd name="T40" fmla="*/ 2147483647 w 154"/>
                <a:gd name="T41" fmla="*/ 2147483647 h 301"/>
                <a:gd name="T42" fmla="*/ 2147483647 w 154"/>
                <a:gd name="T43" fmla="*/ 2147483647 h 301"/>
                <a:gd name="T44" fmla="*/ 2147483647 w 154"/>
                <a:gd name="T45" fmla="*/ 2147483647 h 301"/>
                <a:gd name="T46" fmla="*/ 2147483647 w 154"/>
                <a:gd name="T47" fmla="*/ 2147483647 h 301"/>
                <a:gd name="T48" fmla="*/ 2147483647 w 154"/>
                <a:gd name="T49" fmla="*/ 2147483647 h 301"/>
                <a:gd name="T50" fmla="*/ 2147483647 w 154"/>
                <a:gd name="T51" fmla="*/ 2147483647 h 301"/>
                <a:gd name="T52" fmla="*/ 2147483647 w 154"/>
                <a:gd name="T53" fmla="*/ 0 h 301"/>
                <a:gd name="T54" fmla="*/ 2147483647 w 154"/>
                <a:gd name="T55" fmla="*/ 2147483647 h 301"/>
                <a:gd name="T56" fmla="*/ 2147483647 w 154"/>
                <a:gd name="T57" fmla="*/ 2147483647 h 301"/>
                <a:gd name="T58" fmla="*/ 2147483647 w 154"/>
                <a:gd name="T59" fmla="*/ 2147483647 h 301"/>
                <a:gd name="T60" fmla="*/ 2147483647 w 154"/>
                <a:gd name="T61" fmla="*/ 2147483647 h 301"/>
                <a:gd name="T62" fmla="*/ 2147483647 w 154"/>
                <a:gd name="T63" fmla="*/ 2147483647 h 301"/>
                <a:gd name="T64" fmla="*/ 2147483647 w 154"/>
                <a:gd name="T65" fmla="*/ 2147483647 h 301"/>
                <a:gd name="T66" fmla="*/ 2147483647 w 154"/>
                <a:gd name="T67" fmla="*/ 2147483647 h 301"/>
                <a:gd name="T68" fmla="*/ 2147483647 w 154"/>
                <a:gd name="T69" fmla="*/ 2147483647 h 301"/>
                <a:gd name="T70" fmla="*/ 2147483647 w 154"/>
                <a:gd name="T71" fmla="*/ 2147483647 h 301"/>
                <a:gd name="T72" fmla="*/ 2147483647 w 154"/>
                <a:gd name="T73" fmla="*/ 2147483647 h 301"/>
                <a:gd name="T74" fmla="*/ 2147483647 w 154"/>
                <a:gd name="T75" fmla="*/ 2147483647 h 301"/>
                <a:gd name="T76" fmla="*/ 2147483647 w 154"/>
                <a:gd name="T77" fmla="*/ 2147483647 h 301"/>
                <a:gd name="T78" fmla="*/ 2147483647 w 154"/>
                <a:gd name="T79" fmla="*/ 2147483647 h 301"/>
                <a:gd name="T80" fmla="*/ 2147483647 w 154"/>
                <a:gd name="T81" fmla="*/ 2147483647 h 301"/>
                <a:gd name="T82" fmla="*/ 2147483647 w 154"/>
                <a:gd name="T83" fmla="*/ 2147483647 h 301"/>
                <a:gd name="T84" fmla="*/ 2147483647 w 154"/>
                <a:gd name="T85" fmla="*/ 2147483647 h 301"/>
                <a:gd name="T86" fmla="*/ 2147483647 w 154"/>
                <a:gd name="T87" fmla="*/ 2147483647 h 301"/>
                <a:gd name="T88" fmla="*/ 0 w 154"/>
                <a:gd name="T89" fmla="*/ 2147483647 h 301"/>
                <a:gd name="T90" fmla="*/ 2147483647 w 154"/>
                <a:gd name="T91" fmla="*/ 2147483647 h 301"/>
                <a:gd name="T92" fmla="*/ 2147483647 w 154"/>
                <a:gd name="T93" fmla="*/ 2147483647 h 301"/>
                <a:gd name="T94" fmla="*/ 2147483647 w 154"/>
                <a:gd name="T95" fmla="*/ 2147483647 h 301"/>
                <a:gd name="T96" fmla="*/ 2147483647 w 154"/>
                <a:gd name="T97" fmla="*/ 2147483647 h 301"/>
                <a:gd name="T98" fmla="*/ 2147483647 w 154"/>
                <a:gd name="T99" fmla="*/ 2147483647 h 301"/>
                <a:gd name="T100" fmla="*/ 2147483647 w 154"/>
                <a:gd name="T101" fmla="*/ 2147483647 h 301"/>
                <a:gd name="T102" fmla="*/ 2147483647 w 154"/>
                <a:gd name="T103" fmla="*/ 2147483647 h 301"/>
                <a:gd name="T104" fmla="*/ 2147483647 w 154"/>
                <a:gd name="T105" fmla="*/ 2147483647 h 301"/>
                <a:gd name="T106" fmla="*/ 2147483647 w 154"/>
                <a:gd name="T107" fmla="*/ 2147483647 h 301"/>
                <a:gd name="T108" fmla="*/ 2147483647 w 154"/>
                <a:gd name="T109" fmla="*/ 2147483647 h 301"/>
                <a:gd name="T110" fmla="*/ 2147483647 w 154"/>
                <a:gd name="T111" fmla="*/ 2147483647 h 301"/>
                <a:gd name="T112" fmla="*/ 2147483647 w 154"/>
                <a:gd name="T113" fmla="*/ 2147483647 h 301"/>
                <a:gd name="T114" fmla="*/ 2147483647 w 154"/>
                <a:gd name="T115" fmla="*/ 2147483647 h 3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4"/>
                <a:gd name="T175" fmla="*/ 0 h 301"/>
                <a:gd name="T176" fmla="*/ 154 w 154"/>
                <a:gd name="T177" fmla="*/ 301 h 3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4" h="301">
                  <a:moveTo>
                    <a:pt x="0" y="222"/>
                  </a:moveTo>
                  <a:lnTo>
                    <a:pt x="0" y="228"/>
                  </a:lnTo>
                  <a:lnTo>
                    <a:pt x="0" y="234"/>
                  </a:lnTo>
                  <a:lnTo>
                    <a:pt x="4" y="234"/>
                  </a:lnTo>
                  <a:lnTo>
                    <a:pt x="2" y="239"/>
                  </a:lnTo>
                  <a:lnTo>
                    <a:pt x="2" y="245"/>
                  </a:lnTo>
                  <a:lnTo>
                    <a:pt x="10" y="255"/>
                  </a:lnTo>
                  <a:lnTo>
                    <a:pt x="21" y="266"/>
                  </a:lnTo>
                  <a:lnTo>
                    <a:pt x="19" y="270"/>
                  </a:lnTo>
                  <a:lnTo>
                    <a:pt x="18" y="274"/>
                  </a:lnTo>
                  <a:lnTo>
                    <a:pt x="14" y="274"/>
                  </a:lnTo>
                  <a:lnTo>
                    <a:pt x="14" y="278"/>
                  </a:lnTo>
                  <a:lnTo>
                    <a:pt x="14" y="282"/>
                  </a:lnTo>
                  <a:lnTo>
                    <a:pt x="16" y="282"/>
                  </a:lnTo>
                  <a:lnTo>
                    <a:pt x="18" y="284"/>
                  </a:lnTo>
                  <a:lnTo>
                    <a:pt x="18" y="287"/>
                  </a:lnTo>
                  <a:lnTo>
                    <a:pt x="16" y="289"/>
                  </a:lnTo>
                  <a:lnTo>
                    <a:pt x="25" y="289"/>
                  </a:lnTo>
                  <a:lnTo>
                    <a:pt x="35" y="289"/>
                  </a:lnTo>
                  <a:lnTo>
                    <a:pt x="35" y="284"/>
                  </a:lnTo>
                  <a:lnTo>
                    <a:pt x="35" y="280"/>
                  </a:lnTo>
                  <a:lnTo>
                    <a:pt x="37" y="276"/>
                  </a:lnTo>
                  <a:lnTo>
                    <a:pt x="41" y="272"/>
                  </a:lnTo>
                  <a:lnTo>
                    <a:pt x="46" y="272"/>
                  </a:lnTo>
                  <a:lnTo>
                    <a:pt x="52" y="274"/>
                  </a:lnTo>
                  <a:lnTo>
                    <a:pt x="58" y="274"/>
                  </a:lnTo>
                  <a:lnTo>
                    <a:pt x="64" y="272"/>
                  </a:lnTo>
                  <a:lnTo>
                    <a:pt x="66" y="266"/>
                  </a:lnTo>
                  <a:lnTo>
                    <a:pt x="67" y="262"/>
                  </a:lnTo>
                  <a:lnTo>
                    <a:pt x="66" y="264"/>
                  </a:lnTo>
                  <a:lnTo>
                    <a:pt x="64" y="266"/>
                  </a:lnTo>
                  <a:lnTo>
                    <a:pt x="62" y="261"/>
                  </a:lnTo>
                  <a:lnTo>
                    <a:pt x="64" y="251"/>
                  </a:lnTo>
                  <a:lnTo>
                    <a:pt x="66" y="247"/>
                  </a:lnTo>
                  <a:lnTo>
                    <a:pt x="67" y="239"/>
                  </a:lnTo>
                  <a:lnTo>
                    <a:pt x="67" y="232"/>
                  </a:lnTo>
                  <a:lnTo>
                    <a:pt x="66" y="228"/>
                  </a:lnTo>
                  <a:lnTo>
                    <a:pt x="67" y="224"/>
                  </a:lnTo>
                  <a:lnTo>
                    <a:pt x="69" y="222"/>
                  </a:lnTo>
                  <a:lnTo>
                    <a:pt x="77" y="222"/>
                  </a:lnTo>
                  <a:lnTo>
                    <a:pt x="83" y="222"/>
                  </a:lnTo>
                  <a:lnTo>
                    <a:pt x="89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92" y="207"/>
                  </a:lnTo>
                  <a:lnTo>
                    <a:pt x="96" y="205"/>
                  </a:lnTo>
                  <a:lnTo>
                    <a:pt x="96" y="201"/>
                  </a:lnTo>
                  <a:lnTo>
                    <a:pt x="90" y="193"/>
                  </a:lnTo>
                  <a:lnTo>
                    <a:pt x="87" y="188"/>
                  </a:lnTo>
                  <a:lnTo>
                    <a:pt x="81" y="186"/>
                  </a:lnTo>
                  <a:lnTo>
                    <a:pt x="73" y="184"/>
                  </a:lnTo>
                  <a:lnTo>
                    <a:pt x="73" y="176"/>
                  </a:lnTo>
                  <a:lnTo>
                    <a:pt x="73" y="167"/>
                  </a:lnTo>
                  <a:lnTo>
                    <a:pt x="73" y="159"/>
                  </a:lnTo>
                  <a:lnTo>
                    <a:pt x="71" y="153"/>
                  </a:lnTo>
                  <a:lnTo>
                    <a:pt x="75" y="153"/>
                  </a:lnTo>
                  <a:lnTo>
                    <a:pt x="75" y="149"/>
                  </a:lnTo>
                  <a:lnTo>
                    <a:pt x="77" y="147"/>
                  </a:lnTo>
                  <a:lnTo>
                    <a:pt x="75" y="145"/>
                  </a:lnTo>
                  <a:lnTo>
                    <a:pt x="75" y="142"/>
                  </a:lnTo>
                  <a:lnTo>
                    <a:pt x="79" y="140"/>
                  </a:lnTo>
                  <a:lnTo>
                    <a:pt x="83" y="140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2" y="122"/>
                  </a:lnTo>
                  <a:lnTo>
                    <a:pt x="94" y="117"/>
                  </a:lnTo>
                  <a:lnTo>
                    <a:pt x="104" y="113"/>
                  </a:lnTo>
                  <a:lnTo>
                    <a:pt x="115" y="111"/>
                  </a:lnTo>
                  <a:lnTo>
                    <a:pt x="117" y="105"/>
                  </a:lnTo>
                  <a:lnTo>
                    <a:pt x="121" y="101"/>
                  </a:lnTo>
                  <a:lnTo>
                    <a:pt x="125" y="101"/>
                  </a:lnTo>
                  <a:lnTo>
                    <a:pt x="125" y="94"/>
                  </a:lnTo>
                  <a:lnTo>
                    <a:pt x="123" y="84"/>
                  </a:lnTo>
                  <a:lnTo>
                    <a:pt x="125" y="80"/>
                  </a:lnTo>
                  <a:lnTo>
                    <a:pt x="129" y="76"/>
                  </a:lnTo>
                  <a:lnTo>
                    <a:pt x="129" y="72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3"/>
                  </a:lnTo>
                  <a:lnTo>
                    <a:pt x="138" y="61"/>
                  </a:lnTo>
                  <a:lnTo>
                    <a:pt x="144" y="61"/>
                  </a:lnTo>
                  <a:lnTo>
                    <a:pt x="146" y="65"/>
                  </a:lnTo>
                  <a:lnTo>
                    <a:pt x="150" y="65"/>
                  </a:lnTo>
                  <a:lnTo>
                    <a:pt x="154" y="65"/>
                  </a:lnTo>
                  <a:lnTo>
                    <a:pt x="152" y="57"/>
                  </a:lnTo>
                  <a:lnTo>
                    <a:pt x="150" y="55"/>
                  </a:lnTo>
                  <a:lnTo>
                    <a:pt x="150" y="51"/>
                  </a:lnTo>
                  <a:lnTo>
                    <a:pt x="152" y="48"/>
                  </a:lnTo>
                  <a:lnTo>
                    <a:pt x="152" y="42"/>
                  </a:lnTo>
                  <a:lnTo>
                    <a:pt x="152" y="38"/>
                  </a:lnTo>
                  <a:lnTo>
                    <a:pt x="150" y="36"/>
                  </a:lnTo>
                  <a:lnTo>
                    <a:pt x="150" y="32"/>
                  </a:lnTo>
                  <a:lnTo>
                    <a:pt x="150" y="28"/>
                  </a:lnTo>
                  <a:lnTo>
                    <a:pt x="150" y="25"/>
                  </a:lnTo>
                  <a:lnTo>
                    <a:pt x="148" y="23"/>
                  </a:lnTo>
                  <a:lnTo>
                    <a:pt x="144" y="19"/>
                  </a:lnTo>
                  <a:lnTo>
                    <a:pt x="142" y="15"/>
                  </a:lnTo>
                  <a:lnTo>
                    <a:pt x="138" y="13"/>
                  </a:lnTo>
                  <a:lnTo>
                    <a:pt x="133" y="11"/>
                  </a:lnTo>
                  <a:lnTo>
                    <a:pt x="127" y="9"/>
                  </a:lnTo>
                  <a:lnTo>
                    <a:pt x="125" y="3"/>
                  </a:lnTo>
                  <a:lnTo>
                    <a:pt x="121" y="1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114" y="3"/>
                  </a:lnTo>
                  <a:lnTo>
                    <a:pt x="112" y="13"/>
                  </a:lnTo>
                  <a:lnTo>
                    <a:pt x="110" y="15"/>
                  </a:lnTo>
                  <a:lnTo>
                    <a:pt x="106" y="19"/>
                  </a:lnTo>
                  <a:lnTo>
                    <a:pt x="102" y="17"/>
                  </a:lnTo>
                  <a:lnTo>
                    <a:pt x="98" y="17"/>
                  </a:lnTo>
                  <a:lnTo>
                    <a:pt x="94" y="17"/>
                  </a:lnTo>
                  <a:lnTo>
                    <a:pt x="94" y="19"/>
                  </a:lnTo>
                  <a:lnTo>
                    <a:pt x="92" y="23"/>
                  </a:lnTo>
                  <a:lnTo>
                    <a:pt x="92" y="26"/>
                  </a:lnTo>
                  <a:lnTo>
                    <a:pt x="90" y="25"/>
                  </a:lnTo>
                  <a:lnTo>
                    <a:pt x="85" y="19"/>
                  </a:lnTo>
                  <a:lnTo>
                    <a:pt x="83" y="21"/>
                  </a:lnTo>
                  <a:lnTo>
                    <a:pt x="79" y="25"/>
                  </a:lnTo>
                  <a:lnTo>
                    <a:pt x="77" y="28"/>
                  </a:lnTo>
                  <a:lnTo>
                    <a:pt x="77" y="34"/>
                  </a:lnTo>
                  <a:lnTo>
                    <a:pt x="75" y="38"/>
                  </a:lnTo>
                  <a:lnTo>
                    <a:pt x="73" y="40"/>
                  </a:lnTo>
                  <a:lnTo>
                    <a:pt x="69" y="42"/>
                  </a:lnTo>
                  <a:lnTo>
                    <a:pt x="67" y="46"/>
                  </a:lnTo>
                  <a:lnTo>
                    <a:pt x="66" y="48"/>
                  </a:lnTo>
                  <a:lnTo>
                    <a:pt x="62" y="48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6" y="67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4" y="80"/>
                  </a:lnTo>
                  <a:lnTo>
                    <a:pt x="44" y="86"/>
                  </a:lnTo>
                  <a:lnTo>
                    <a:pt x="44" y="94"/>
                  </a:lnTo>
                  <a:lnTo>
                    <a:pt x="43" y="99"/>
                  </a:lnTo>
                  <a:lnTo>
                    <a:pt x="41" y="101"/>
                  </a:lnTo>
                  <a:lnTo>
                    <a:pt x="37" y="96"/>
                  </a:lnTo>
                  <a:lnTo>
                    <a:pt x="31" y="94"/>
                  </a:lnTo>
                  <a:lnTo>
                    <a:pt x="25" y="97"/>
                  </a:lnTo>
                  <a:lnTo>
                    <a:pt x="21" y="103"/>
                  </a:lnTo>
                  <a:lnTo>
                    <a:pt x="19" y="107"/>
                  </a:lnTo>
                  <a:lnTo>
                    <a:pt x="16" y="113"/>
                  </a:lnTo>
                  <a:lnTo>
                    <a:pt x="12" y="119"/>
                  </a:lnTo>
                  <a:lnTo>
                    <a:pt x="10" y="122"/>
                  </a:lnTo>
                  <a:lnTo>
                    <a:pt x="10" y="126"/>
                  </a:lnTo>
                  <a:lnTo>
                    <a:pt x="10" y="130"/>
                  </a:lnTo>
                  <a:lnTo>
                    <a:pt x="10" y="136"/>
                  </a:lnTo>
                  <a:lnTo>
                    <a:pt x="10" y="142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8" y="157"/>
                  </a:lnTo>
                  <a:lnTo>
                    <a:pt x="10" y="159"/>
                  </a:lnTo>
                  <a:lnTo>
                    <a:pt x="12" y="161"/>
                  </a:lnTo>
                  <a:lnTo>
                    <a:pt x="14" y="165"/>
                  </a:lnTo>
                  <a:lnTo>
                    <a:pt x="14" y="170"/>
                  </a:lnTo>
                  <a:lnTo>
                    <a:pt x="12" y="174"/>
                  </a:lnTo>
                  <a:lnTo>
                    <a:pt x="10" y="176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8" y="184"/>
                  </a:lnTo>
                  <a:lnTo>
                    <a:pt x="6" y="188"/>
                  </a:lnTo>
                  <a:lnTo>
                    <a:pt x="8" y="190"/>
                  </a:lnTo>
                  <a:lnTo>
                    <a:pt x="10" y="193"/>
                  </a:lnTo>
                  <a:lnTo>
                    <a:pt x="10" y="195"/>
                  </a:lnTo>
                  <a:lnTo>
                    <a:pt x="8" y="197"/>
                  </a:lnTo>
                  <a:lnTo>
                    <a:pt x="6" y="199"/>
                  </a:lnTo>
                  <a:lnTo>
                    <a:pt x="4" y="201"/>
                  </a:lnTo>
                  <a:lnTo>
                    <a:pt x="2" y="203"/>
                  </a:lnTo>
                  <a:lnTo>
                    <a:pt x="2" y="207"/>
                  </a:lnTo>
                  <a:lnTo>
                    <a:pt x="4" y="211"/>
                  </a:lnTo>
                  <a:lnTo>
                    <a:pt x="6" y="213"/>
                  </a:lnTo>
                  <a:lnTo>
                    <a:pt x="6" y="218"/>
                  </a:lnTo>
                  <a:lnTo>
                    <a:pt x="4" y="220"/>
                  </a:lnTo>
                  <a:lnTo>
                    <a:pt x="0" y="220"/>
                  </a:lnTo>
                  <a:lnTo>
                    <a:pt x="0" y="222"/>
                  </a:lnTo>
                  <a:close/>
                  <a:moveTo>
                    <a:pt x="43" y="220"/>
                  </a:moveTo>
                  <a:lnTo>
                    <a:pt x="41" y="224"/>
                  </a:lnTo>
                  <a:lnTo>
                    <a:pt x="41" y="230"/>
                  </a:lnTo>
                  <a:lnTo>
                    <a:pt x="39" y="230"/>
                  </a:lnTo>
                  <a:lnTo>
                    <a:pt x="39" y="228"/>
                  </a:lnTo>
                  <a:lnTo>
                    <a:pt x="41" y="222"/>
                  </a:lnTo>
                  <a:lnTo>
                    <a:pt x="43" y="220"/>
                  </a:lnTo>
                  <a:close/>
                  <a:moveTo>
                    <a:pt x="41" y="293"/>
                  </a:moveTo>
                  <a:lnTo>
                    <a:pt x="41" y="297"/>
                  </a:lnTo>
                  <a:lnTo>
                    <a:pt x="43" y="301"/>
                  </a:lnTo>
                  <a:lnTo>
                    <a:pt x="44" y="301"/>
                  </a:lnTo>
                  <a:lnTo>
                    <a:pt x="46" y="301"/>
                  </a:lnTo>
                  <a:lnTo>
                    <a:pt x="46" y="299"/>
                  </a:lnTo>
                  <a:lnTo>
                    <a:pt x="43" y="295"/>
                  </a:lnTo>
                  <a:lnTo>
                    <a:pt x="41" y="293"/>
                  </a:lnTo>
                  <a:close/>
                  <a:moveTo>
                    <a:pt x="94" y="241"/>
                  </a:moveTo>
                  <a:lnTo>
                    <a:pt x="94" y="245"/>
                  </a:lnTo>
                  <a:lnTo>
                    <a:pt x="90" y="245"/>
                  </a:lnTo>
                  <a:lnTo>
                    <a:pt x="89" y="245"/>
                  </a:lnTo>
                  <a:lnTo>
                    <a:pt x="85" y="253"/>
                  </a:lnTo>
                  <a:lnTo>
                    <a:pt x="83" y="262"/>
                  </a:lnTo>
                  <a:lnTo>
                    <a:pt x="89" y="264"/>
                  </a:lnTo>
                  <a:lnTo>
                    <a:pt x="94" y="251"/>
                  </a:lnTo>
                  <a:lnTo>
                    <a:pt x="94" y="241"/>
                  </a:lnTo>
                  <a:close/>
                  <a:moveTo>
                    <a:pt x="39" y="232"/>
                  </a:moveTo>
                  <a:lnTo>
                    <a:pt x="39" y="234"/>
                  </a:lnTo>
                  <a:lnTo>
                    <a:pt x="37" y="236"/>
                  </a:lnTo>
                  <a:lnTo>
                    <a:pt x="37" y="232"/>
                  </a:lnTo>
                  <a:lnTo>
                    <a:pt x="39" y="232"/>
                  </a:lnTo>
                  <a:close/>
                  <a:moveTo>
                    <a:pt x="73" y="205"/>
                  </a:moveTo>
                  <a:lnTo>
                    <a:pt x="77" y="207"/>
                  </a:lnTo>
                  <a:lnTo>
                    <a:pt x="79" y="209"/>
                  </a:lnTo>
                  <a:lnTo>
                    <a:pt x="73" y="209"/>
                  </a:lnTo>
                  <a:lnTo>
                    <a:pt x="71" y="209"/>
                  </a:lnTo>
                  <a:lnTo>
                    <a:pt x="71" y="207"/>
                  </a:lnTo>
                  <a:lnTo>
                    <a:pt x="71" y="205"/>
                  </a:lnTo>
                  <a:lnTo>
                    <a:pt x="73" y="205"/>
                  </a:lnTo>
                  <a:close/>
                  <a:moveTo>
                    <a:pt x="25" y="205"/>
                  </a:moveTo>
                  <a:lnTo>
                    <a:pt x="31" y="209"/>
                  </a:lnTo>
                  <a:lnTo>
                    <a:pt x="33" y="213"/>
                  </a:lnTo>
                  <a:lnTo>
                    <a:pt x="35" y="214"/>
                  </a:lnTo>
                  <a:lnTo>
                    <a:pt x="33" y="218"/>
                  </a:lnTo>
                  <a:lnTo>
                    <a:pt x="25" y="224"/>
                  </a:lnTo>
                  <a:lnTo>
                    <a:pt x="14" y="228"/>
                  </a:lnTo>
                  <a:lnTo>
                    <a:pt x="14" y="222"/>
                  </a:lnTo>
                  <a:lnTo>
                    <a:pt x="14" y="218"/>
                  </a:lnTo>
                  <a:lnTo>
                    <a:pt x="18" y="214"/>
                  </a:lnTo>
                  <a:lnTo>
                    <a:pt x="21" y="214"/>
                  </a:lnTo>
                  <a:lnTo>
                    <a:pt x="23" y="211"/>
                  </a:lnTo>
                  <a:lnTo>
                    <a:pt x="25" y="205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7" name="Freeform 52"/>
            <p:cNvSpPr>
              <a:spLocks noChangeAspect="1"/>
            </p:cNvSpPr>
            <p:nvPr/>
          </p:nvSpPr>
          <p:spPr bwMode="gray">
            <a:xfrm>
              <a:off x="3096343" y="3703409"/>
              <a:ext cx="80180" cy="71639"/>
            </a:xfrm>
            <a:custGeom>
              <a:avLst/>
              <a:gdLst>
                <a:gd name="T0" fmla="*/ 2147483647 w 43"/>
                <a:gd name="T1" fmla="*/ 2147483647 h 38"/>
                <a:gd name="T2" fmla="*/ 2147483647 w 43"/>
                <a:gd name="T3" fmla="*/ 2147483647 h 38"/>
                <a:gd name="T4" fmla="*/ 2147483647 w 43"/>
                <a:gd name="T5" fmla="*/ 2147483647 h 38"/>
                <a:gd name="T6" fmla="*/ 2147483647 w 43"/>
                <a:gd name="T7" fmla="*/ 2147483647 h 38"/>
                <a:gd name="T8" fmla="*/ 2147483647 w 43"/>
                <a:gd name="T9" fmla="*/ 2147483647 h 38"/>
                <a:gd name="T10" fmla="*/ 2147483647 w 43"/>
                <a:gd name="T11" fmla="*/ 2147483647 h 38"/>
                <a:gd name="T12" fmla="*/ 2147483647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0 h 38"/>
                <a:gd name="T42" fmla="*/ 2147483647 w 43"/>
                <a:gd name="T43" fmla="*/ 0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2147483647 h 38"/>
                <a:gd name="T50" fmla="*/ 2147483647 w 43"/>
                <a:gd name="T51" fmla="*/ 2147483647 h 38"/>
                <a:gd name="T52" fmla="*/ 2147483647 w 43"/>
                <a:gd name="T53" fmla="*/ 2147483647 h 38"/>
                <a:gd name="T54" fmla="*/ 2147483647 w 43"/>
                <a:gd name="T55" fmla="*/ 2147483647 h 38"/>
                <a:gd name="T56" fmla="*/ 2147483647 w 43"/>
                <a:gd name="T57" fmla="*/ 2147483647 h 38"/>
                <a:gd name="T58" fmla="*/ 2147483647 w 43"/>
                <a:gd name="T59" fmla="*/ 2147483647 h 38"/>
                <a:gd name="T60" fmla="*/ 2147483647 w 43"/>
                <a:gd name="T61" fmla="*/ 2147483647 h 38"/>
                <a:gd name="T62" fmla="*/ 2147483647 w 43"/>
                <a:gd name="T63" fmla="*/ 2147483647 h 38"/>
                <a:gd name="T64" fmla="*/ 2147483647 w 43"/>
                <a:gd name="T65" fmla="*/ 2147483647 h 38"/>
                <a:gd name="T66" fmla="*/ 2147483647 w 43"/>
                <a:gd name="T67" fmla="*/ 2147483647 h 38"/>
                <a:gd name="T68" fmla="*/ 2147483647 w 43"/>
                <a:gd name="T69" fmla="*/ 2147483647 h 38"/>
                <a:gd name="T70" fmla="*/ 0 w 43"/>
                <a:gd name="T71" fmla="*/ 2147483647 h 38"/>
                <a:gd name="T72" fmla="*/ 2147483647 w 43"/>
                <a:gd name="T73" fmla="*/ 2147483647 h 38"/>
                <a:gd name="T74" fmla="*/ 2147483647 w 43"/>
                <a:gd name="T75" fmla="*/ 2147483647 h 38"/>
                <a:gd name="T76" fmla="*/ 2147483647 w 43"/>
                <a:gd name="T77" fmla="*/ 2147483647 h 38"/>
                <a:gd name="T78" fmla="*/ 2147483647 w 43"/>
                <a:gd name="T79" fmla="*/ 2147483647 h 38"/>
                <a:gd name="T80" fmla="*/ 2147483647 w 43"/>
                <a:gd name="T81" fmla="*/ 2147483647 h 38"/>
                <a:gd name="T82" fmla="*/ 2147483647 w 43"/>
                <a:gd name="T83" fmla="*/ 2147483647 h 38"/>
                <a:gd name="T84" fmla="*/ 2147483647 w 43"/>
                <a:gd name="T85" fmla="*/ 2147483647 h 38"/>
                <a:gd name="T86" fmla="*/ 2147483647 w 43"/>
                <a:gd name="T87" fmla="*/ 2147483647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38"/>
                <a:gd name="T134" fmla="*/ 43 w 43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38">
                  <a:moveTo>
                    <a:pt x="6" y="32"/>
                  </a:moveTo>
                  <a:lnTo>
                    <a:pt x="4" y="36"/>
                  </a:lnTo>
                  <a:lnTo>
                    <a:pt x="4" y="38"/>
                  </a:lnTo>
                  <a:lnTo>
                    <a:pt x="12" y="38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5" y="30"/>
                  </a:lnTo>
                  <a:lnTo>
                    <a:pt x="29" y="25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8" name="Freeform 53" descr="Wide upward diagonal"/>
            <p:cNvSpPr>
              <a:spLocks noChangeAspect="1"/>
            </p:cNvSpPr>
            <p:nvPr/>
          </p:nvSpPr>
          <p:spPr bwMode="gray">
            <a:xfrm>
              <a:off x="3181534" y="3614712"/>
              <a:ext cx="166623" cy="64817"/>
            </a:xfrm>
            <a:custGeom>
              <a:avLst/>
              <a:gdLst>
                <a:gd name="T0" fmla="*/ 2147483647 w 88"/>
                <a:gd name="T1" fmla="*/ 2147483647 h 36"/>
                <a:gd name="T2" fmla="*/ 2147483647 w 88"/>
                <a:gd name="T3" fmla="*/ 2147483647 h 36"/>
                <a:gd name="T4" fmla="*/ 2147483647 w 88"/>
                <a:gd name="T5" fmla="*/ 2147483647 h 36"/>
                <a:gd name="T6" fmla="*/ 2147483647 w 88"/>
                <a:gd name="T7" fmla="*/ 2147483647 h 36"/>
                <a:gd name="T8" fmla="*/ 2147483647 w 88"/>
                <a:gd name="T9" fmla="*/ 2147483647 h 36"/>
                <a:gd name="T10" fmla="*/ 2147483647 w 88"/>
                <a:gd name="T11" fmla="*/ 2147483647 h 36"/>
                <a:gd name="T12" fmla="*/ 2147483647 w 88"/>
                <a:gd name="T13" fmla="*/ 2147483647 h 36"/>
                <a:gd name="T14" fmla="*/ 2147483647 w 88"/>
                <a:gd name="T15" fmla="*/ 2147483647 h 36"/>
                <a:gd name="T16" fmla="*/ 2147483647 w 88"/>
                <a:gd name="T17" fmla="*/ 2147483647 h 36"/>
                <a:gd name="T18" fmla="*/ 2147483647 w 88"/>
                <a:gd name="T19" fmla="*/ 2147483647 h 36"/>
                <a:gd name="T20" fmla="*/ 2147483647 w 88"/>
                <a:gd name="T21" fmla="*/ 2147483647 h 36"/>
                <a:gd name="T22" fmla="*/ 2147483647 w 88"/>
                <a:gd name="T23" fmla="*/ 2147483647 h 36"/>
                <a:gd name="T24" fmla="*/ 2147483647 w 88"/>
                <a:gd name="T25" fmla="*/ 2147483647 h 36"/>
                <a:gd name="T26" fmla="*/ 2147483647 w 88"/>
                <a:gd name="T27" fmla="*/ 2147483647 h 36"/>
                <a:gd name="T28" fmla="*/ 2147483647 w 88"/>
                <a:gd name="T29" fmla="*/ 2147483647 h 36"/>
                <a:gd name="T30" fmla="*/ 2147483647 w 88"/>
                <a:gd name="T31" fmla="*/ 2147483647 h 36"/>
                <a:gd name="T32" fmla="*/ 2147483647 w 88"/>
                <a:gd name="T33" fmla="*/ 2147483647 h 36"/>
                <a:gd name="T34" fmla="*/ 2147483647 w 88"/>
                <a:gd name="T35" fmla="*/ 2147483647 h 36"/>
                <a:gd name="T36" fmla="*/ 2147483647 w 88"/>
                <a:gd name="T37" fmla="*/ 2147483647 h 36"/>
                <a:gd name="T38" fmla="*/ 2147483647 w 88"/>
                <a:gd name="T39" fmla="*/ 2147483647 h 36"/>
                <a:gd name="T40" fmla="*/ 2147483647 w 88"/>
                <a:gd name="T41" fmla="*/ 2147483647 h 36"/>
                <a:gd name="T42" fmla="*/ 2147483647 w 88"/>
                <a:gd name="T43" fmla="*/ 2147483647 h 36"/>
                <a:gd name="T44" fmla="*/ 2147483647 w 88"/>
                <a:gd name="T45" fmla="*/ 2147483647 h 36"/>
                <a:gd name="T46" fmla="*/ 2147483647 w 88"/>
                <a:gd name="T47" fmla="*/ 2147483647 h 36"/>
                <a:gd name="T48" fmla="*/ 2147483647 w 88"/>
                <a:gd name="T49" fmla="*/ 2147483647 h 36"/>
                <a:gd name="T50" fmla="*/ 0 w 88"/>
                <a:gd name="T51" fmla="*/ 2147483647 h 36"/>
                <a:gd name="T52" fmla="*/ 0 w 88"/>
                <a:gd name="T53" fmla="*/ 2147483647 h 36"/>
                <a:gd name="T54" fmla="*/ 0 w 88"/>
                <a:gd name="T55" fmla="*/ 2147483647 h 36"/>
                <a:gd name="T56" fmla="*/ 2147483647 w 88"/>
                <a:gd name="T57" fmla="*/ 2147483647 h 36"/>
                <a:gd name="T58" fmla="*/ 2147483647 w 88"/>
                <a:gd name="T59" fmla="*/ 2147483647 h 36"/>
                <a:gd name="T60" fmla="*/ 2147483647 w 88"/>
                <a:gd name="T61" fmla="*/ 2147483647 h 36"/>
                <a:gd name="T62" fmla="*/ 2147483647 w 88"/>
                <a:gd name="T63" fmla="*/ 2147483647 h 36"/>
                <a:gd name="T64" fmla="*/ 2147483647 w 88"/>
                <a:gd name="T65" fmla="*/ 2147483647 h 36"/>
                <a:gd name="T66" fmla="*/ 2147483647 w 88"/>
                <a:gd name="T67" fmla="*/ 2147483647 h 36"/>
                <a:gd name="T68" fmla="*/ 2147483647 w 88"/>
                <a:gd name="T69" fmla="*/ 2147483647 h 36"/>
                <a:gd name="T70" fmla="*/ 2147483647 w 88"/>
                <a:gd name="T71" fmla="*/ 2147483647 h 36"/>
                <a:gd name="T72" fmla="*/ 2147483647 w 88"/>
                <a:gd name="T73" fmla="*/ 2147483647 h 36"/>
                <a:gd name="T74" fmla="*/ 2147483647 w 88"/>
                <a:gd name="T75" fmla="*/ 2147483647 h 36"/>
                <a:gd name="T76" fmla="*/ 2147483647 w 88"/>
                <a:gd name="T77" fmla="*/ 2147483647 h 36"/>
                <a:gd name="T78" fmla="*/ 2147483647 w 88"/>
                <a:gd name="T79" fmla="*/ 2147483647 h 36"/>
                <a:gd name="T80" fmla="*/ 2147483647 w 88"/>
                <a:gd name="T81" fmla="*/ 2147483647 h 36"/>
                <a:gd name="T82" fmla="*/ 2147483647 w 88"/>
                <a:gd name="T83" fmla="*/ 2147483647 h 36"/>
                <a:gd name="T84" fmla="*/ 2147483647 w 88"/>
                <a:gd name="T85" fmla="*/ 2147483647 h 36"/>
                <a:gd name="T86" fmla="*/ 2147483647 w 88"/>
                <a:gd name="T87" fmla="*/ 2147483647 h 36"/>
                <a:gd name="T88" fmla="*/ 2147483647 w 88"/>
                <a:gd name="T89" fmla="*/ 2147483647 h 36"/>
                <a:gd name="T90" fmla="*/ 2147483647 w 88"/>
                <a:gd name="T91" fmla="*/ 2147483647 h 36"/>
                <a:gd name="T92" fmla="*/ 2147483647 w 88"/>
                <a:gd name="T93" fmla="*/ 2147483647 h 36"/>
                <a:gd name="T94" fmla="*/ 2147483647 w 88"/>
                <a:gd name="T95" fmla="*/ 0 h 36"/>
                <a:gd name="T96" fmla="*/ 2147483647 w 88"/>
                <a:gd name="T97" fmla="*/ 0 h 36"/>
                <a:gd name="T98" fmla="*/ 2147483647 w 88"/>
                <a:gd name="T99" fmla="*/ 2147483647 h 36"/>
                <a:gd name="T100" fmla="*/ 2147483647 w 88"/>
                <a:gd name="T101" fmla="*/ 2147483647 h 36"/>
                <a:gd name="T102" fmla="*/ 2147483647 w 88"/>
                <a:gd name="T103" fmla="*/ 2147483647 h 36"/>
                <a:gd name="T104" fmla="*/ 2147483647 w 88"/>
                <a:gd name="T105" fmla="*/ 2147483647 h 36"/>
                <a:gd name="T106" fmla="*/ 2147483647 w 88"/>
                <a:gd name="T107" fmla="*/ 2147483647 h 36"/>
                <a:gd name="T108" fmla="*/ 2147483647 w 88"/>
                <a:gd name="T109" fmla="*/ 2147483647 h 36"/>
                <a:gd name="T110" fmla="*/ 2147483647 w 88"/>
                <a:gd name="T111" fmla="*/ 2147483647 h 36"/>
                <a:gd name="T112" fmla="*/ 2147483647 w 88"/>
                <a:gd name="T113" fmla="*/ 2147483647 h 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8"/>
                <a:gd name="T172" fmla="*/ 0 h 36"/>
                <a:gd name="T173" fmla="*/ 88 w 88"/>
                <a:gd name="T174" fmla="*/ 36 h 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8" h="36">
                  <a:moveTo>
                    <a:pt x="88" y="21"/>
                  </a:moveTo>
                  <a:lnTo>
                    <a:pt x="84" y="23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6" y="27"/>
                  </a:lnTo>
                  <a:lnTo>
                    <a:pt x="72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7"/>
                  </a:lnTo>
                  <a:lnTo>
                    <a:pt x="51" y="29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2" y="29"/>
                  </a:lnTo>
                  <a:lnTo>
                    <a:pt x="36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6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2" y="6"/>
                  </a:lnTo>
                  <a:lnTo>
                    <a:pt x="36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9" y="2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80" y="9"/>
                  </a:lnTo>
                  <a:lnTo>
                    <a:pt x="82" y="11"/>
                  </a:lnTo>
                  <a:lnTo>
                    <a:pt x="82" y="15"/>
                  </a:lnTo>
                  <a:lnTo>
                    <a:pt x="86" y="19"/>
                  </a:lnTo>
                  <a:lnTo>
                    <a:pt x="88" y="21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9" name="Freeform 58"/>
            <p:cNvSpPr>
              <a:spLocks noChangeAspect="1"/>
            </p:cNvSpPr>
            <p:nvPr/>
          </p:nvSpPr>
          <p:spPr bwMode="gray">
            <a:xfrm>
              <a:off x="3250438" y="3424810"/>
              <a:ext cx="76422" cy="54583"/>
            </a:xfrm>
            <a:custGeom>
              <a:avLst/>
              <a:gdLst>
                <a:gd name="T0" fmla="*/ 2147483647 w 42"/>
                <a:gd name="T1" fmla="*/ 2147483647 h 29"/>
                <a:gd name="T2" fmla="*/ 2147483647 w 42"/>
                <a:gd name="T3" fmla="*/ 2147483647 h 29"/>
                <a:gd name="T4" fmla="*/ 2147483647 w 42"/>
                <a:gd name="T5" fmla="*/ 2147483647 h 29"/>
                <a:gd name="T6" fmla="*/ 2147483647 w 42"/>
                <a:gd name="T7" fmla="*/ 0 h 29"/>
                <a:gd name="T8" fmla="*/ 2147483647 w 42"/>
                <a:gd name="T9" fmla="*/ 0 h 29"/>
                <a:gd name="T10" fmla="*/ 2147483647 w 42"/>
                <a:gd name="T11" fmla="*/ 2147483647 h 29"/>
                <a:gd name="T12" fmla="*/ 2147483647 w 42"/>
                <a:gd name="T13" fmla="*/ 2147483647 h 29"/>
                <a:gd name="T14" fmla="*/ 2147483647 w 42"/>
                <a:gd name="T15" fmla="*/ 2147483647 h 29"/>
                <a:gd name="T16" fmla="*/ 2147483647 w 42"/>
                <a:gd name="T17" fmla="*/ 2147483647 h 29"/>
                <a:gd name="T18" fmla="*/ 0 w 42"/>
                <a:gd name="T19" fmla="*/ 2147483647 h 29"/>
                <a:gd name="T20" fmla="*/ 0 w 42"/>
                <a:gd name="T21" fmla="*/ 2147483647 h 29"/>
                <a:gd name="T22" fmla="*/ 2147483647 w 42"/>
                <a:gd name="T23" fmla="*/ 2147483647 h 29"/>
                <a:gd name="T24" fmla="*/ 2147483647 w 42"/>
                <a:gd name="T25" fmla="*/ 2147483647 h 29"/>
                <a:gd name="T26" fmla="*/ 2147483647 w 42"/>
                <a:gd name="T27" fmla="*/ 2147483647 h 29"/>
                <a:gd name="T28" fmla="*/ 2147483647 w 42"/>
                <a:gd name="T29" fmla="*/ 2147483647 h 29"/>
                <a:gd name="T30" fmla="*/ 2147483647 w 42"/>
                <a:gd name="T31" fmla="*/ 2147483647 h 29"/>
                <a:gd name="T32" fmla="*/ 2147483647 w 42"/>
                <a:gd name="T33" fmla="*/ 2147483647 h 29"/>
                <a:gd name="T34" fmla="*/ 2147483647 w 42"/>
                <a:gd name="T35" fmla="*/ 2147483647 h 29"/>
                <a:gd name="T36" fmla="*/ 2147483647 w 42"/>
                <a:gd name="T37" fmla="*/ 2147483647 h 29"/>
                <a:gd name="T38" fmla="*/ 2147483647 w 42"/>
                <a:gd name="T39" fmla="*/ 2147483647 h 29"/>
                <a:gd name="T40" fmla="*/ 2147483647 w 42"/>
                <a:gd name="T41" fmla="*/ 2147483647 h 29"/>
                <a:gd name="T42" fmla="*/ 2147483647 w 42"/>
                <a:gd name="T43" fmla="*/ 2147483647 h 29"/>
                <a:gd name="T44" fmla="*/ 2147483647 w 42"/>
                <a:gd name="T45" fmla="*/ 2147483647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29"/>
                <a:gd name="T71" fmla="*/ 42 w 42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29">
                  <a:moveTo>
                    <a:pt x="15" y="2"/>
                  </a:moveTo>
                  <a:lnTo>
                    <a:pt x="13" y="4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13" y="25"/>
                  </a:lnTo>
                  <a:lnTo>
                    <a:pt x="23" y="27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6" y="29"/>
                  </a:lnTo>
                  <a:lnTo>
                    <a:pt x="42" y="27"/>
                  </a:lnTo>
                  <a:lnTo>
                    <a:pt x="40" y="14"/>
                  </a:lnTo>
                  <a:lnTo>
                    <a:pt x="33" y="14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0" name="Freeform 59"/>
            <p:cNvSpPr>
              <a:spLocks noChangeAspect="1"/>
            </p:cNvSpPr>
            <p:nvPr/>
          </p:nvSpPr>
          <p:spPr bwMode="gray">
            <a:xfrm>
              <a:off x="3513527" y="3282668"/>
              <a:ext cx="42595" cy="34114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2147483647 w 23"/>
                <a:gd name="T11" fmla="*/ 2147483647 h 18"/>
                <a:gd name="T12" fmla="*/ 2147483647 w 23"/>
                <a:gd name="T13" fmla="*/ 2147483647 h 18"/>
                <a:gd name="T14" fmla="*/ 2147483647 w 23"/>
                <a:gd name="T15" fmla="*/ 2147483647 h 18"/>
                <a:gd name="T16" fmla="*/ 2147483647 w 23"/>
                <a:gd name="T17" fmla="*/ 2147483647 h 18"/>
                <a:gd name="T18" fmla="*/ 2147483647 w 23"/>
                <a:gd name="T19" fmla="*/ 2147483647 h 18"/>
                <a:gd name="T20" fmla="*/ 0 w 23"/>
                <a:gd name="T21" fmla="*/ 2147483647 h 18"/>
                <a:gd name="T22" fmla="*/ 2147483647 w 23"/>
                <a:gd name="T23" fmla="*/ 2147483647 h 18"/>
                <a:gd name="T24" fmla="*/ 2147483647 w 23"/>
                <a:gd name="T25" fmla="*/ 2147483647 h 18"/>
                <a:gd name="T26" fmla="*/ 2147483647 w 23"/>
                <a:gd name="T27" fmla="*/ 2147483647 h 18"/>
                <a:gd name="T28" fmla="*/ 2147483647 w 23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8"/>
                <a:gd name="T47" fmla="*/ 23 w 23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8">
                  <a:moveTo>
                    <a:pt x="13" y="0"/>
                  </a:moveTo>
                  <a:lnTo>
                    <a:pt x="15" y="2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1" name="Freeform 60"/>
            <p:cNvSpPr>
              <a:spLocks noChangeAspect="1"/>
            </p:cNvSpPr>
            <p:nvPr/>
          </p:nvSpPr>
          <p:spPr bwMode="gray">
            <a:xfrm>
              <a:off x="3528560" y="3272433"/>
              <a:ext cx="5011" cy="7960"/>
            </a:xfrm>
            <a:custGeom>
              <a:avLst/>
              <a:gdLst>
                <a:gd name="T0" fmla="*/ 2147483647 w 3"/>
                <a:gd name="T1" fmla="*/ 0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0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1" y="0"/>
                  </a:moveTo>
                  <a:lnTo>
                    <a:pt x="3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2" name="Freeform 61"/>
            <p:cNvSpPr>
              <a:spLocks noChangeAspect="1"/>
            </p:cNvSpPr>
            <p:nvPr/>
          </p:nvSpPr>
          <p:spPr bwMode="gray">
            <a:xfrm>
              <a:off x="3512274" y="3230359"/>
              <a:ext cx="18792" cy="4549"/>
            </a:xfrm>
            <a:custGeom>
              <a:avLst/>
              <a:gdLst>
                <a:gd name="T0" fmla="*/ 2147483647 w 9"/>
                <a:gd name="T1" fmla="*/ 0 h 4"/>
                <a:gd name="T2" fmla="*/ 2147483647 w 9"/>
                <a:gd name="T3" fmla="*/ 0 h 4"/>
                <a:gd name="T4" fmla="*/ 2147483647 w 9"/>
                <a:gd name="T5" fmla="*/ 2147483647 h 4"/>
                <a:gd name="T6" fmla="*/ 2147483647 w 9"/>
                <a:gd name="T7" fmla="*/ 2147483647 h 4"/>
                <a:gd name="T8" fmla="*/ 2147483647 w 9"/>
                <a:gd name="T9" fmla="*/ 2147483647 h 4"/>
                <a:gd name="T10" fmla="*/ 0 w 9"/>
                <a:gd name="T11" fmla="*/ 2147483647 h 4"/>
                <a:gd name="T12" fmla="*/ 2147483647 w 9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2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3" name="Freeform 62"/>
            <p:cNvSpPr>
              <a:spLocks noChangeAspect="1"/>
            </p:cNvSpPr>
            <p:nvPr/>
          </p:nvSpPr>
          <p:spPr bwMode="gray">
            <a:xfrm>
              <a:off x="3493482" y="3175777"/>
              <a:ext cx="63893" cy="64817"/>
            </a:xfrm>
            <a:custGeom>
              <a:avLst/>
              <a:gdLst>
                <a:gd name="T0" fmla="*/ 2147483647 w 36"/>
                <a:gd name="T1" fmla="*/ 0 h 36"/>
                <a:gd name="T2" fmla="*/ 2147483647 w 36"/>
                <a:gd name="T3" fmla="*/ 2147483647 h 36"/>
                <a:gd name="T4" fmla="*/ 2147483647 w 36"/>
                <a:gd name="T5" fmla="*/ 2147483647 h 36"/>
                <a:gd name="T6" fmla="*/ 2147483647 w 36"/>
                <a:gd name="T7" fmla="*/ 2147483647 h 36"/>
                <a:gd name="T8" fmla="*/ 2147483647 w 36"/>
                <a:gd name="T9" fmla="*/ 2147483647 h 36"/>
                <a:gd name="T10" fmla="*/ 2147483647 w 36"/>
                <a:gd name="T11" fmla="*/ 2147483647 h 36"/>
                <a:gd name="T12" fmla="*/ 2147483647 w 36"/>
                <a:gd name="T13" fmla="*/ 2147483647 h 36"/>
                <a:gd name="T14" fmla="*/ 2147483647 w 36"/>
                <a:gd name="T15" fmla="*/ 2147483647 h 36"/>
                <a:gd name="T16" fmla="*/ 2147483647 w 36"/>
                <a:gd name="T17" fmla="*/ 2147483647 h 36"/>
                <a:gd name="T18" fmla="*/ 2147483647 w 36"/>
                <a:gd name="T19" fmla="*/ 2147483647 h 36"/>
                <a:gd name="T20" fmla="*/ 2147483647 w 36"/>
                <a:gd name="T21" fmla="*/ 2147483647 h 36"/>
                <a:gd name="T22" fmla="*/ 2147483647 w 36"/>
                <a:gd name="T23" fmla="*/ 2147483647 h 36"/>
                <a:gd name="T24" fmla="*/ 2147483647 w 36"/>
                <a:gd name="T25" fmla="*/ 2147483647 h 36"/>
                <a:gd name="T26" fmla="*/ 2147483647 w 36"/>
                <a:gd name="T27" fmla="*/ 2147483647 h 36"/>
                <a:gd name="T28" fmla="*/ 2147483647 w 36"/>
                <a:gd name="T29" fmla="*/ 2147483647 h 36"/>
                <a:gd name="T30" fmla="*/ 2147483647 w 36"/>
                <a:gd name="T31" fmla="*/ 2147483647 h 36"/>
                <a:gd name="T32" fmla="*/ 2147483647 w 36"/>
                <a:gd name="T33" fmla="*/ 2147483647 h 36"/>
                <a:gd name="T34" fmla="*/ 2147483647 w 36"/>
                <a:gd name="T35" fmla="*/ 2147483647 h 36"/>
                <a:gd name="T36" fmla="*/ 2147483647 w 36"/>
                <a:gd name="T37" fmla="*/ 2147483647 h 36"/>
                <a:gd name="T38" fmla="*/ 2147483647 w 36"/>
                <a:gd name="T39" fmla="*/ 2147483647 h 36"/>
                <a:gd name="T40" fmla="*/ 2147483647 w 36"/>
                <a:gd name="T41" fmla="*/ 2147483647 h 36"/>
                <a:gd name="T42" fmla="*/ 2147483647 w 36"/>
                <a:gd name="T43" fmla="*/ 2147483647 h 36"/>
                <a:gd name="T44" fmla="*/ 0 w 36"/>
                <a:gd name="T45" fmla="*/ 2147483647 h 36"/>
                <a:gd name="T46" fmla="*/ 2147483647 w 36"/>
                <a:gd name="T47" fmla="*/ 2147483647 h 36"/>
                <a:gd name="T48" fmla="*/ 2147483647 w 36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36"/>
                <a:gd name="T77" fmla="*/ 36 w 36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36">
                  <a:moveTo>
                    <a:pt x="11" y="0"/>
                  </a:moveTo>
                  <a:lnTo>
                    <a:pt x="17" y="6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9"/>
                  </a:lnTo>
                  <a:lnTo>
                    <a:pt x="32" y="33"/>
                  </a:lnTo>
                  <a:lnTo>
                    <a:pt x="23" y="34"/>
                  </a:lnTo>
                  <a:lnTo>
                    <a:pt x="15" y="36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1" y="27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3" y="11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4" name="Freeform 63"/>
            <p:cNvSpPr>
              <a:spLocks noChangeAspect="1"/>
            </p:cNvSpPr>
            <p:nvPr/>
          </p:nvSpPr>
          <p:spPr bwMode="gray">
            <a:xfrm>
              <a:off x="3459656" y="3146211"/>
              <a:ext cx="40090" cy="67091"/>
            </a:xfrm>
            <a:custGeom>
              <a:avLst/>
              <a:gdLst>
                <a:gd name="T0" fmla="*/ 2147483647 w 23"/>
                <a:gd name="T1" fmla="*/ 0 h 38"/>
                <a:gd name="T2" fmla="*/ 2147483647 w 23"/>
                <a:gd name="T3" fmla="*/ 2147483647 h 38"/>
                <a:gd name="T4" fmla="*/ 2147483647 w 23"/>
                <a:gd name="T5" fmla="*/ 2147483647 h 38"/>
                <a:gd name="T6" fmla="*/ 2147483647 w 23"/>
                <a:gd name="T7" fmla="*/ 2147483647 h 38"/>
                <a:gd name="T8" fmla="*/ 2147483647 w 23"/>
                <a:gd name="T9" fmla="*/ 2147483647 h 38"/>
                <a:gd name="T10" fmla="*/ 2147483647 w 23"/>
                <a:gd name="T11" fmla="*/ 2147483647 h 38"/>
                <a:gd name="T12" fmla="*/ 2147483647 w 23"/>
                <a:gd name="T13" fmla="*/ 2147483647 h 38"/>
                <a:gd name="T14" fmla="*/ 2147483647 w 23"/>
                <a:gd name="T15" fmla="*/ 2147483647 h 38"/>
                <a:gd name="T16" fmla="*/ 2147483647 w 23"/>
                <a:gd name="T17" fmla="*/ 2147483647 h 38"/>
                <a:gd name="T18" fmla="*/ 2147483647 w 23"/>
                <a:gd name="T19" fmla="*/ 2147483647 h 38"/>
                <a:gd name="T20" fmla="*/ 0 w 23"/>
                <a:gd name="T21" fmla="*/ 2147483647 h 38"/>
                <a:gd name="T22" fmla="*/ 0 w 23"/>
                <a:gd name="T23" fmla="*/ 2147483647 h 38"/>
                <a:gd name="T24" fmla="*/ 2147483647 w 23"/>
                <a:gd name="T25" fmla="*/ 2147483647 h 38"/>
                <a:gd name="T26" fmla="*/ 2147483647 w 23"/>
                <a:gd name="T27" fmla="*/ 2147483647 h 38"/>
                <a:gd name="T28" fmla="*/ 2147483647 w 23"/>
                <a:gd name="T29" fmla="*/ 2147483647 h 38"/>
                <a:gd name="T30" fmla="*/ 2147483647 w 23"/>
                <a:gd name="T31" fmla="*/ 2147483647 h 38"/>
                <a:gd name="T32" fmla="*/ 2147483647 w 23"/>
                <a:gd name="T33" fmla="*/ 2147483647 h 38"/>
                <a:gd name="T34" fmla="*/ 2147483647 w 23"/>
                <a:gd name="T35" fmla="*/ 2147483647 h 38"/>
                <a:gd name="T36" fmla="*/ 2147483647 w 23"/>
                <a:gd name="T37" fmla="*/ 2147483647 h 38"/>
                <a:gd name="T38" fmla="*/ 2147483647 w 23"/>
                <a:gd name="T39" fmla="*/ 2147483647 h 38"/>
                <a:gd name="T40" fmla="*/ 2147483647 w 23"/>
                <a:gd name="T41" fmla="*/ 2147483647 h 38"/>
                <a:gd name="T42" fmla="*/ 2147483647 w 23"/>
                <a:gd name="T43" fmla="*/ 2147483647 h 38"/>
                <a:gd name="T44" fmla="*/ 2147483647 w 23"/>
                <a:gd name="T45" fmla="*/ 2147483647 h 38"/>
                <a:gd name="T46" fmla="*/ 2147483647 w 23"/>
                <a:gd name="T47" fmla="*/ 2147483647 h 38"/>
                <a:gd name="T48" fmla="*/ 2147483647 w 23"/>
                <a:gd name="T49" fmla="*/ 2147483647 h 38"/>
                <a:gd name="T50" fmla="*/ 2147483647 w 23"/>
                <a:gd name="T51" fmla="*/ 2147483647 h 38"/>
                <a:gd name="T52" fmla="*/ 2147483647 w 23"/>
                <a:gd name="T53" fmla="*/ 2147483647 h 38"/>
                <a:gd name="T54" fmla="*/ 2147483647 w 23"/>
                <a:gd name="T55" fmla="*/ 2147483647 h 38"/>
                <a:gd name="T56" fmla="*/ 2147483647 w 23"/>
                <a:gd name="T57" fmla="*/ 0 h 38"/>
                <a:gd name="T58" fmla="*/ 2147483647 w 23"/>
                <a:gd name="T59" fmla="*/ 0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38"/>
                <a:gd name="T92" fmla="*/ 23 w 23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38">
                  <a:moveTo>
                    <a:pt x="4" y="0"/>
                  </a:moveTo>
                  <a:lnTo>
                    <a:pt x="10" y="2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17" y="19"/>
                  </a:lnTo>
                  <a:lnTo>
                    <a:pt x="21" y="23"/>
                  </a:lnTo>
                  <a:lnTo>
                    <a:pt x="23" y="32"/>
                  </a:lnTo>
                  <a:lnTo>
                    <a:pt x="19" y="34"/>
                  </a:lnTo>
                  <a:lnTo>
                    <a:pt x="17" y="38"/>
                  </a:lnTo>
                  <a:lnTo>
                    <a:pt x="10" y="28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5" name="Freeform 64"/>
            <p:cNvSpPr>
              <a:spLocks noChangeAspect="1"/>
            </p:cNvSpPr>
            <p:nvPr/>
          </p:nvSpPr>
          <p:spPr bwMode="gray">
            <a:xfrm>
              <a:off x="3452140" y="3100726"/>
              <a:ext cx="21297" cy="21605"/>
            </a:xfrm>
            <a:custGeom>
              <a:avLst/>
              <a:gdLst>
                <a:gd name="T0" fmla="*/ 0 w 12"/>
                <a:gd name="T1" fmla="*/ 0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2147483647 w 12"/>
                <a:gd name="T13" fmla="*/ 2147483647 h 11"/>
                <a:gd name="T14" fmla="*/ 2147483647 w 12"/>
                <a:gd name="T15" fmla="*/ 2147483647 h 11"/>
                <a:gd name="T16" fmla="*/ 2147483647 w 12"/>
                <a:gd name="T17" fmla="*/ 2147483647 h 11"/>
                <a:gd name="T18" fmla="*/ 0 w 12"/>
                <a:gd name="T19" fmla="*/ 2147483647 h 11"/>
                <a:gd name="T20" fmla="*/ 0 w 12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1"/>
                <a:gd name="T35" fmla="*/ 12 w 12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1">
                  <a:moveTo>
                    <a:pt x="0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2" y="1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6" name="Freeform 65"/>
            <p:cNvSpPr>
              <a:spLocks noChangeAspect="1"/>
            </p:cNvSpPr>
            <p:nvPr/>
          </p:nvSpPr>
          <p:spPr bwMode="gray">
            <a:xfrm>
              <a:off x="3547353" y="3058651"/>
              <a:ext cx="8769" cy="4549"/>
            </a:xfrm>
            <a:custGeom>
              <a:avLst/>
              <a:gdLst>
                <a:gd name="T0" fmla="*/ 2147483647 w 2"/>
                <a:gd name="T1" fmla="*/ 0 h 4"/>
                <a:gd name="T2" fmla="*/ 2147483647 w 2"/>
                <a:gd name="T3" fmla="*/ 2147483647 h 4"/>
                <a:gd name="T4" fmla="*/ 0 w 2"/>
                <a:gd name="T5" fmla="*/ 2147483647 h 4"/>
                <a:gd name="T6" fmla="*/ 0 w 2"/>
                <a:gd name="T7" fmla="*/ 0 h 4"/>
                <a:gd name="T8" fmla="*/ 2147483647 w 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7" name="Freeform 66"/>
            <p:cNvSpPr>
              <a:spLocks noChangeAspect="1"/>
            </p:cNvSpPr>
            <p:nvPr/>
          </p:nvSpPr>
          <p:spPr bwMode="gray">
            <a:xfrm>
              <a:off x="3782880" y="2859652"/>
              <a:ext cx="27562" cy="29566"/>
            </a:xfrm>
            <a:custGeom>
              <a:avLst/>
              <a:gdLst>
                <a:gd name="T0" fmla="*/ 2147483647 w 15"/>
                <a:gd name="T1" fmla="*/ 0 h 17"/>
                <a:gd name="T2" fmla="*/ 2147483647 w 15"/>
                <a:gd name="T3" fmla="*/ 2147483647 h 17"/>
                <a:gd name="T4" fmla="*/ 0 w 15"/>
                <a:gd name="T5" fmla="*/ 2147483647 h 17"/>
                <a:gd name="T6" fmla="*/ 0 w 15"/>
                <a:gd name="T7" fmla="*/ 2147483647 h 17"/>
                <a:gd name="T8" fmla="*/ 0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2147483647 w 15"/>
                <a:gd name="T17" fmla="*/ 2147483647 h 17"/>
                <a:gd name="T18" fmla="*/ 2147483647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2147483647 w 15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7"/>
                <a:gd name="T47" fmla="*/ 15 w 15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7">
                  <a:moveTo>
                    <a:pt x="5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9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8" name="Freeform 67"/>
            <p:cNvSpPr>
              <a:spLocks noChangeAspect="1"/>
            </p:cNvSpPr>
            <p:nvPr/>
          </p:nvSpPr>
          <p:spPr bwMode="gray">
            <a:xfrm>
              <a:off x="4005880" y="2825538"/>
              <a:ext cx="42595" cy="34114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2147483647 h 17"/>
                <a:gd name="T4" fmla="*/ 0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2147483647 w 22"/>
                <a:gd name="T21" fmla="*/ 2147483647 h 17"/>
                <a:gd name="T22" fmla="*/ 2147483647 w 22"/>
                <a:gd name="T23" fmla="*/ 0 h 17"/>
                <a:gd name="T24" fmla="*/ 2147483647 w 22"/>
                <a:gd name="T25" fmla="*/ 0 h 17"/>
                <a:gd name="T26" fmla="*/ 0 w 22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17"/>
                <a:gd name="T44" fmla="*/ 22 w 22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17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22" y="17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29" name="Freeform 68"/>
            <p:cNvSpPr>
              <a:spLocks noChangeAspect="1"/>
            </p:cNvSpPr>
            <p:nvPr/>
          </p:nvSpPr>
          <p:spPr bwMode="gray">
            <a:xfrm>
              <a:off x="4454384" y="2813029"/>
              <a:ext cx="7517" cy="6823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0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0 w 4"/>
                <a:gd name="T11" fmla="*/ 0 h 4"/>
                <a:gd name="T12" fmla="*/ 214748364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0" name="Freeform 69"/>
            <p:cNvSpPr>
              <a:spLocks noChangeAspect="1"/>
            </p:cNvSpPr>
            <p:nvPr/>
          </p:nvSpPr>
          <p:spPr bwMode="gray">
            <a:xfrm>
              <a:off x="4439350" y="2723196"/>
              <a:ext cx="31320" cy="17057"/>
            </a:xfrm>
            <a:custGeom>
              <a:avLst/>
              <a:gdLst>
                <a:gd name="T0" fmla="*/ 2147483647 w 17"/>
                <a:gd name="T1" fmla="*/ 0 h 10"/>
                <a:gd name="T2" fmla="*/ 2147483647 w 17"/>
                <a:gd name="T3" fmla="*/ 2147483647 h 10"/>
                <a:gd name="T4" fmla="*/ 0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2147483647 w 17"/>
                <a:gd name="T13" fmla="*/ 2147483647 h 10"/>
                <a:gd name="T14" fmla="*/ 2147483647 w 17"/>
                <a:gd name="T15" fmla="*/ 2147483647 h 10"/>
                <a:gd name="T16" fmla="*/ 2147483647 w 17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7" y="0"/>
                  </a:moveTo>
                  <a:lnTo>
                    <a:pt x="3" y="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1" name="Freeform 70"/>
            <p:cNvSpPr>
              <a:spLocks noChangeAspect="1"/>
            </p:cNvSpPr>
            <p:nvPr/>
          </p:nvSpPr>
          <p:spPr bwMode="gray">
            <a:xfrm>
              <a:off x="4470670" y="2693630"/>
              <a:ext cx="18792" cy="23880"/>
            </a:xfrm>
            <a:custGeom>
              <a:avLst/>
              <a:gdLst>
                <a:gd name="T0" fmla="*/ 2147483647 w 11"/>
                <a:gd name="T1" fmla="*/ 0 h 12"/>
                <a:gd name="T2" fmla="*/ 2147483647 w 11"/>
                <a:gd name="T3" fmla="*/ 2147483647 h 12"/>
                <a:gd name="T4" fmla="*/ 0 w 11"/>
                <a:gd name="T5" fmla="*/ 2147483647 h 12"/>
                <a:gd name="T6" fmla="*/ 2147483647 w 11"/>
                <a:gd name="T7" fmla="*/ 2147483647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2147483647 h 12"/>
                <a:gd name="T16" fmla="*/ 2147483647 w 11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2"/>
                <a:gd name="T29" fmla="*/ 11 w 1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2">
                  <a:moveTo>
                    <a:pt x="6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2" name="Freeform 71"/>
            <p:cNvSpPr>
              <a:spLocks noChangeAspect="1"/>
            </p:cNvSpPr>
            <p:nvPr/>
          </p:nvSpPr>
          <p:spPr bwMode="gray">
            <a:xfrm>
              <a:off x="4626018" y="2690218"/>
              <a:ext cx="13781" cy="20468"/>
            </a:xfrm>
            <a:custGeom>
              <a:avLst/>
              <a:gdLst>
                <a:gd name="T0" fmla="*/ 2147483647 w 8"/>
                <a:gd name="T1" fmla="*/ 0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0 w 8"/>
                <a:gd name="T7" fmla="*/ 2147483647 h 10"/>
                <a:gd name="T8" fmla="*/ 0 w 8"/>
                <a:gd name="T9" fmla="*/ 2147483647 h 10"/>
                <a:gd name="T10" fmla="*/ 2147483647 w 8"/>
                <a:gd name="T11" fmla="*/ 2147483647 h 10"/>
                <a:gd name="T12" fmla="*/ 2147483647 w 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"/>
                <a:gd name="T23" fmla="*/ 8 w 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">
                  <a:moveTo>
                    <a:pt x="8" y="0"/>
                  </a:moveTo>
                  <a:lnTo>
                    <a:pt x="6" y="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3" name="Freeform 72"/>
            <p:cNvSpPr>
              <a:spLocks noChangeAspect="1"/>
            </p:cNvSpPr>
            <p:nvPr/>
          </p:nvSpPr>
          <p:spPr bwMode="gray">
            <a:xfrm>
              <a:off x="3930711" y="2690218"/>
              <a:ext cx="12528" cy="4549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0 w 6"/>
                <a:gd name="T9" fmla="*/ 2147483647 h 4"/>
                <a:gd name="T10" fmla="*/ 0 w 6"/>
                <a:gd name="T11" fmla="*/ 0 h 4"/>
                <a:gd name="T12" fmla="*/ 2147483647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2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4" name="Freeform 73"/>
            <p:cNvSpPr>
              <a:spLocks noChangeAspect="1"/>
            </p:cNvSpPr>
            <p:nvPr/>
          </p:nvSpPr>
          <p:spPr bwMode="gray">
            <a:xfrm>
              <a:off x="3914424" y="2685670"/>
              <a:ext cx="5011" cy="7960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0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0 w 3"/>
                <a:gd name="T9" fmla="*/ 2147483647 h 4"/>
                <a:gd name="T10" fmla="*/ 0 w 3"/>
                <a:gd name="T11" fmla="*/ 0 h 4"/>
                <a:gd name="T12" fmla="*/ 2147483647 w 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5" name="Freeform 74"/>
            <p:cNvSpPr>
              <a:spLocks noChangeAspect="1"/>
            </p:cNvSpPr>
            <p:nvPr/>
          </p:nvSpPr>
          <p:spPr bwMode="gray">
            <a:xfrm>
              <a:off x="4277738" y="2674298"/>
              <a:ext cx="17539" cy="20468"/>
            </a:xfrm>
            <a:custGeom>
              <a:avLst/>
              <a:gdLst>
                <a:gd name="T0" fmla="*/ 2147483647 w 10"/>
                <a:gd name="T1" fmla="*/ 0 h 12"/>
                <a:gd name="T2" fmla="*/ 0 w 10"/>
                <a:gd name="T3" fmla="*/ 2147483647 h 12"/>
                <a:gd name="T4" fmla="*/ 0 w 10"/>
                <a:gd name="T5" fmla="*/ 2147483647 h 12"/>
                <a:gd name="T6" fmla="*/ 0 w 10"/>
                <a:gd name="T7" fmla="*/ 2147483647 h 12"/>
                <a:gd name="T8" fmla="*/ 2147483647 w 10"/>
                <a:gd name="T9" fmla="*/ 2147483647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2147483647 w 10"/>
                <a:gd name="T19" fmla="*/ 0 h 12"/>
                <a:gd name="T20" fmla="*/ 2147483647 w 10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2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6" name="Freeform 75"/>
            <p:cNvSpPr>
              <a:spLocks noChangeAspect="1"/>
            </p:cNvSpPr>
            <p:nvPr/>
          </p:nvSpPr>
          <p:spPr bwMode="gray">
            <a:xfrm>
              <a:off x="4983068" y="2579916"/>
              <a:ext cx="65146" cy="44348"/>
            </a:xfrm>
            <a:custGeom>
              <a:avLst/>
              <a:gdLst>
                <a:gd name="T0" fmla="*/ 2147483647 w 35"/>
                <a:gd name="T1" fmla="*/ 0 h 25"/>
                <a:gd name="T2" fmla="*/ 2147483647 w 35"/>
                <a:gd name="T3" fmla="*/ 2147483647 h 25"/>
                <a:gd name="T4" fmla="*/ 2147483647 w 35"/>
                <a:gd name="T5" fmla="*/ 2147483647 h 25"/>
                <a:gd name="T6" fmla="*/ 2147483647 w 35"/>
                <a:gd name="T7" fmla="*/ 2147483647 h 25"/>
                <a:gd name="T8" fmla="*/ 2147483647 w 35"/>
                <a:gd name="T9" fmla="*/ 2147483647 h 25"/>
                <a:gd name="T10" fmla="*/ 2147483647 w 35"/>
                <a:gd name="T11" fmla="*/ 2147483647 h 25"/>
                <a:gd name="T12" fmla="*/ 2147483647 w 35"/>
                <a:gd name="T13" fmla="*/ 2147483647 h 25"/>
                <a:gd name="T14" fmla="*/ 2147483647 w 35"/>
                <a:gd name="T15" fmla="*/ 2147483647 h 25"/>
                <a:gd name="T16" fmla="*/ 2147483647 w 35"/>
                <a:gd name="T17" fmla="*/ 2147483647 h 25"/>
                <a:gd name="T18" fmla="*/ 2147483647 w 35"/>
                <a:gd name="T19" fmla="*/ 2147483647 h 25"/>
                <a:gd name="T20" fmla="*/ 2147483647 w 35"/>
                <a:gd name="T21" fmla="*/ 2147483647 h 25"/>
                <a:gd name="T22" fmla="*/ 0 w 35"/>
                <a:gd name="T23" fmla="*/ 2147483647 h 25"/>
                <a:gd name="T24" fmla="*/ 2147483647 w 35"/>
                <a:gd name="T25" fmla="*/ 2147483647 h 25"/>
                <a:gd name="T26" fmla="*/ 2147483647 w 35"/>
                <a:gd name="T27" fmla="*/ 2147483647 h 25"/>
                <a:gd name="T28" fmla="*/ 2147483647 w 35"/>
                <a:gd name="T29" fmla="*/ 2147483647 h 25"/>
                <a:gd name="T30" fmla="*/ 2147483647 w 35"/>
                <a:gd name="T31" fmla="*/ 2147483647 h 25"/>
                <a:gd name="T32" fmla="*/ 2147483647 w 35"/>
                <a:gd name="T33" fmla="*/ 2147483647 h 25"/>
                <a:gd name="T34" fmla="*/ 2147483647 w 35"/>
                <a:gd name="T35" fmla="*/ 2147483647 h 25"/>
                <a:gd name="T36" fmla="*/ 2147483647 w 35"/>
                <a:gd name="T37" fmla="*/ 2147483647 h 25"/>
                <a:gd name="T38" fmla="*/ 2147483647 w 35"/>
                <a:gd name="T39" fmla="*/ 2147483647 h 25"/>
                <a:gd name="T40" fmla="*/ 2147483647 w 35"/>
                <a:gd name="T41" fmla="*/ 2147483647 h 25"/>
                <a:gd name="T42" fmla="*/ 2147483647 w 35"/>
                <a:gd name="T43" fmla="*/ 0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25"/>
                <a:gd name="T68" fmla="*/ 35 w 35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25">
                  <a:moveTo>
                    <a:pt x="31" y="0"/>
                  </a:moveTo>
                  <a:lnTo>
                    <a:pt x="35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1" y="13"/>
                  </a:lnTo>
                  <a:lnTo>
                    <a:pt x="14" y="19"/>
                  </a:lnTo>
                  <a:lnTo>
                    <a:pt x="8" y="25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2" y="7"/>
                  </a:lnTo>
                  <a:lnTo>
                    <a:pt x="6" y="9"/>
                  </a:lnTo>
                  <a:lnTo>
                    <a:pt x="6" y="11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5" y="7"/>
                  </a:lnTo>
                  <a:lnTo>
                    <a:pt x="31" y="5"/>
                  </a:lnTo>
                  <a:lnTo>
                    <a:pt x="2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7" name="Freeform 76"/>
            <p:cNvSpPr>
              <a:spLocks noChangeAspect="1"/>
            </p:cNvSpPr>
            <p:nvPr/>
          </p:nvSpPr>
          <p:spPr bwMode="gray">
            <a:xfrm>
              <a:off x="4935461" y="2567407"/>
              <a:ext cx="12528" cy="19332"/>
            </a:xfrm>
            <a:custGeom>
              <a:avLst/>
              <a:gdLst>
                <a:gd name="T0" fmla="*/ 2147483647 w 6"/>
                <a:gd name="T1" fmla="*/ 0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2147483647 w 6"/>
                <a:gd name="T7" fmla="*/ 2147483647 h 10"/>
                <a:gd name="T8" fmla="*/ 0 w 6"/>
                <a:gd name="T9" fmla="*/ 2147483647 h 10"/>
                <a:gd name="T10" fmla="*/ 2147483647 w 6"/>
                <a:gd name="T11" fmla="*/ 2147483647 h 10"/>
                <a:gd name="T12" fmla="*/ 2147483647 w 6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0"/>
                <a:gd name="T23" fmla="*/ 6 w 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0">
                  <a:moveTo>
                    <a:pt x="4" y="0"/>
                  </a:moveTo>
                  <a:lnTo>
                    <a:pt x="4" y="4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8" name="Freeform 77"/>
            <p:cNvSpPr>
              <a:spLocks noChangeAspect="1"/>
            </p:cNvSpPr>
            <p:nvPr/>
          </p:nvSpPr>
          <p:spPr bwMode="gray">
            <a:xfrm>
              <a:off x="3841762" y="2538979"/>
              <a:ext cx="368325" cy="292244"/>
            </a:xfrm>
            <a:custGeom>
              <a:avLst/>
              <a:gdLst>
                <a:gd name="T0" fmla="*/ 2147483647 w 200"/>
                <a:gd name="T1" fmla="*/ 2147483647 h 159"/>
                <a:gd name="T2" fmla="*/ 2147483647 w 200"/>
                <a:gd name="T3" fmla="*/ 2147483647 h 159"/>
                <a:gd name="T4" fmla="*/ 2147483647 w 200"/>
                <a:gd name="T5" fmla="*/ 2147483647 h 159"/>
                <a:gd name="T6" fmla="*/ 2147483647 w 200"/>
                <a:gd name="T7" fmla="*/ 2147483647 h 159"/>
                <a:gd name="T8" fmla="*/ 2147483647 w 200"/>
                <a:gd name="T9" fmla="*/ 2147483647 h 159"/>
                <a:gd name="T10" fmla="*/ 2147483647 w 200"/>
                <a:gd name="T11" fmla="*/ 2147483647 h 159"/>
                <a:gd name="T12" fmla="*/ 2147483647 w 200"/>
                <a:gd name="T13" fmla="*/ 2147483647 h 159"/>
                <a:gd name="T14" fmla="*/ 2147483647 w 200"/>
                <a:gd name="T15" fmla="*/ 2147483647 h 159"/>
                <a:gd name="T16" fmla="*/ 2147483647 w 200"/>
                <a:gd name="T17" fmla="*/ 2147483647 h 159"/>
                <a:gd name="T18" fmla="*/ 2147483647 w 200"/>
                <a:gd name="T19" fmla="*/ 2147483647 h 159"/>
                <a:gd name="T20" fmla="*/ 2147483647 w 200"/>
                <a:gd name="T21" fmla="*/ 2147483647 h 159"/>
                <a:gd name="T22" fmla="*/ 2147483647 w 200"/>
                <a:gd name="T23" fmla="*/ 2147483647 h 159"/>
                <a:gd name="T24" fmla="*/ 2147483647 w 200"/>
                <a:gd name="T25" fmla="*/ 2147483647 h 159"/>
                <a:gd name="T26" fmla="*/ 2147483647 w 200"/>
                <a:gd name="T27" fmla="*/ 2147483647 h 159"/>
                <a:gd name="T28" fmla="*/ 2147483647 w 200"/>
                <a:gd name="T29" fmla="*/ 2147483647 h 159"/>
                <a:gd name="T30" fmla="*/ 2147483647 w 200"/>
                <a:gd name="T31" fmla="*/ 2147483647 h 159"/>
                <a:gd name="T32" fmla="*/ 2147483647 w 200"/>
                <a:gd name="T33" fmla="*/ 2147483647 h 159"/>
                <a:gd name="T34" fmla="*/ 2147483647 w 200"/>
                <a:gd name="T35" fmla="*/ 2147483647 h 159"/>
                <a:gd name="T36" fmla="*/ 2147483647 w 200"/>
                <a:gd name="T37" fmla="*/ 2147483647 h 159"/>
                <a:gd name="T38" fmla="*/ 2147483647 w 200"/>
                <a:gd name="T39" fmla="*/ 2147483647 h 159"/>
                <a:gd name="T40" fmla="*/ 2147483647 w 200"/>
                <a:gd name="T41" fmla="*/ 2147483647 h 159"/>
                <a:gd name="T42" fmla="*/ 2147483647 w 200"/>
                <a:gd name="T43" fmla="*/ 2147483647 h 159"/>
                <a:gd name="T44" fmla="*/ 2147483647 w 200"/>
                <a:gd name="T45" fmla="*/ 2147483647 h 159"/>
                <a:gd name="T46" fmla="*/ 2147483647 w 200"/>
                <a:gd name="T47" fmla="*/ 2147483647 h 159"/>
                <a:gd name="T48" fmla="*/ 2147483647 w 200"/>
                <a:gd name="T49" fmla="*/ 2147483647 h 159"/>
                <a:gd name="T50" fmla="*/ 2147483647 w 200"/>
                <a:gd name="T51" fmla="*/ 2147483647 h 159"/>
                <a:gd name="T52" fmla="*/ 0 w 200"/>
                <a:gd name="T53" fmla="*/ 2147483647 h 159"/>
                <a:gd name="T54" fmla="*/ 2147483647 w 200"/>
                <a:gd name="T55" fmla="*/ 2147483647 h 159"/>
                <a:gd name="T56" fmla="*/ 2147483647 w 200"/>
                <a:gd name="T57" fmla="*/ 2147483647 h 159"/>
                <a:gd name="T58" fmla="*/ 2147483647 w 200"/>
                <a:gd name="T59" fmla="*/ 2147483647 h 159"/>
                <a:gd name="T60" fmla="*/ 2147483647 w 200"/>
                <a:gd name="T61" fmla="*/ 2147483647 h 159"/>
                <a:gd name="T62" fmla="*/ 2147483647 w 200"/>
                <a:gd name="T63" fmla="*/ 2147483647 h 159"/>
                <a:gd name="T64" fmla="*/ 2147483647 w 200"/>
                <a:gd name="T65" fmla="*/ 2147483647 h 159"/>
                <a:gd name="T66" fmla="*/ 2147483647 w 200"/>
                <a:gd name="T67" fmla="*/ 2147483647 h 159"/>
                <a:gd name="T68" fmla="*/ 2147483647 w 200"/>
                <a:gd name="T69" fmla="*/ 2147483647 h 159"/>
                <a:gd name="T70" fmla="*/ 2147483647 w 200"/>
                <a:gd name="T71" fmla="*/ 2147483647 h 159"/>
                <a:gd name="T72" fmla="*/ 2147483647 w 200"/>
                <a:gd name="T73" fmla="*/ 2147483647 h 159"/>
                <a:gd name="T74" fmla="*/ 2147483647 w 200"/>
                <a:gd name="T75" fmla="*/ 2147483647 h 159"/>
                <a:gd name="T76" fmla="*/ 2147483647 w 200"/>
                <a:gd name="T77" fmla="*/ 2147483647 h 159"/>
                <a:gd name="T78" fmla="*/ 2147483647 w 200"/>
                <a:gd name="T79" fmla="*/ 2147483647 h 159"/>
                <a:gd name="T80" fmla="*/ 2147483647 w 200"/>
                <a:gd name="T81" fmla="*/ 2147483647 h 159"/>
                <a:gd name="T82" fmla="*/ 2147483647 w 200"/>
                <a:gd name="T83" fmla="*/ 2147483647 h 159"/>
                <a:gd name="T84" fmla="*/ 2147483647 w 200"/>
                <a:gd name="T85" fmla="*/ 2147483647 h 159"/>
                <a:gd name="T86" fmla="*/ 2147483647 w 200"/>
                <a:gd name="T87" fmla="*/ 2147483647 h 159"/>
                <a:gd name="T88" fmla="*/ 2147483647 w 200"/>
                <a:gd name="T89" fmla="*/ 2147483647 h 159"/>
                <a:gd name="T90" fmla="*/ 2147483647 w 200"/>
                <a:gd name="T91" fmla="*/ 2147483647 h 159"/>
                <a:gd name="T92" fmla="*/ 2147483647 w 200"/>
                <a:gd name="T93" fmla="*/ 2147483647 h 159"/>
                <a:gd name="T94" fmla="*/ 2147483647 w 200"/>
                <a:gd name="T95" fmla="*/ 2147483647 h 159"/>
                <a:gd name="T96" fmla="*/ 2147483647 w 200"/>
                <a:gd name="T97" fmla="*/ 2147483647 h 159"/>
                <a:gd name="T98" fmla="*/ 2147483647 w 200"/>
                <a:gd name="T99" fmla="*/ 2147483647 h 159"/>
                <a:gd name="T100" fmla="*/ 2147483647 w 200"/>
                <a:gd name="T101" fmla="*/ 2147483647 h 159"/>
                <a:gd name="T102" fmla="*/ 2147483647 w 200"/>
                <a:gd name="T103" fmla="*/ 2147483647 h 159"/>
                <a:gd name="T104" fmla="*/ 2147483647 w 200"/>
                <a:gd name="T105" fmla="*/ 2147483647 h 159"/>
                <a:gd name="T106" fmla="*/ 2147483647 w 200"/>
                <a:gd name="T107" fmla="*/ 2147483647 h 159"/>
                <a:gd name="T108" fmla="*/ 2147483647 w 200"/>
                <a:gd name="T109" fmla="*/ 2147483647 h 159"/>
                <a:gd name="T110" fmla="*/ 2147483647 w 200"/>
                <a:gd name="T111" fmla="*/ 2147483647 h 159"/>
                <a:gd name="T112" fmla="*/ 2147483647 w 200"/>
                <a:gd name="T113" fmla="*/ 2147483647 h 159"/>
                <a:gd name="T114" fmla="*/ 2147483647 w 200"/>
                <a:gd name="T115" fmla="*/ 2147483647 h 159"/>
                <a:gd name="T116" fmla="*/ 2147483647 w 200"/>
                <a:gd name="T117" fmla="*/ 2147483647 h 159"/>
                <a:gd name="T118" fmla="*/ 2147483647 w 200"/>
                <a:gd name="T119" fmla="*/ 0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59"/>
                <a:gd name="T182" fmla="*/ 200 w 20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59">
                  <a:moveTo>
                    <a:pt x="188" y="0"/>
                  </a:moveTo>
                  <a:lnTo>
                    <a:pt x="183" y="3"/>
                  </a:lnTo>
                  <a:lnTo>
                    <a:pt x="177" y="9"/>
                  </a:lnTo>
                  <a:lnTo>
                    <a:pt x="175" y="7"/>
                  </a:lnTo>
                  <a:lnTo>
                    <a:pt x="171" y="7"/>
                  </a:lnTo>
                  <a:lnTo>
                    <a:pt x="161" y="11"/>
                  </a:lnTo>
                  <a:lnTo>
                    <a:pt x="154" y="17"/>
                  </a:lnTo>
                  <a:lnTo>
                    <a:pt x="148" y="17"/>
                  </a:lnTo>
                  <a:lnTo>
                    <a:pt x="142" y="17"/>
                  </a:lnTo>
                  <a:lnTo>
                    <a:pt x="140" y="19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5" y="17"/>
                  </a:lnTo>
                  <a:lnTo>
                    <a:pt x="131" y="19"/>
                  </a:lnTo>
                  <a:lnTo>
                    <a:pt x="127" y="17"/>
                  </a:lnTo>
                  <a:lnTo>
                    <a:pt x="119" y="15"/>
                  </a:lnTo>
                  <a:lnTo>
                    <a:pt x="119" y="17"/>
                  </a:lnTo>
                  <a:lnTo>
                    <a:pt x="119" y="21"/>
                  </a:lnTo>
                  <a:lnTo>
                    <a:pt x="110" y="21"/>
                  </a:lnTo>
                  <a:lnTo>
                    <a:pt x="98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5" y="30"/>
                  </a:lnTo>
                  <a:lnTo>
                    <a:pt x="81" y="34"/>
                  </a:lnTo>
                  <a:lnTo>
                    <a:pt x="71" y="34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2" y="40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4" y="44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2" y="51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29" y="61"/>
                  </a:lnTo>
                  <a:lnTo>
                    <a:pt x="27" y="63"/>
                  </a:lnTo>
                  <a:lnTo>
                    <a:pt x="25" y="67"/>
                  </a:lnTo>
                  <a:lnTo>
                    <a:pt x="21" y="67"/>
                  </a:lnTo>
                  <a:lnTo>
                    <a:pt x="18" y="67"/>
                  </a:lnTo>
                  <a:lnTo>
                    <a:pt x="18" y="71"/>
                  </a:lnTo>
                  <a:lnTo>
                    <a:pt x="23" y="73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3" y="80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4"/>
                  </a:lnTo>
                  <a:lnTo>
                    <a:pt x="25" y="86"/>
                  </a:lnTo>
                  <a:lnTo>
                    <a:pt x="23" y="88"/>
                  </a:lnTo>
                  <a:lnTo>
                    <a:pt x="16" y="90"/>
                  </a:lnTo>
                  <a:lnTo>
                    <a:pt x="12" y="92"/>
                  </a:lnTo>
                  <a:lnTo>
                    <a:pt x="14" y="97"/>
                  </a:lnTo>
                  <a:lnTo>
                    <a:pt x="14" y="101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4" y="105"/>
                  </a:lnTo>
                  <a:lnTo>
                    <a:pt x="14" y="107"/>
                  </a:lnTo>
                  <a:lnTo>
                    <a:pt x="12" y="107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12" y="115"/>
                  </a:lnTo>
                  <a:lnTo>
                    <a:pt x="4" y="117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2" y="134"/>
                  </a:lnTo>
                  <a:lnTo>
                    <a:pt x="4" y="134"/>
                  </a:lnTo>
                  <a:lnTo>
                    <a:pt x="8" y="134"/>
                  </a:lnTo>
                  <a:lnTo>
                    <a:pt x="10" y="128"/>
                  </a:lnTo>
                  <a:lnTo>
                    <a:pt x="14" y="130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18" y="128"/>
                  </a:lnTo>
                  <a:lnTo>
                    <a:pt x="21" y="128"/>
                  </a:lnTo>
                  <a:lnTo>
                    <a:pt x="25" y="128"/>
                  </a:lnTo>
                  <a:lnTo>
                    <a:pt x="25" y="132"/>
                  </a:lnTo>
                  <a:lnTo>
                    <a:pt x="25" y="138"/>
                  </a:lnTo>
                  <a:lnTo>
                    <a:pt x="31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5" y="142"/>
                  </a:lnTo>
                  <a:lnTo>
                    <a:pt x="29" y="142"/>
                  </a:lnTo>
                  <a:lnTo>
                    <a:pt x="25" y="144"/>
                  </a:lnTo>
                  <a:lnTo>
                    <a:pt x="25" y="147"/>
                  </a:lnTo>
                  <a:lnTo>
                    <a:pt x="27" y="145"/>
                  </a:lnTo>
                  <a:lnTo>
                    <a:pt x="29" y="145"/>
                  </a:lnTo>
                  <a:lnTo>
                    <a:pt x="29" y="147"/>
                  </a:lnTo>
                  <a:lnTo>
                    <a:pt x="25" y="151"/>
                  </a:lnTo>
                  <a:lnTo>
                    <a:pt x="23" y="153"/>
                  </a:lnTo>
                  <a:lnTo>
                    <a:pt x="31" y="153"/>
                  </a:lnTo>
                  <a:lnTo>
                    <a:pt x="39" y="153"/>
                  </a:lnTo>
                  <a:lnTo>
                    <a:pt x="41" y="155"/>
                  </a:lnTo>
                  <a:lnTo>
                    <a:pt x="44" y="159"/>
                  </a:lnTo>
                  <a:lnTo>
                    <a:pt x="46" y="155"/>
                  </a:lnTo>
                  <a:lnTo>
                    <a:pt x="48" y="151"/>
                  </a:lnTo>
                  <a:lnTo>
                    <a:pt x="50" y="153"/>
                  </a:lnTo>
                  <a:lnTo>
                    <a:pt x="52" y="155"/>
                  </a:lnTo>
                  <a:lnTo>
                    <a:pt x="60" y="155"/>
                  </a:lnTo>
                  <a:lnTo>
                    <a:pt x="66" y="155"/>
                  </a:lnTo>
                  <a:lnTo>
                    <a:pt x="64" y="153"/>
                  </a:lnTo>
                  <a:lnTo>
                    <a:pt x="64" y="151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7" y="147"/>
                  </a:lnTo>
                  <a:lnTo>
                    <a:pt x="69" y="151"/>
                  </a:lnTo>
                  <a:lnTo>
                    <a:pt x="73" y="151"/>
                  </a:lnTo>
                  <a:lnTo>
                    <a:pt x="77" y="149"/>
                  </a:lnTo>
                  <a:lnTo>
                    <a:pt x="81" y="149"/>
                  </a:lnTo>
                  <a:lnTo>
                    <a:pt x="81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67" y="144"/>
                  </a:lnTo>
                  <a:lnTo>
                    <a:pt x="64" y="140"/>
                  </a:lnTo>
                  <a:lnTo>
                    <a:pt x="60" y="136"/>
                  </a:lnTo>
                  <a:lnTo>
                    <a:pt x="56" y="132"/>
                  </a:lnTo>
                  <a:lnTo>
                    <a:pt x="52" y="122"/>
                  </a:lnTo>
                  <a:lnTo>
                    <a:pt x="50" y="115"/>
                  </a:lnTo>
                  <a:lnTo>
                    <a:pt x="52" y="113"/>
                  </a:lnTo>
                  <a:lnTo>
                    <a:pt x="56" y="111"/>
                  </a:lnTo>
                  <a:lnTo>
                    <a:pt x="54" y="107"/>
                  </a:lnTo>
                  <a:lnTo>
                    <a:pt x="52" y="105"/>
                  </a:lnTo>
                  <a:lnTo>
                    <a:pt x="60" y="92"/>
                  </a:lnTo>
                  <a:lnTo>
                    <a:pt x="60" y="88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4" y="78"/>
                  </a:lnTo>
                  <a:lnTo>
                    <a:pt x="64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9" y="76"/>
                  </a:lnTo>
                  <a:lnTo>
                    <a:pt x="71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75" y="71"/>
                  </a:lnTo>
                  <a:lnTo>
                    <a:pt x="73" y="65"/>
                  </a:lnTo>
                  <a:lnTo>
                    <a:pt x="75" y="61"/>
                  </a:lnTo>
                  <a:lnTo>
                    <a:pt x="81" y="65"/>
                  </a:lnTo>
                  <a:lnTo>
                    <a:pt x="83" y="61"/>
                  </a:lnTo>
                  <a:lnTo>
                    <a:pt x="85" y="57"/>
                  </a:lnTo>
                  <a:lnTo>
                    <a:pt x="89" y="57"/>
                  </a:lnTo>
                  <a:lnTo>
                    <a:pt x="89" y="53"/>
                  </a:lnTo>
                  <a:lnTo>
                    <a:pt x="92" y="48"/>
                  </a:lnTo>
                  <a:lnTo>
                    <a:pt x="108" y="48"/>
                  </a:lnTo>
                  <a:lnTo>
                    <a:pt x="112" y="42"/>
                  </a:lnTo>
                  <a:lnTo>
                    <a:pt x="115" y="38"/>
                  </a:lnTo>
                  <a:lnTo>
                    <a:pt x="125" y="36"/>
                  </a:lnTo>
                  <a:lnTo>
                    <a:pt x="137" y="36"/>
                  </a:lnTo>
                  <a:lnTo>
                    <a:pt x="140" y="32"/>
                  </a:lnTo>
                  <a:lnTo>
                    <a:pt x="146" y="30"/>
                  </a:lnTo>
                  <a:lnTo>
                    <a:pt x="148" y="32"/>
                  </a:lnTo>
                  <a:lnTo>
                    <a:pt x="150" y="34"/>
                  </a:lnTo>
                  <a:lnTo>
                    <a:pt x="154" y="30"/>
                  </a:lnTo>
                  <a:lnTo>
                    <a:pt x="158" y="28"/>
                  </a:lnTo>
                  <a:lnTo>
                    <a:pt x="181" y="23"/>
                  </a:lnTo>
                  <a:lnTo>
                    <a:pt x="200" y="15"/>
                  </a:lnTo>
                  <a:lnTo>
                    <a:pt x="198" y="5"/>
                  </a:lnTo>
                  <a:lnTo>
                    <a:pt x="196" y="0"/>
                  </a:lnTo>
                  <a:lnTo>
                    <a:pt x="192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39" name="Freeform 78"/>
            <p:cNvSpPr>
              <a:spLocks noChangeAspect="1"/>
            </p:cNvSpPr>
            <p:nvPr/>
          </p:nvSpPr>
          <p:spPr bwMode="gray">
            <a:xfrm>
              <a:off x="4590939" y="2417305"/>
              <a:ext cx="115258" cy="75051"/>
            </a:xfrm>
            <a:custGeom>
              <a:avLst/>
              <a:gdLst>
                <a:gd name="T0" fmla="*/ 2147483647 w 61"/>
                <a:gd name="T1" fmla="*/ 0 h 40"/>
                <a:gd name="T2" fmla="*/ 2147483647 w 61"/>
                <a:gd name="T3" fmla="*/ 2147483647 h 40"/>
                <a:gd name="T4" fmla="*/ 2147483647 w 61"/>
                <a:gd name="T5" fmla="*/ 2147483647 h 40"/>
                <a:gd name="T6" fmla="*/ 2147483647 w 61"/>
                <a:gd name="T7" fmla="*/ 2147483647 h 40"/>
                <a:gd name="T8" fmla="*/ 2147483647 w 61"/>
                <a:gd name="T9" fmla="*/ 2147483647 h 40"/>
                <a:gd name="T10" fmla="*/ 2147483647 w 61"/>
                <a:gd name="T11" fmla="*/ 2147483647 h 40"/>
                <a:gd name="T12" fmla="*/ 2147483647 w 61"/>
                <a:gd name="T13" fmla="*/ 2147483647 h 40"/>
                <a:gd name="T14" fmla="*/ 2147483647 w 61"/>
                <a:gd name="T15" fmla="*/ 2147483647 h 40"/>
                <a:gd name="T16" fmla="*/ 2147483647 w 61"/>
                <a:gd name="T17" fmla="*/ 2147483647 h 40"/>
                <a:gd name="T18" fmla="*/ 2147483647 w 61"/>
                <a:gd name="T19" fmla="*/ 2147483647 h 40"/>
                <a:gd name="T20" fmla="*/ 2147483647 w 61"/>
                <a:gd name="T21" fmla="*/ 2147483647 h 40"/>
                <a:gd name="T22" fmla="*/ 0 w 61"/>
                <a:gd name="T23" fmla="*/ 2147483647 h 40"/>
                <a:gd name="T24" fmla="*/ 2147483647 w 61"/>
                <a:gd name="T25" fmla="*/ 2147483647 h 40"/>
                <a:gd name="T26" fmla="*/ 2147483647 w 61"/>
                <a:gd name="T27" fmla="*/ 2147483647 h 40"/>
                <a:gd name="T28" fmla="*/ 2147483647 w 61"/>
                <a:gd name="T29" fmla="*/ 2147483647 h 40"/>
                <a:gd name="T30" fmla="*/ 2147483647 w 61"/>
                <a:gd name="T31" fmla="*/ 2147483647 h 40"/>
                <a:gd name="T32" fmla="*/ 2147483647 w 61"/>
                <a:gd name="T33" fmla="*/ 2147483647 h 40"/>
                <a:gd name="T34" fmla="*/ 2147483647 w 61"/>
                <a:gd name="T35" fmla="*/ 2147483647 h 40"/>
                <a:gd name="T36" fmla="*/ 2147483647 w 61"/>
                <a:gd name="T37" fmla="*/ 2147483647 h 40"/>
                <a:gd name="T38" fmla="*/ 2147483647 w 61"/>
                <a:gd name="T39" fmla="*/ 2147483647 h 40"/>
                <a:gd name="T40" fmla="*/ 2147483647 w 61"/>
                <a:gd name="T41" fmla="*/ 2147483647 h 40"/>
                <a:gd name="T42" fmla="*/ 2147483647 w 61"/>
                <a:gd name="T43" fmla="*/ 2147483647 h 40"/>
                <a:gd name="T44" fmla="*/ 2147483647 w 61"/>
                <a:gd name="T45" fmla="*/ 2147483647 h 40"/>
                <a:gd name="T46" fmla="*/ 2147483647 w 61"/>
                <a:gd name="T47" fmla="*/ 2147483647 h 40"/>
                <a:gd name="T48" fmla="*/ 2147483647 w 61"/>
                <a:gd name="T49" fmla="*/ 2147483647 h 40"/>
                <a:gd name="T50" fmla="*/ 2147483647 w 61"/>
                <a:gd name="T51" fmla="*/ 2147483647 h 40"/>
                <a:gd name="T52" fmla="*/ 2147483647 w 61"/>
                <a:gd name="T53" fmla="*/ 2147483647 h 40"/>
                <a:gd name="T54" fmla="*/ 2147483647 w 61"/>
                <a:gd name="T55" fmla="*/ 2147483647 h 40"/>
                <a:gd name="T56" fmla="*/ 2147483647 w 61"/>
                <a:gd name="T57" fmla="*/ 2147483647 h 40"/>
                <a:gd name="T58" fmla="*/ 2147483647 w 61"/>
                <a:gd name="T59" fmla="*/ 2147483647 h 40"/>
                <a:gd name="T60" fmla="*/ 2147483647 w 61"/>
                <a:gd name="T61" fmla="*/ 0 h 40"/>
                <a:gd name="T62" fmla="*/ 2147483647 w 61"/>
                <a:gd name="T63" fmla="*/ 0 h 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40"/>
                <a:gd name="T98" fmla="*/ 61 w 61"/>
                <a:gd name="T99" fmla="*/ 40 h 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40">
                  <a:moveTo>
                    <a:pt x="27" y="0"/>
                  </a:moveTo>
                  <a:lnTo>
                    <a:pt x="27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6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1" y="30"/>
                  </a:lnTo>
                  <a:lnTo>
                    <a:pt x="27" y="32"/>
                  </a:lnTo>
                  <a:lnTo>
                    <a:pt x="31" y="34"/>
                  </a:lnTo>
                  <a:lnTo>
                    <a:pt x="42" y="32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1"/>
                  </a:lnTo>
                  <a:lnTo>
                    <a:pt x="50" y="13"/>
                  </a:lnTo>
                  <a:lnTo>
                    <a:pt x="37" y="5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40" name="Freeform 103"/>
            <p:cNvSpPr>
              <a:spLocks noChangeAspect="1"/>
            </p:cNvSpPr>
            <p:nvPr/>
          </p:nvSpPr>
          <p:spPr bwMode="gray">
            <a:xfrm>
              <a:off x="3908161" y="3732975"/>
              <a:ext cx="0" cy="4549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147483647 h 4"/>
                <a:gd name="T4" fmla="*/ 0 w 2"/>
                <a:gd name="T5" fmla="*/ 2147483647 h 4"/>
                <a:gd name="T6" fmla="*/ 0 w 2"/>
                <a:gd name="T7" fmla="*/ 0 h 4"/>
                <a:gd name="T8" fmla="*/ 0 w 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0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41" name="Freeform 105"/>
            <p:cNvSpPr>
              <a:spLocks noChangeAspect="1"/>
            </p:cNvSpPr>
            <p:nvPr/>
          </p:nvSpPr>
          <p:spPr bwMode="gray">
            <a:xfrm>
              <a:off x="3284264" y="3665883"/>
              <a:ext cx="195438" cy="153514"/>
            </a:xfrm>
            <a:custGeom>
              <a:avLst/>
              <a:gdLst>
                <a:gd name="T0" fmla="*/ 2147483647 w 106"/>
                <a:gd name="T1" fmla="*/ 2147483647 h 84"/>
                <a:gd name="T2" fmla="*/ 2147483647 w 106"/>
                <a:gd name="T3" fmla="*/ 2147483647 h 84"/>
                <a:gd name="T4" fmla="*/ 2147483647 w 106"/>
                <a:gd name="T5" fmla="*/ 2147483647 h 84"/>
                <a:gd name="T6" fmla="*/ 2147483647 w 106"/>
                <a:gd name="T7" fmla="*/ 2147483647 h 84"/>
                <a:gd name="T8" fmla="*/ 2147483647 w 106"/>
                <a:gd name="T9" fmla="*/ 2147483647 h 84"/>
                <a:gd name="T10" fmla="*/ 2147483647 w 106"/>
                <a:gd name="T11" fmla="*/ 2147483647 h 84"/>
                <a:gd name="T12" fmla="*/ 2147483647 w 106"/>
                <a:gd name="T13" fmla="*/ 2147483647 h 84"/>
                <a:gd name="T14" fmla="*/ 2147483647 w 106"/>
                <a:gd name="T15" fmla="*/ 2147483647 h 84"/>
                <a:gd name="T16" fmla="*/ 2147483647 w 106"/>
                <a:gd name="T17" fmla="*/ 2147483647 h 84"/>
                <a:gd name="T18" fmla="*/ 2147483647 w 106"/>
                <a:gd name="T19" fmla="*/ 2147483647 h 84"/>
                <a:gd name="T20" fmla="*/ 2147483647 w 106"/>
                <a:gd name="T21" fmla="*/ 2147483647 h 84"/>
                <a:gd name="T22" fmla="*/ 2147483647 w 106"/>
                <a:gd name="T23" fmla="*/ 0 h 84"/>
                <a:gd name="T24" fmla="*/ 2147483647 w 106"/>
                <a:gd name="T25" fmla="*/ 2147483647 h 84"/>
                <a:gd name="T26" fmla="*/ 2147483647 w 106"/>
                <a:gd name="T27" fmla="*/ 2147483647 h 84"/>
                <a:gd name="T28" fmla="*/ 2147483647 w 106"/>
                <a:gd name="T29" fmla="*/ 2147483647 h 84"/>
                <a:gd name="T30" fmla="*/ 2147483647 w 106"/>
                <a:gd name="T31" fmla="*/ 2147483647 h 84"/>
                <a:gd name="T32" fmla="*/ 2147483647 w 106"/>
                <a:gd name="T33" fmla="*/ 2147483647 h 84"/>
                <a:gd name="T34" fmla="*/ 2147483647 w 106"/>
                <a:gd name="T35" fmla="*/ 2147483647 h 84"/>
                <a:gd name="T36" fmla="*/ 2147483647 w 106"/>
                <a:gd name="T37" fmla="*/ 2147483647 h 84"/>
                <a:gd name="T38" fmla="*/ 2147483647 w 106"/>
                <a:gd name="T39" fmla="*/ 2147483647 h 84"/>
                <a:gd name="T40" fmla="*/ 2147483647 w 106"/>
                <a:gd name="T41" fmla="*/ 2147483647 h 84"/>
                <a:gd name="T42" fmla="*/ 2147483647 w 106"/>
                <a:gd name="T43" fmla="*/ 2147483647 h 84"/>
                <a:gd name="T44" fmla="*/ 2147483647 w 106"/>
                <a:gd name="T45" fmla="*/ 2147483647 h 84"/>
                <a:gd name="T46" fmla="*/ 2147483647 w 106"/>
                <a:gd name="T47" fmla="*/ 2147483647 h 84"/>
                <a:gd name="T48" fmla="*/ 2147483647 w 106"/>
                <a:gd name="T49" fmla="*/ 2147483647 h 84"/>
                <a:gd name="T50" fmla="*/ 2147483647 w 106"/>
                <a:gd name="T51" fmla="*/ 2147483647 h 84"/>
                <a:gd name="T52" fmla="*/ 2147483647 w 106"/>
                <a:gd name="T53" fmla="*/ 2147483647 h 84"/>
                <a:gd name="T54" fmla="*/ 2147483647 w 106"/>
                <a:gd name="T55" fmla="*/ 2147483647 h 84"/>
                <a:gd name="T56" fmla="*/ 2147483647 w 106"/>
                <a:gd name="T57" fmla="*/ 2147483647 h 84"/>
                <a:gd name="T58" fmla="*/ 2147483647 w 106"/>
                <a:gd name="T59" fmla="*/ 2147483647 h 84"/>
                <a:gd name="T60" fmla="*/ 2147483647 w 106"/>
                <a:gd name="T61" fmla="*/ 2147483647 h 84"/>
                <a:gd name="T62" fmla="*/ 2147483647 w 106"/>
                <a:gd name="T63" fmla="*/ 2147483647 h 84"/>
                <a:gd name="T64" fmla="*/ 2147483647 w 106"/>
                <a:gd name="T65" fmla="*/ 2147483647 h 84"/>
                <a:gd name="T66" fmla="*/ 2147483647 w 106"/>
                <a:gd name="T67" fmla="*/ 2147483647 h 84"/>
                <a:gd name="T68" fmla="*/ 2147483647 w 106"/>
                <a:gd name="T69" fmla="*/ 2147483647 h 84"/>
                <a:gd name="T70" fmla="*/ 2147483647 w 106"/>
                <a:gd name="T71" fmla="*/ 2147483647 h 84"/>
                <a:gd name="T72" fmla="*/ 2147483647 w 106"/>
                <a:gd name="T73" fmla="*/ 2147483647 h 84"/>
                <a:gd name="T74" fmla="*/ 2147483647 w 106"/>
                <a:gd name="T75" fmla="*/ 2147483647 h 84"/>
                <a:gd name="T76" fmla="*/ 2147483647 w 106"/>
                <a:gd name="T77" fmla="*/ 2147483647 h 84"/>
                <a:gd name="T78" fmla="*/ 2147483647 w 106"/>
                <a:gd name="T79" fmla="*/ 2147483647 h 84"/>
                <a:gd name="T80" fmla="*/ 2147483647 w 106"/>
                <a:gd name="T81" fmla="*/ 2147483647 h 84"/>
                <a:gd name="T82" fmla="*/ 2147483647 w 106"/>
                <a:gd name="T83" fmla="*/ 2147483647 h 84"/>
                <a:gd name="T84" fmla="*/ 2147483647 w 106"/>
                <a:gd name="T85" fmla="*/ 2147483647 h 84"/>
                <a:gd name="T86" fmla="*/ 2147483647 w 106"/>
                <a:gd name="T87" fmla="*/ 2147483647 h 84"/>
                <a:gd name="T88" fmla="*/ 2147483647 w 106"/>
                <a:gd name="T89" fmla="*/ 2147483647 h 84"/>
                <a:gd name="T90" fmla="*/ 2147483647 w 106"/>
                <a:gd name="T91" fmla="*/ 2147483647 h 84"/>
                <a:gd name="T92" fmla="*/ 2147483647 w 106"/>
                <a:gd name="T93" fmla="*/ 2147483647 h 84"/>
                <a:gd name="T94" fmla="*/ 2147483647 w 106"/>
                <a:gd name="T95" fmla="*/ 2147483647 h 84"/>
                <a:gd name="T96" fmla="*/ 2147483647 w 106"/>
                <a:gd name="T97" fmla="*/ 2147483647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"/>
                <a:gd name="T148" fmla="*/ 0 h 84"/>
                <a:gd name="T149" fmla="*/ 106 w 106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" h="84">
                  <a:moveTo>
                    <a:pt x="106" y="55"/>
                  </a:moveTo>
                  <a:lnTo>
                    <a:pt x="104" y="55"/>
                  </a:lnTo>
                  <a:lnTo>
                    <a:pt x="100" y="55"/>
                  </a:lnTo>
                  <a:lnTo>
                    <a:pt x="98" y="57"/>
                  </a:lnTo>
                  <a:lnTo>
                    <a:pt x="96" y="55"/>
                  </a:lnTo>
                  <a:lnTo>
                    <a:pt x="94" y="55"/>
                  </a:lnTo>
                  <a:lnTo>
                    <a:pt x="92" y="53"/>
                  </a:lnTo>
                  <a:lnTo>
                    <a:pt x="90" y="53"/>
                  </a:lnTo>
                  <a:lnTo>
                    <a:pt x="88" y="50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8" y="38"/>
                  </a:lnTo>
                  <a:lnTo>
                    <a:pt x="90" y="36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5"/>
                  </a:lnTo>
                  <a:lnTo>
                    <a:pt x="87" y="21"/>
                  </a:lnTo>
                  <a:lnTo>
                    <a:pt x="83" y="17"/>
                  </a:lnTo>
                  <a:lnTo>
                    <a:pt x="81" y="13"/>
                  </a:lnTo>
                  <a:lnTo>
                    <a:pt x="79" y="7"/>
                  </a:lnTo>
                  <a:lnTo>
                    <a:pt x="73" y="2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4"/>
                  </a:lnTo>
                  <a:lnTo>
                    <a:pt x="64" y="5"/>
                  </a:lnTo>
                  <a:lnTo>
                    <a:pt x="60" y="5"/>
                  </a:lnTo>
                  <a:lnTo>
                    <a:pt x="56" y="7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8" y="9"/>
                  </a:lnTo>
                  <a:lnTo>
                    <a:pt x="44" y="7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7" y="5"/>
                  </a:lnTo>
                  <a:lnTo>
                    <a:pt x="25" y="13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6" y="30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4" y="53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2" y="67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3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3" y="73"/>
                  </a:lnTo>
                  <a:lnTo>
                    <a:pt x="27" y="75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35" y="78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5" y="84"/>
                  </a:lnTo>
                  <a:lnTo>
                    <a:pt x="39" y="84"/>
                  </a:lnTo>
                  <a:lnTo>
                    <a:pt x="42" y="82"/>
                  </a:lnTo>
                  <a:lnTo>
                    <a:pt x="46" y="82"/>
                  </a:lnTo>
                  <a:lnTo>
                    <a:pt x="50" y="84"/>
                  </a:lnTo>
                  <a:lnTo>
                    <a:pt x="56" y="82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7" y="76"/>
                  </a:lnTo>
                  <a:lnTo>
                    <a:pt x="71" y="75"/>
                  </a:lnTo>
                  <a:lnTo>
                    <a:pt x="75" y="78"/>
                  </a:lnTo>
                  <a:lnTo>
                    <a:pt x="81" y="78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92" y="78"/>
                  </a:lnTo>
                  <a:lnTo>
                    <a:pt x="94" y="80"/>
                  </a:lnTo>
                  <a:lnTo>
                    <a:pt x="96" y="78"/>
                  </a:lnTo>
                  <a:lnTo>
                    <a:pt x="98" y="76"/>
                  </a:lnTo>
                  <a:lnTo>
                    <a:pt x="98" y="75"/>
                  </a:lnTo>
                  <a:lnTo>
                    <a:pt x="96" y="73"/>
                  </a:lnTo>
                  <a:lnTo>
                    <a:pt x="98" y="73"/>
                  </a:lnTo>
                  <a:lnTo>
                    <a:pt x="102" y="73"/>
                  </a:lnTo>
                  <a:lnTo>
                    <a:pt x="102" y="63"/>
                  </a:lnTo>
                  <a:lnTo>
                    <a:pt x="102" y="57"/>
                  </a:lnTo>
                  <a:lnTo>
                    <a:pt x="106" y="57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44" name="Freeform 109"/>
            <p:cNvSpPr>
              <a:spLocks noChangeAspect="1"/>
            </p:cNvSpPr>
            <p:nvPr/>
          </p:nvSpPr>
          <p:spPr bwMode="gray">
            <a:xfrm>
              <a:off x="3123905" y="3447552"/>
              <a:ext cx="246802" cy="204685"/>
            </a:xfrm>
            <a:custGeom>
              <a:avLst/>
              <a:gdLst>
                <a:gd name="T0" fmla="*/ 2147483647 w 134"/>
                <a:gd name="T1" fmla="*/ 2147483647 h 111"/>
                <a:gd name="T2" fmla="*/ 2147483647 w 134"/>
                <a:gd name="T3" fmla="*/ 2147483647 h 111"/>
                <a:gd name="T4" fmla="*/ 2147483647 w 134"/>
                <a:gd name="T5" fmla="*/ 2147483647 h 111"/>
                <a:gd name="T6" fmla="*/ 2147483647 w 134"/>
                <a:gd name="T7" fmla="*/ 2147483647 h 111"/>
                <a:gd name="T8" fmla="*/ 2147483647 w 134"/>
                <a:gd name="T9" fmla="*/ 2147483647 h 111"/>
                <a:gd name="T10" fmla="*/ 2147483647 w 134"/>
                <a:gd name="T11" fmla="*/ 0 h 111"/>
                <a:gd name="T12" fmla="*/ 2147483647 w 134"/>
                <a:gd name="T13" fmla="*/ 2147483647 h 111"/>
                <a:gd name="T14" fmla="*/ 2147483647 w 134"/>
                <a:gd name="T15" fmla="*/ 2147483647 h 111"/>
                <a:gd name="T16" fmla="*/ 0 w 134"/>
                <a:gd name="T17" fmla="*/ 2147483647 h 111"/>
                <a:gd name="T18" fmla="*/ 2147483647 w 134"/>
                <a:gd name="T19" fmla="*/ 2147483647 h 111"/>
                <a:gd name="T20" fmla="*/ 2147483647 w 134"/>
                <a:gd name="T21" fmla="*/ 2147483647 h 111"/>
                <a:gd name="T22" fmla="*/ 2147483647 w 134"/>
                <a:gd name="T23" fmla="*/ 2147483647 h 111"/>
                <a:gd name="T24" fmla="*/ 2147483647 w 134"/>
                <a:gd name="T25" fmla="*/ 2147483647 h 111"/>
                <a:gd name="T26" fmla="*/ 2147483647 w 134"/>
                <a:gd name="T27" fmla="*/ 2147483647 h 111"/>
                <a:gd name="T28" fmla="*/ 2147483647 w 134"/>
                <a:gd name="T29" fmla="*/ 2147483647 h 111"/>
                <a:gd name="T30" fmla="*/ 2147483647 w 134"/>
                <a:gd name="T31" fmla="*/ 2147483647 h 111"/>
                <a:gd name="T32" fmla="*/ 2147483647 w 134"/>
                <a:gd name="T33" fmla="*/ 2147483647 h 111"/>
                <a:gd name="T34" fmla="*/ 2147483647 w 134"/>
                <a:gd name="T35" fmla="*/ 2147483647 h 111"/>
                <a:gd name="T36" fmla="*/ 2147483647 w 134"/>
                <a:gd name="T37" fmla="*/ 2147483647 h 111"/>
                <a:gd name="T38" fmla="*/ 2147483647 w 134"/>
                <a:gd name="T39" fmla="*/ 2147483647 h 111"/>
                <a:gd name="T40" fmla="*/ 2147483647 w 134"/>
                <a:gd name="T41" fmla="*/ 2147483647 h 111"/>
                <a:gd name="T42" fmla="*/ 2147483647 w 134"/>
                <a:gd name="T43" fmla="*/ 2147483647 h 111"/>
                <a:gd name="T44" fmla="*/ 2147483647 w 134"/>
                <a:gd name="T45" fmla="*/ 2147483647 h 111"/>
                <a:gd name="T46" fmla="*/ 2147483647 w 134"/>
                <a:gd name="T47" fmla="*/ 2147483647 h 111"/>
                <a:gd name="T48" fmla="*/ 2147483647 w 134"/>
                <a:gd name="T49" fmla="*/ 2147483647 h 111"/>
                <a:gd name="T50" fmla="*/ 2147483647 w 134"/>
                <a:gd name="T51" fmla="*/ 2147483647 h 111"/>
                <a:gd name="T52" fmla="*/ 2147483647 w 134"/>
                <a:gd name="T53" fmla="*/ 2147483647 h 111"/>
                <a:gd name="T54" fmla="*/ 2147483647 w 134"/>
                <a:gd name="T55" fmla="*/ 2147483647 h 111"/>
                <a:gd name="T56" fmla="*/ 2147483647 w 134"/>
                <a:gd name="T57" fmla="*/ 2147483647 h 111"/>
                <a:gd name="T58" fmla="*/ 2147483647 w 134"/>
                <a:gd name="T59" fmla="*/ 2147483647 h 111"/>
                <a:gd name="T60" fmla="*/ 2147483647 w 134"/>
                <a:gd name="T61" fmla="*/ 2147483647 h 111"/>
                <a:gd name="T62" fmla="*/ 2147483647 w 134"/>
                <a:gd name="T63" fmla="*/ 2147483647 h 111"/>
                <a:gd name="T64" fmla="*/ 2147483647 w 134"/>
                <a:gd name="T65" fmla="*/ 2147483647 h 111"/>
                <a:gd name="T66" fmla="*/ 2147483647 w 134"/>
                <a:gd name="T67" fmla="*/ 2147483647 h 111"/>
                <a:gd name="T68" fmla="*/ 2147483647 w 134"/>
                <a:gd name="T69" fmla="*/ 2147483647 h 111"/>
                <a:gd name="T70" fmla="*/ 2147483647 w 134"/>
                <a:gd name="T71" fmla="*/ 2147483647 h 111"/>
                <a:gd name="T72" fmla="*/ 2147483647 w 134"/>
                <a:gd name="T73" fmla="*/ 2147483647 h 111"/>
                <a:gd name="T74" fmla="*/ 2147483647 w 134"/>
                <a:gd name="T75" fmla="*/ 2147483647 h 111"/>
                <a:gd name="T76" fmla="*/ 2147483647 w 134"/>
                <a:gd name="T77" fmla="*/ 2147483647 h 111"/>
                <a:gd name="T78" fmla="*/ 2147483647 w 134"/>
                <a:gd name="T79" fmla="*/ 2147483647 h 111"/>
                <a:gd name="T80" fmla="*/ 2147483647 w 134"/>
                <a:gd name="T81" fmla="*/ 2147483647 h 111"/>
                <a:gd name="T82" fmla="*/ 2147483647 w 134"/>
                <a:gd name="T83" fmla="*/ 2147483647 h 111"/>
                <a:gd name="T84" fmla="*/ 2147483647 w 134"/>
                <a:gd name="T85" fmla="*/ 2147483647 h 111"/>
                <a:gd name="T86" fmla="*/ 2147483647 w 134"/>
                <a:gd name="T87" fmla="*/ 2147483647 h 111"/>
                <a:gd name="T88" fmla="*/ 2147483647 w 134"/>
                <a:gd name="T89" fmla="*/ 2147483647 h 111"/>
                <a:gd name="T90" fmla="*/ 2147483647 w 134"/>
                <a:gd name="T91" fmla="*/ 2147483647 h 111"/>
                <a:gd name="T92" fmla="*/ 2147483647 w 134"/>
                <a:gd name="T93" fmla="*/ 2147483647 h 111"/>
                <a:gd name="T94" fmla="*/ 2147483647 w 134"/>
                <a:gd name="T95" fmla="*/ 2147483647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4"/>
                <a:gd name="T145" fmla="*/ 0 h 111"/>
                <a:gd name="T146" fmla="*/ 134 w 134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4" h="111">
                  <a:moveTo>
                    <a:pt x="69" y="5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29" y="7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4" y="61"/>
                  </a:lnTo>
                  <a:lnTo>
                    <a:pt x="6" y="67"/>
                  </a:lnTo>
                  <a:lnTo>
                    <a:pt x="10" y="69"/>
                  </a:lnTo>
                  <a:lnTo>
                    <a:pt x="11" y="71"/>
                  </a:lnTo>
                  <a:lnTo>
                    <a:pt x="15" y="71"/>
                  </a:lnTo>
                  <a:lnTo>
                    <a:pt x="19" y="73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31" y="78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2" y="82"/>
                  </a:lnTo>
                  <a:lnTo>
                    <a:pt x="46" y="86"/>
                  </a:lnTo>
                  <a:lnTo>
                    <a:pt x="48" y="90"/>
                  </a:lnTo>
                  <a:lnTo>
                    <a:pt x="50" y="94"/>
                  </a:lnTo>
                  <a:lnTo>
                    <a:pt x="56" y="94"/>
                  </a:lnTo>
                  <a:lnTo>
                    <a:pt x="59" y="94"/>
                  </a:lnTo>
                  <a:lnTo>
                    <a:pt x="61" y="94"/>
                  </a:lnTo>
                  <a:lnTo>
                    <a:pt x="65" y="96"/>
                  </a:lnTo>
                  <a:lnTo>
                    <a:pt x="69" y="97"/>
                  </a:lnTo>
                  <a:lnTo>
                    <a:pt x="73" y="99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9" y="97"/>
                  </a:lnTo>
                  <a:lnTo>
                    <a:pt x="81" y="96"/>
                  </a:lnTo>
                  <a:lnTo>
                    <a:pt x="86" y="94"/>
                  </a:lnTo>
                  <a:lnTo>
                    <a:pt x="92" y="90"/>
                  </a:lnTo>
                  <a:lnTo>
                    <a:pt x="98" y="90"/>
                  </a:lnTo>
                  <a:lnTo>
                    <a:pt x="102" y="92"/>
                  </a:lnTo>
                  <a:lnTo>
                    <a:pt x="105" y="94"/>
                  </a:lnTo>
                  <a:lnTo>
                    <a:pt x="109" y="96"/>
                  </a:lnTo>
                  <a:lnTo>
                    <a:pt x="113" y="99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9" y="109"/>
                  </a:lnTo>
                  <a:lnTo>
                    <a:pt x="121" y="111"/>
                  </a:lnTo>
                  <a:lnTo>
                    <a:pt x="125" y="109"/>
                  </a:lnTo>
                  <a:lnTo>
                    <a:pt x="129" y="105"/>
                  </a:lnTo>
                  <a:lnTo>
                    <a:pt x="127" y="101"/>
                  </a:lnTo>
                  <a:lnTo>
                    <a:pt x="127" y="96"/>
                  </a:lnTo>
                  <a:lnTo>
                    <a:pt x="129" y="92"/>
                  </a:lnTo>
                  <a:lnTo>
                    <a:pt x="130" y="90"/>
                  </a:lnTo>
                  <a:lnTo>
                    <a:pt x="132" y="84"/>
                  </a:lnTo>
                  <a:lnTo>
                    <a:pt x="134" y="80"/>
                  </a:lnTo>
                  <a:lnTo>
                    <a:pt x="130" y="78"/>
                  </a:lnTo>
                  <a:lnTo>
                    <a:pt x="129" y="71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2" y="59"/>
                  </a:lnTo>
                  <a:lnTo>
                    <a:pt x="132" y="57"/>
                  </a:lnTo>
                  <a:lnTo>
                    <a:pt x="130" y="53"/>
                  </a:lnTo>
                  <a:lnTo>
                    <a:pt x="130" y="50"/>
                  </a:lnTo>
                  <a:lnTo>
                    <a:pt x="130" y="46"/>
                  </a:lnTo>
                  <a:lnTo>
                    <a:pt x="130" y="40"/>
                  </a:lnTo>
                  <a:lnTo>
                    <a:pt x="132" y="34"/>
                  </a:lnTo>
                  <a:lnTo>
                    <a:pt x="134" y="28"/>
                  </a:lnTo>
                  <a:lnTo>
                    <a:pt x="130" y="23"/>
                  </a:lnTo>
                  <a:lnTo>
                    <a:pt x="130" y="19"/>
                  </a:lnTo>
                  <a:lnTo>
                    <a:pt x="130" y="17"/>
                  </a:lnTo>
                  <a:lnTo>
                    <a:pt x="129" y="15"/>
                  </a:lnTo>
                  <a:lnTo>
                    <a:pt x="119" y="13"/>
                  </a:lnTo>
                  <a:lnTo>
                    <a:pt x="111" y="13"/>
                  </a:lnTo>
                  <a:lnTo>
                    <a:pt x="105" y="15"/>
                  </a:lnTo>
                  <a:lnTo>
                    <a:pt x="104" y="15"/>
                  </a:lnTo>
                  <a:lnTo>
                    <a:pt x="100" y="15"/>
                  </a:lnTo>
                  <a:lnTo>
                    <a:pt x="92" y="13"/>
                  </a:lnTo>
                  <a:lnTo>
                    <a:pt x="82" y="11"/>
                  </a:lnTo>
                  <a:lnTo>
                    <a:pt x="73" y="9"/>
                  </a:lnTo>
                  <a:lnTo>
                    <a:pt x="69" y="5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52" name="Freeform 131"/>
            <p:cNvSpPr>
              <a:spLocks noChangeAspect="1"/>
            </p:cNvSpPr>
            <p:nvPr/>
          </p:nvSpPr>
          <p:spPr bwMode="gray">
            <a:xfrm>
              <a:off x="3417061" y="3652237"/>
              <a:ext cx="80180" cy="111440"/>
            </a:xfrm>
            <a:custGeom>
              <a:avLst/>
              <a:gdLst>
                <a:gd name="T0" fmla="*/ 2147483647 w 48"/>
                <a:gd name="T1" fmla="*/ 2147483647 h 59"/>
                <a:gd name="T2" fmla="*/ 2147483647 w 48"/>
                <a:gd name="T3" fmla="*/ 2147483647 h 59"/>
                <a:gd name="T4" fmla="*/ 2147483647 w 48"/>
                <a:gd name="T5" fmla="*/ 2147483647 h 59"/>
                <a:gd name="T6" fmla="*/ 2147483647 w 48"/>
                <a:gd name="T7" fmla="*/ 2147483647 h 59"/>
                <a:gd name="T8" fmla="*/ 2147483647 w 48"/>
                <a:gd name="T9" fmla="*/ 2147483647 h 59"/>
                <a:gd name="T10" fmla="*/ 2147483647 w 48"/>
                <a:gd name="T11" fmla="*/ 2147483647 h 59"/>
                <a:gd name="T12" fmla="*/ 2147483647 w 48"/>
                <a:gd name="T13" fmla="*/ 2147483647 h 59"/>
                <a:gd name="T14" fmla="*/ 2147483647 w 48"/>
                <a:gd name="T15" fmla="*/ 2147483647 h 59"/>
                <a:gd name="T16" fmla="*/ 2147483647 w 48"/>
                <a:gd name="T17" fmla="*/ 2147483647 h 59"/>
                <a:gd name="T18" fmla="*/ 2147483647 w 48"/>
                <a:gd name="T19" fmla="*/ 2147483647 h 59"/>
                <a:gd name="T20" fmla="*/ 2147483647 w 48"/>
                <a:gd name="T21" fmla="*/ 2147483647 h 59"/>
                <a:gd name="T22" fmla="*/ 2147483647 w 48"/>
                <a:gd name="T23" fmla="*/ 2147483647 h 59"/>
                <a:gd name="T24" fmla="*/ 2147483647 w 48"/>
                <a:gd name="T25" fmla="*/ 2147483647 h 59"/>
                <a:gd name="T26" fmla="*/ 2147483647 w 48"/>
                <a:gd name="T27" fmla="*/ 2147483647 h 59"/>
                <a:gd name="T28" fmla="*/ 2147483647 w 48"/>
                <a:gd name="T29" fmla="*/ 2147483647 h 59"/>
                <a:gd name="T30" fmla="*/ 2147483647 w 48"/>
                <a:gd name="T31" fmla="*/ 2147483647 h 59"/>
                <a:gd name="T32" fmla="*/ 2147483647 w 48"/>
                <a:gd name="T33" fmla="*/ 2147483647 h 59"/>
                <a:gd name="T34" fmla="*/ 2147483647 w 48"/>
                <a:gd name="T35" fmla="*/ 2147483647 h 59"/>
                <a:gd name="T36" fmla="*/ 2147483647 w 48"/>
                <a:gd name="T37" fmla="*/ 2147483647 h 59"/>
                <a:gd name="T38" fmla="*/ 2147483647 w 48"/>
                <a:gd name="T39" fmla="*/ 2147483647 h 59"/>
                <a:gd name="T40" fmla="*/ 2147483647 w 48"/>
                <a:gd name="T41" fmla="*/ 2147483647 h 59"/>
                <a:gd name="T42" fmla="*/ 2147483647 w 48"/>
                <a:gd name="T43" fmla="*/ 2147483647 h 59"/>
                <a:gd name="T44" fmla="*/ 2147483647 w 48"/>
                <a:gd name="T45" fmla="*/ 0 h 59"/>
                <a:gd name="T46" fmla="*/ 2147483647 w 48"/>
                <a:gd name="T47" fmla="*/ 0 h 59"/>
                <a:gd name="T48" fmla="*/ 2147483647 w 48"/>
                <a:gd name="T49" fmla="*/ 2147483647 h 59"/>
                <a:gd name="T50" fmla="*/ 0 w 48"/>
                <a:gd name="T51" fmla="*/ 2147483647 h 59"/>
                <a:gd name="T52" fmla="*/ 2147483647 w 48"/>
                <a:gd name="T53" fmla="*/ 2147483647 h 59"/>
                <a:gd name="T54" fmla="*/ 2147483647 w 48"/>
                <a:gd name="T55" fmla="*/ 2147483647 h 59"/>
                <a:gd name="T56" fmla="*/ 2147483647 w 48"/>
                <a:gd name="T57" fmla="*/ 2147483647 h 59"/>
                <a:gd name="T58" fmla="*/ 2147483647 w 48"/>
                <a:gd name="T59" fmla="*/ 2147483647 h 59"/>
                <a:gd name="T60" fmla="*/ 2147483647 w 48"/>
                <a:gd name="T61" fmla="*/ 2147483647 h 59"/>
                <a:gd name="T62" fmla="*/ 2147483647 w 48"/>
                <a:gd name="T63" fmla="*/ 2147483647 h 59"/>
                <a:gd name="T64" fmla="*/ 2147483647 w 48"/>
                <a:gd name="T65" fmla="*/ 2147483647 h 59"/>
                <a:gd name="T66" fmla="*/ 2147483647 w 48"/>
                <a:gd name="T67" fmla="*/ 2147483647 h 59"/>
                <a:gd name="T68" fmla="*/ 2147483647 w 48"/>
                <a:gd name="T69" fmla="*/ 2147483647 h 59"/>
                <a:gd name="T70" fmla="*/ 2147483647 w 48"/>
                <a:gd name="T71" fmla="*/ 2147483647 h 59"/>
                <a:gd name="T72" fmla="*/ 2147483647 w 48"/>
                <a:gd name="T73" fmla="*/ 2147483647 h 59"/>
                <a:gd name="T74" fmla="*/ 2147483647 w 48"/>
                <a:gd name="T75" fmla="*/ 2147483647 h 59"/>
                <a:gd name="T76" fmla="*/ 2147483647 w 48"/>
                <a:gd name="T77" fmla="*/ 2147483647 h 59"/>
                <a:gd name="T78" fmla="*/ 2147483647 w 48"/>
                <a:gd name="T79" fmla="*/ 2147483647 h 59"/>
                <a:gd name="T80" fmla="*/ 2147483647 w 48"/>
                <a:gd name="T81" fmla="*/ 2147483647 h 59"/>
                <a:gd name="T82" fmla="*/ 2147483647 w 48"/>
                <a:gd name="T83" fmla="*/ 2147483647 h 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59"/>
                <a:gd name="T128" fmla="*/ 48 w 48"/>
                <a:gd name="T129" fmla="*/ 59 h 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59">
                  <a:moveTo>
                    <a:pt x="25" y="59"/>
                  </a:moveTo>
                  <a:lnTo>
                    <a:pt x="27" y="57"/>
                  </a:lnTo>
                  <a:lnTo>
                    <a:pt x="29" y="52"/>
                  </a:lnTo>
                  <a:lnTo>
                    <a:pt x="31" y="48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41" y="46"/>
                  </a:lnTo>
                  <a:lnTo>
                    <a:pt x="44" y="48"/>
                  </a:lnTo>
                  <a:lnTo>
                    <a:pt x="48" y="50"/>
                  </a:lnTo>
                  <a:lnTo>
                    <a:pt x="41" y="40"/>
                  </a:lnTo>
                  <a:lnTo>
                    <a:pt x="39" y="38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5" y="25"/>
                  </a:lnTo>
                  <a:lnTo>
                    <a:pt x="33" y="21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13"/>
                  </a:lnTo>
                  <a:lnTo>
                    <a:pt x="12" y="19"/>
                  </a:lnTo>
                  <a:lnTo>
                    <a:pt x="14" y="23"/>
                  </a:lnTo>
                  <a:lnTo>
                    <a:pt x="18" y="27"/>
                  </a:lnTo>
                  <a:lnTo>
                    <a:pt x="19" y="31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1" y="42"/>
                  </a:lnTo>
                  <a:lnTo>
                    <a:pt x="19" y="44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54" name="Freeform 138"/>
            <p:cNvSpPr>
              <a:spLocks noChangeAspect="1"/>
            </p:cNvSpPr>
            <p:nvPr/>
          </p:nvSpPr>
          <p:spPr bwMode="gray">
            <a:xfrm>
              <a:off x="3271736" y="3862608"/>
              <a:ext cx="65146" cy="64817"/>
            </a:xfrm>
            <a:custGeom>
              <a:avLst/>
              <a:gdLst>
                <a:gd name="T0" fmla="*/ 2147483647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0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0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"/>
                <a:gd name="T85" fmla="*/ 0 h 35"/>
                <a:gd name="T86" fmla="*/ 36 w 36"/>
                <a:gd name="T87" fmla="*/ 35 h 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" h="35">
                  <a:moveTo>
                    <a:pt x="1" y="13"/>
                  </a:moveTo>
                  <a:lnTo>
                    <a:pt x="1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4" y="27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6" y="19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5" y="10"/>
                  </a:lnTo>
                  <a:lnTo>
                    <a:pt x="7" y="1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56" name="Freeform 140"/>
            <p:cNvSpPr>
              <a:spLocks noChangeAspect="1"/>
            </p:cNvSpPr>
            <p:nvPr/>
          </p:nvSpPr>
          <p:spPr bwMode="gray">
            <a:xfrm>
              <a:off x="3277999" y="3382736"/>
              <a:ext cx="139062" cy="104617"/>
            </a:xfrm>
            <a:custGeom>
              <a:avLst/>
              <a:gdLst>
                <a:gd name="T0" fmla="*/ 0 w 73"/>
                <a:gd name="T1" fmla="*/ 2147483647 h 56"/>
                <a:gd name="T2" fmla="*/ 2147483647 w 73"/>
                <a:gd name="T3" fmla="*/ 2147483647 h 56"/>
                <a:gd name="T4" fmla="*/ 2147483647 w 73"/>
                <a:gd name="T5" fmla="*/ 2147483647 h 56"/>
                <a:gd name="T6" fmla="*/ 2147483647 w 73"/>
                <a:gd name="T7" fmla="*/ 2147483647 h 56"/>
                <a:gd name="T8" fmla="*/ 2147483647 w 73"/>
                <a:gd name="T9" fmla="*/ 2147483647 h 56"/>
                <a:gd name="T10" fmla="*/ 2147483647 w 73"/>
                <a:gd name="T11" fmla="*/ 2147483647 h 56"/>
                <a:gd name="T12" fmla="*/ 2147483647 w 73"/>
                <a:gd name="T13" fmla="*/ 2147483647 h 56"/>
                <a:gd name="T14" fmla="*/ 2147483647 w 73"/>
                <a:gd name="T15" fmla="*/ 2147483647 h 56"/>
                <a:gd name="T16" fmla="*/ 2147483647 w 73"/>
                <a:gd name="T17" fmla="*/ 2147483647 h 56"/>
                <a:gd name="T18" fmla="*/ 2147483647 w 73"/>
                <a:gd name="T19" fmla="*/ 2147483647 h 56"/>
                <a:gd name="T20" fmla="*/ 2147483647 w 73"/>
                <a:gd name="T21" fmla="*/ 2147483647 h 56"/>
                <a:gd name="T22" fmla="*/ 2147483647 w 73"/>
                <a:gd name="T23" fmla="*/ 2147483647 h 56"/>
                <a:gd name="T24" fmla="*/ 2147483647 w 73"/>
                <a:gd name="T25" fmla="*/ 2147483647 h 56"/>
                <a:gd name="T26" fmla="*/ 2147483647 w 73"/>
                <a:gd name="T27" fmla="*/ 2147483647 h 56"/>
                <a:gd name="T28" fmla="*/ 2147483647 w 73"/>
                <a:gd name="T29" fmla="*/ 2147483647 h 56"/>
                <a:gd name="T30" fmla="*/ 2147483647 w 73"/>
                <a:gd name="T31" fmla="*/ 2147483647 h 56"/>
                <a:gd name="T32" fmla="*/ 2147483647 w 73"/>
                <a:gd name="T33" fmla="*/ 2147483647 h 56"/>
                <a:gd name="T34" fmla="*/ 2147483647 w 73"/>
                <a:gd name="T35" fmla="*/ 2147483647 h 56"/>
                <a:gd name="T36" fmla="*/ 2147483647 w 73"/>
                <a:gd name="T37" fmla="*/ 2147483647 h 56"/>
                <a:gd name="T38" fmla="*/ 2147483647 w 73"/>
                <a:gd name="T39" fmla="*/ 2147483647 h 56"/>
                <a:gd name="T40" fmla="*/ 2147483647 w 73"/>
                <a:gd name="T41" fmla="*/ 2147483647 h 56"/>
                <a:gd name="T42" fmla="*/ 2147483647 w 73"/>
                <a:gd name="T43" fmla="*/ 2147483647 h 56"/>
                <a:gd name="T44" fmla="*/ 2147483647 w 73"/>
                <a:gd name="T45" fmla="*/ 2147483647 h 56"/>
                <a:gd name="T46" fmla="*/ 2147483647 w 73"/>
                <a:gd name="T47" fmla="*/ 2147483647 h 56"/>
                <a:gd name="T48" fmla="*/ 2147483647 w 73"/>
                <a:gd name="T49" fmla="*/ 2147483647 h 56"/>
                <a:gd name="T50" fmla="*/ 2147483647 w 73"/>
                <a:gd name="T51" fmla="*/ 2147483647 h 56"/>
                <a:gd name="T52" fmla="*/ 2147483647 w 73"/>
                <a:gd name="T53" fmla="*/ 2147483647 h 56"/>
                <a:gd name="T54" fmla="*/ 2147483647 w 73"/>
                <a:gd name="T55" fmla="*/ 2147483647 h 56"/>
                <a:gd name="T56" fmla="*/ 2147483647 w 73"/>
                <a:gd name="T57" fmla="*/ 2147483647 h 56"/>
                <a:gd name="T58" fmla="*/ 2147483647 w 73"/>
                <a:gd name="T59" fmla="*/ 2147483647 h 56"/>
                <a:gd name="T60" fmla="*/ 2147483647 w 73"/>
                <a:gd name="T61" fmla="*/ 2147483647 h 56"/>
                <a:gd name="T62" fmla="*/ 2147483647 w 73"/>
                <a:gd name="T63" fmla="*/ 2147483647 h 56"/>
                <a:gd name="T64" fmla="*/ 2147483647 w 73"/>
                <a:gd name="T65" fmla="*/ 2147483647 h 56"/>
                <a:gd name="T66" fmla="*/ 2147483647 w 73"/>
                <a:gd name="T67" fmla="*/ 2147483647 h 56"/>
                <a:gd name="T68" fmla="*/ 2147483647 w 73"/>
                <a:gd name="T69" fmla="*/ 2147483647 h 56"/>
                <a:gd name="T70" fmla="*/ 2147483647 w 73"/>
                <a:gd name="T71" fmla="*/ 2147483647 h 56"/>
                <a:gd name="T72" fmla="*/ 2147483647 w 73"/>
                <a:gd name="T73" fmla="*/ 0 h 56"/>
                <a:gd name="T74" fmla="*/ 2147483647 w 73"/>
                <a:gd name="T75" fmla="*/ 0 h 56"/>
                <a:gd name="T76" fmla="*/ 2147483647 w 73"/>
                <a:gd name="T77" fmla="*/ 2147483647 h 56"/>
                <a:gd name="T78" fmla="*/ 2147483647 w 73"/>
                <a:gd name="T79" fmla="*/ 2147483647 h 56"/>
                <a:gd name="T80" fmla="*/ 2147483647 w 73"/>
                <a:gd name="T81" fmla="*/ 2147483647 h 56"/>
                <a:gd name="T82" fmla="*/ 2147483647 w 73"/>
                <a:gd name="T83" fmla="*/ 2147483647 h 56"/>
                <a:gd name="T84" fmla="*/ 2147483647 w 73"/>
                <a:gd name="T85" fmla="*/ 2147483647 h 56"/>
                <a:gd name="T86" fmla="*/ 0 w 73"/>
                <a:gd name="T87" fmla="*/ 2147483647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56"/>
                <a:gd name="T134" fmla="*/ 73 w 73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56">
                  <a:moveTo>
                    <a:pt x="0" y="25"/>
                  </a:moveTo>
                  <a:lnTo>
                    <a:pt x="4" y="29"/>
                  </a:lnTo>
                  <a:lnTo>
                    <a:pt x="10" y="35"/>
                  </a:lnTo>
                  <a:lnTo>
                    <a:pt x="18" y="37"/>
                  </a:lnTo>
                  <a:lnTo>
                    <a:pt x="25" y="37"/>
                  </a:lnTo>
                  <a:lnTo>
                    <a:pt x="27" y="50"/>
                  </a:lnTo>
                  <a:lnTo>
                    <a:pt x="35" y="50"/>
                  </a:lnTo>
                  <a:lnTo>
                    <a:pt x="45" y="52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8" y="33"/>
                  </a:lnTo>
                  <a:lnTo>
                    <a:pt x="71" y="29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8" y="19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6"/>
                  </a:lnTo>
                  <a:lnTo>
                    <a:pt x="33" y="4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58" name="Freeform 144"/>
            <p:cNvSpPr>
              <a:spLocks noChangeAspect="1"/>
            </p:cNvSpPr>
            <p:nvPr/>
          </p:nvSpPr>
          <p:spPr bwMode="gray">
            <a:xfrm>
              <a:off x="3283010" y="3322467"/>
              <a:ext cx="174140" cy="98931"/>
            </a:xfrm>
            <a:custGeom>
              <a:avLst/>
              <a:gdLst>
                <a:gd name="T0" fmla="*/ 2147483647 w 96"/>
                <a:gd name="T1" fmla="*/ 2147483647 h 55"/>
                <a:gd name="T2" fmla="*/ 2147483647 w 96"/>
                <a:gd name="T3" fmla="*/ 2147483647 h 55"/>
                <a:gd name="T4" fmla="*/ 2147483647 w 96"/>
                <a:gd name="T5" fmla="*/ 2147483647 h 55"/>
                <a:gd name="T6" fmla="*/ 2147483647 w 96"/>
                <a:gd name="T7" fmla="*/ 2147483647 h 55"/>
                <a:gd name="T8" fmla="*/ 2147483647 w 96"/>
                <a:gd name="T9" fmla="*/ 2147483647 h 55"/>
                <a:gd name="T10" fmla="*/ 2147483647 w 96"/>
                <a:gd name="T11" fmla="*/ 2147483647 h 55"/>
                <a:gd name="T12" fmla="*/ 2147483647 w 96"/>
                <a:gd name="T13" fmla="*/ 2147483647 h 55"/>
                <a:gd name="T14" fmla="*/ 2147483647 w 96"/>
                <a:gd name="T15" fmla="*/ 2147483647 h 55"/>
                <a:gd name="T16" fmla="*/ 2147483647 w 96"/>
                <a:gd name="T17" fmla="*/ 2147483647 h 55"/>
                <a:gd name="T18" fmla="*/ 2147483647 w 96"/>
                <a:gd name="T19" fmla="*/ 2147483647 h 55"/>
                <a:gd name="T20" fmla="*/ 2147483647 w 96"/>
                <a:gd name="T21" fmla="*/ 2147483647 h 55"/>
                <a:gd name="T22" fmla="*/ 2147483647 w 96"/>
                <a:gd name="T23" fmla="*/ 2147483647 h 55"/>
                <a:gd name="T24" fmla="*/ 2147483647 w 96"/>
                <a:gd name="T25" fmla="*/ 2147483647 h 55"/>
                <a:gd name="T26" fmla="*/ 2147483647 w 96"/>
                <a:gd name="T27" fmla="*/ 2147483647 h 55"/>
                <a:gd name="T28" fmla="*/ 2147483647 w 96"/>
                <a:gd name="T29" fmla="*/ 2147483647 h 55"/>
                <a:gd name="T30" fmla="*/ 2147483647 w 96"/>
                <a:gd name="T31" fmla="*/ 2147483647 h 55"/>
                <a:gd name="T32" fmla="*/ 2147483647 w 96"/>
                <a:gd name="T33" fmla="*/ 2147483647 h 55"/>
                <a:gd name="T34" fmla="*/ 2147483647 w 96"/>
                <a:gd name="T35" fmla="*/ 2147483647 h 55"/>
                <a:gd name="T36" fmla="*/ 2147483647 w 96"/>
                <a:gd name="T37" fmla="*/ 2147483647 h 55"/>
                <a:gd name="T38" fmla="*/ 2147483647 w 96"/>
                <a:gd name="T39" fmla="*/ 2147483647 h 55"/>
                <a:gd name="T40" fmla="*/ 2147483647 w 96"/>
                <a:gd name="T41" fmla="*/ 2147483647 h 55"/>
                <a:gd name="T42" fmla="*/ 2147483647 w 96"/>
                <a:gd name="T43" fmla="*/ 2147483647 h 55"/>
                <a:gd name="T44" fmla="*/ 2147483647 w 96"/>
                <a:gd name="T45" fmla="*/ 2147483647 h 55"/>
                <a:gd name="T46" fmla="*/ 2147483647 w 96"/>
                <a:gd name="T47" fmla="*/ 2147483647 h 55"/>
                <a:gd name="T48" fmla="*/ 2147483647 w 96"/>
                <a:gd name="T49" fmla="*/ 2147483647 h 55"/>
                <a:gd name="T50" fmla="*/ 2147483647 w 96"/>
                <a:gd name="T51" fmla="*/ 2147483647 h 55"/>
                <a:gd name="T52" fmla="*/ 2147483647 w 96"/>
                <a:gd name="T53" fmla="*/ 2147483647 h 55"/>
                <a:gd name="T54" fmla="*/ 2147483647 w 96"/>
                <a:gd name="T55" fmla="*/ 2147483647 h 55"/>
                <a:gd name="T56" fmla="*/ 2147483647 w 96"/>
                <a:gd name="T57" fmla="*/ 2147483647 h 55"/>
                <a:gd name="T58" fmla="*/ 2147483647 w 96"/>
                <a:gd name="T59" fmla="*/ 0 h 55"/>
                <a:gd name="T60" fmla="*/ 2147483647 w 96"/>
                <a:gd name="T61" fmla="*/ 0 h 55"/>
                <a:gd name="T62" fmla="*/ 2147483647 w 96"/>
                <a:gd name="T63" fmla="*/ 2147483647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6"/>
                <a:gd name="T97" fmla="*/ 0 h 55"/>
                <a:gd name="T98" fmla="*/ 96 w 96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6" h="55">
                  <a:moveTo>
                    <a:pt x="41" y="2"/>
                  </a:moveTo>
                  <a:lnTo>
                    <a:pt x="39" y="13"/>
                  </a:lnTo>
                  <a:lnTo>
                    <a:pt x="37" y="21"/>
                  </a:lnTo>
                  <a:lnTo>
                    <a:pt x="31" y="21"/>
                  </a:lnTo>
                  <a:lnTo>
                    <a:pt x="25" y="21"/>
                  </a:lnTo>
                  <a:lnTo>
                    <a:pt x="21" y="13"/>
                  </a:lnTo>
                  <a:lnTo>
                    <a:pt x="18" y="5"/>
                  </a:lnTo>
                  <a:lnTo>
                    <a:pt x="14" y="7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0" y="21"/>
                  </a:lnTo>
                  <a:lnTo>
                    <a:pt x="6" y="26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31" y="38"/>
                  </a:lnTo>
                  <a:lnTo>
                    <a:pt x="35" y="40"/>
                  </a:lnTo>
                  <a:lnTo>
                    <a:pt x="39" y="42"/>
                  </a:lnTo>
                  <a:lnTo>
                    <a:pt x="43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50"/>
                  </a:lnTo>
                  <a:lnTo>
                    <a:pt x="62" y="51"/>
                  </a:lnTo>
                  <a:lnTo>
                    <a:pt x="66" y="53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3" y="51"/>
                  </a:lnTo>
                  <a:lnTo>
                    <a:pt x="79" y="50"/>
                  </a:lnTo>
                  <a:lnTo>
                    <a:pt x="83" y="51"/>
                  </a:lnTo>
                  <a:lnTo>
                    <a:pt x="85" y="50"/>
                  </a:lnTo>
                  <a:lnTo>
                    <a:pt x="85" y="46"/>
                  </a:lnTo>
                  <a:lnTo>
                    <a:pt x="85" y="40"/>
                  </a:lnTo>
                  <a:lnTo>
                    <a:pt x="87" y="38"/>
                  </a:lnTo>
                  <a:lnTo>
                    <a:pt x="90" y="40"/>
                  </a:lnTo>
                  <a:lnTo>
                    <a:pt x="96" y="38"/>
                  </a:lnTo>
                  <a:lnTo>
                    <a:pt x="94" y="32"/>
                  </a:lnTo>
                  <a:lnTo>
                    <a:pt x="92" y="30"/>
                  </a:lnTo>
                  <a:lnTo>
                    <a:pt x="90" y="26"/>
                  </a:lnTo>
                  <a:lnTo>
                    <a:pt x="87" y="26"/>
                  </a:lnTo>
                  <a:lnTo>
                    <a:pt x="85" y="25"/>
                  </a:lnTo>
                  <a:lnTo>
                    <a:pt x="85" y="19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9" y="15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69" y="11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62" name="Freeform 149"/>
            <p:cNvSpPr>
              <a:spLocks noChangeAspect="1" noEditPoints="1"/>
            </p:cNvSpPr>
            <p:nvPr/>
          </p:nvSpPr>
          <p:spPr bwMode="gray">
            <a:xfrm>
              <a:off x="3879346" y="3432770"/>
              <a:ext cx="942110" cy="476461"/>
            </a:xfrm>
            <a:custGeom>
              <a:avLst/>
              <a:gdLst>
                <a:gd name="T0" fmla="*/ 2147483647 w 512"/>
                <a:gd name="T1" fmla="*/ 2147483647 h 261"/>
                <a:gd name="T2" fmla="*/ 2147483647 w 512"/>
                <a:gd name="T3" fmla="*/ 2147483647 h 261"/>
                <a:gd name="T4" fmla="*/ 2147483647 w 512"/>
                <a:gd name="T5" fmla="*/ 2147483647 h 261"/>
                <a:gd name="T6" fmla="*/ 2147483647 w 512"/>
                <a:gd name="T7" fmla="*/ 2147483647 h 261"/>
                <a:gd name="T8" fmla="*/ 2147483647 w 512"/>
                <a:gd name="T9" fmla="*/ 2147483647 h 261"/>
                <a:gd name="T10" fmla="*/ 2147483647 w 512"/>
                <a:gd name="T11" fmla="*/ 2147483647 h 261"/>
                <a:gd name="T12" fmla="*/ 2147483647 w 512"/>
                <a:gd name="T13" fmla="*/ 2147483647 h 261"/>
                <a:gd name="T14" fmla="*/ 2147483647 w 512"/>
                <a:gd name="T15" fmla="*/ 2147483647 h 261"/>
                <a:gd name="T16" fmla="*/ 2147483647 w 512"/>
                <a:gd name="T17" fmla="*/ 2147483647 h 261"/>
                <a:gd name="T18" fmla="*/ 2147483647 w 512"/>
                <a:gd name="T19" fmla="*/ 2147483647 h 261"/>
                <a:gd name="T20" fmla="*/ 2147483647 w 512"/>
                <a:gd name="T21" fmla="*/ 2147483647 h 261"/>
                <a:gd name="T22" fmla="*/ 2147483647 w 512"/>
                <a:gd name="T23" fmla="*/ 2147483647 h 261"/>
                <a:gd name="T24" fmla="*/ 2147483647 w 512"/>
                <a:gd name="T25" fmla="*/ 2147483647 h 261"/>
                <a:gd name="T26" fmla="*/ 2147483647 w 512"/>
                <a:gd name="T27" fmla="*/ 2147483647 h 261"/>
                <a:gd name="T28" fmla="*/ 2147483647 w 512"/>
                <a:gd name="T29" fmla="*/ 2147483647 h 261"/>
                <a:gd name="T30" fmla="*/ 2147483647 w 512"/>
                <a:gd name="T31" fmla="*/ 2147483647 h 261"/>
                <a:gd name="T32" fmla="*/ 2147483647 w 512"/>
                <a:gd name="T33" fmla="*/ 2147483647 h 261"/>
                <a:gd name="T34" fmla="*/ 2147483647 w 512"/>
                <a:gd name="T35" fmla="*/ 2147483647 h 261"/>
                <a:gd name="T36" fmla="*/ 2147483647 w 512"/>
                <a:gd name="T37" fmla="*/ 2147483647 h 261"/>
                <a:gd name="T38" fmla="*/ 2147483647 w 512"/>
                <a:gd name="T39" fmla="*/ 2147483647 h 261"/>
                <a:gd name="T40" fmla="*/ 2147483647 w 512"/>
                <a:gd name="T41" fmla="*/ 2147483647 h 261"/>
                <a:gd name="T42" fmla="*/ 2147483647 w 512"/>
                <a:gd name="T43" fmla="*/ 2147483647 h 261"/>
                <a:gd name="T44" fmla="*/ 2147483647 w 512"/>
                <a:gd name="T45" fmla="*/ 2147483647 h 261"/>
                <a:gd name="T46" fmla="*/ 2147483647 w 512"/>
                <a:gd name="T47" fmla="*/ 0 h 261"/>
                <a:gd name="T48" fmla="*/ 2147483647 w 512"/>
                <a:gd name="T49" fmla="*/ 2147483647 h 261"/>
                <a:gd name="T50" fmla="*/ 2147483647 w 512"/>
                <a:gd name="T51" fmla="*/ 2147483647 h 261"/>
                <a:gd name="T52" fmla="*/ 2147483647 w 512"/>
                <a:gd name="T53" fmla="*/ 2147483647 h 261"/>
                <a:gd name="T54" fmla="*/ 2147483647 w 512"/>
                <a:gd name="T55" fmla="*/ 2147483647 h 261"/>
                <a:gd name="T56" fmla="*/ 2147483647 w 512"/>
                <a:gd name="T57" fmla="*/ 2147483647 h 261"/>
                <a:gd name="T58" fmla="*/ 2147483647 w 512"/>
                <a:gd name="T59" fmla="*/ 2147483647 h 261"/>
                <a:gd name="T60" fmla="*/ 2147483647 w 512"/>
                <a:gd name="T61" fmla="*/ 2147483647 h 261"/>
                <a:gd name="T62" fmla="*/ 2147483647 w 512"/>
                <a:gd name="T63" fmla="*/ 2147483647 h 261"/>
                <a:gd name="T64" fmla="*/ 2147483647 w 512"/>
                <a:gd name="T65" fmla="*/ 2147483647 h 261"/>
                <a:gd name="T66" fmla="*/ 2147483647 w 512"/>
                <a:gd name="T67" fmla="*/ 2147483647 h 261"/>
                <a:gd name="T68" fmla="*/ 2147483647 w 512"/>
                <a:gd name="T69" fmla="*/ 2147483647 h 261"/>
                <a:gd name="T70" fmla="*/ 2147483647 w 512"/>
                <a:gd name="T71" fmla="*/ 2147483647 h 261"/>
                <a:gd name="T72" fmla="*/ 0 w 512"/>
                <a:gd name="T73" fmla="*/ 2147483647 h 261"/>
                <a:gd name="T74" fmla="*/ 2147483647 w 512"/>
                <a:gd name="T75" fmla="*/ 2147483647 h 261"/>
                <a:gd name="T76" fmla="*/ 2147483647 w 512"/>
                <a:gd name="T77" fmla="*/ 2147483647 h 261"/>
                <a:gd name="T78" fmla="*/ 2147483647 w 512"/>
                <a:gd name="T79" fmla="*/ 2147483647 h 261"/>
                <a:gd name="T80" fmla="*/ 2147483647 w 512"/>
                <a:gd name="T81" fmla="*/ 2147483647 h 261"/>
                <a:gd name="T82" fmla="*/ 2147483647 w 512"/>
                <a:gd name="T83" fmla="*/ 2147483647 h 261"/>
                <a:gd name="T84" fmla="*/ 2147483647 w 512"/>
                <a:gd name="T85" fmla="*/ 2147483647 h 261"/>
                <a:gd name="T86" fmla="*/ 2147483647 w 512"/>
                <a:gd name="T87" fmla="*/ 2147483647 h 261"/>
                <a:gd name="T88" fmla="*/ 2147483647 w 512"/>
                <a:gd name="T89" fmla="*/ 2147483647 h 261"/>
                <a:gd name="T90" fmla="*/ 2147483647 w 512"/>
                <a:gd name="T91" fmla="*/ 2147483647 h 261"/>
                <a:gd name="T92" fmla="*/ 2147483647 w 512"/>
                <a:gd name="T93" fmla="*/ 2147483647 h 261"/>
                <a:gd name="T94" fmla="*/ 2147483647 w 512"/>
                <a:gd name="T95" fmla="*/ 2147483647 h 261"/>
                <a:gd name="T96" fmla="*/ 2147483647 w 512"/>
                <a:gd name="T97" fmla="*/ 2147483647 h 261"/>
                <a:gd name="T98" fmla="*/ 2147483647 w 512"/>
                <a:gd name="T99" fmla="*/ 2147483647 h 261"/>
                <a:gd name="T100" fmla="*/ 2147483647 w 512"/>
                <a:gd name="T101" fmla="*/ 2147483647 h 261"/>
                <a:gd name="T102" fmla="*/ 2147483647 w 512"/>
                <a:gd name="T103" fmla="*/ 2147483647 h 261"/>
                <a:gd name="T104" fmla="*/ 2147483647 w 512"/>
                <a:gd name="T105" fmla="*/ 2147483647 h 261"/>
                <a:gd name="T106" fmla="*/ 2147483647 w 512"/>
                <a:gd name="T107" fmla="*/ 2147483647 h 261"/>
                <a:gd name="T108" fmla="*/ 2147483647 w 512"/>
                <a:gd name="T109" fmla="*/ 2147483647 h 261"/>
                <a:gd name="T110" fmla="*/ 2147483647 w 512"/>
                <a:gd name="T111" fmla="*/ 2147483647 h 261"/>
                <a:gd name="T112" fmla="*/ 2147483647 w 512"/>
                <a:gd name="T113" fmla="*/ 2147483647 h 261"/>
                <a:gd name="T114" fmla="*/ 2147483647 w 512"/>
                <a:gd name="T115" fmla="*/ 2147483647 h 2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2"/>
                <a:gd name="T175" fmla="*/ 0 h 261"/>
                <a:gd name="T176" fmla="*/ 512 w 512"/>
                <a:gd name="T177" fmla="*/ 261 h 2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2" h="261">
                  <a:moveTo>
                    <a:pt x="142" y="182"/>
                  </a:moveTo>
                  <a:lnTo>
                    <a:pt x="142" y="180"/>
                  </a:lnTo>
                  <a:lnTo>
                    <a:pt x="144" y="178"/>
                  </a:lnTo>
                  <a:lnTo>
                    <a:pt x="147" y="178"/>
                  </a:lnTo>
                  <a:lnTo>
                    <a:pt x="147" y="177"/>
                  </a:lnTo>
                  <a:lnTo>
                    <a:pt x="151" y="177"/>
                  </a:lnTo>
                  <a:lnTo>
                    <a:pt x="149" y="178"/>
                  </a:lnTo>
                  <a:lnTo>
                    <a:pt x="149" y="180"/>
                  </a:lnTo>
                  <a:lnTo>
                    <a:pt x="151" y="182"/>
                  </a:lnTo>
                  <a:lnTo>
                    <a:pt x="155" y="177"/>
                  </a:lnTo>
                  <a:lnTo>
                    <a:pt x="157" y="173"/>
                  </a:lnTo>
                  <a:lnTo>
                    <a:pt x="161" y="171"/>
                  </a:lnTo>
                  <a:lnTo>
                    <a:pt x="167" y="169"/>
                  </a:lnTo>
                  <a:lnTo>
                    <a:pt x="165" y="167"/>
                  </a:lnTo>
                  <a:lnTo>
                    <a:pt x="165" y="163"/>
                  </a:lnTo>
                  <a:lnTo>
                    <a:pt x="169" y="163"/>
                  </a:lnTo>
                  <a:lnTo>
                    <a:pt x="174" y="165"/>
                  </a:lnTo>
                  <a:lnTo>
                    <a:pt x="174" y="161"/>
                  </a:lnTo>
                  <a:lnTo>
                    <a:pt x="176" y="161"/>
                  </a:lnTo>
                  <a:lnTo>
                    <a:pt x="176" y="163"/>
                  </a:lnTo>
                  <a:lnTo>
                    <a:pt x="180" y="163"/>
                  </a:lnTo>
                  <a:lnTo>
                    <a:pt x="176" y="171"/>
                  </a:lnTo>
                  <a:lnTo>
                    <a:pt x="172" y="180"/>
                  </a:lnTo>
                  <a:lnTo>
                    <a:pt x="172" y="184"/>
                  </a:lnTo>
                  <a:lnTo>
                    <a:pt x="172" y="188"/>
                  </a:lnTo>
                  <a:lnTo>
                    <a:pt x="174" y="192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84" y="198"/>
                  </a:lnTo>
                  <a:lnTo>
                    <a:pt x="180" y="200"/>
                  </a:lnTo>
                  <a:lnTo>
                    <a:pt x="180" y="203"/>
                  </a:lnTo>
                  <a:lnTo>
                    <a:pt x="182" y="203"/>
                  </a:lnTo>
                  <a:lnTo>
                    <a:pt x="182" y="205"/>
                  </a:lnTo>
                  <a:lnTo>
                    <a:pt x="180" y="205"/>
                  </a:lnTo>
                  <a:lnTo>
                    <a:pt x="178" y="207"/>
                  </a:lnTo>
                  <a:lnTo>
                    <a:pt x="180" y="209"/>
                  </a:lnTo>
                  <a:lnTo>
                    <a:pt x="182" y="215"/>
                  </a:lnTo>
                  <a:lnTo>
                    <a:pt x="182" y="223"/>
                  </a:lnTo>
                  <a:lnTo>
                    <a:pt x="182" y="228"/>
                  </a:lnTo>
                  <a:lnTo>
                    <a:pt x="188" y="228"/>
                  </a:lnTo>
                  <a:lnTo>
                    <a:pt x="195" y="228"/>
                  </a:lnTo>
                  <a:lnTo>
                    <a:pt x="205" y="230"/>
                  </a:lnTo>
                  <a:lnTo>
                    <a:pt x="211" y="232"/>
                  </a:lnTo>
                  <a:lnTo>
                    <a:pt x="213" y="228"/>
                  </a:lnTo>
                  <a:lnTo>
                    <a:pt x="215" y="232"/>
                  </a:lnTo>
                  <a:lnTo>
                    <a:pt x="216" y="236"/>
                  </a:lnTo>
                  <a:lnTo>
                    <a:pt x="220" y="238"/>
                  </a:lnTo>
                  <a:lnTo>
                    <a:pt x="224" y="238"/>
                  </a:lnTo>
                  <a:lnTo>
                    <a:pt x="228" y="238"/>
                  </a:lnTo>
                  <a:lnTo>
                    <a:pt x="228" y="242"/>
                  </a:lnTo>
                  <a:lnTo>
                    <a:pt x="230" y="242"/>
                  </a:lnTo>
                  <a:lnTo>
                    <a:pt x="230" y="244"/>
                  </a:lnTo>
                  <a:lnTo>
                    <a:pt x="230" y="248"/>
                  </a:lnTo>
                  <a:lnTo>
                    <a:pt x="230" y="249"/>
                  </a:lnTo>
                  <a:lnTo>
                    <a:pt x="236" y="251"/>
                  </a:lnTo>
                  <a:lnTo>
                    <a:pt x="241" y="251"/>
                  </a:lnTo>
                  <a:lnTo>
                    <a:pt x="247" y="251"/>
                  </a:lnTo>
                  <a:lnTo>
                    <a:pt x="251" y="253"/>
                  </a:lnTo>
                  <a:lnTo>
                    <a:pt x="251" y="259"/>
                  </a:lnTo>
                  <a:lnTo>
                    <a:pt x="253" y="261"/>
                  </a:lnTo>
                  <a:lnTo>
                    <a:pt x="255" y="261"/>
                  </a:lnTo>
                  <a:lnTo>
                    <a:pt x="257" y="259"/>
                  </a:lnTo>
                  <a:lnTo>
                    <a:pt x="257" y="255"/>
                  </a:lnTo>
                  <a:lnTo>
                    <a:pt x="263" y="253"/>
                  </a:lnTo>
                  <a:lnTo>
                    <a:pt x="264" y="253"/>
                  </a:lnTo>
                  <a:lnTo>
                    <a:pt x="266" y="249"/>
                  </a:lnTo>
                  <a:lnTo>
                    <a:pt x="268" y="246"/>
                  </a:lnTo>
                  <a:lnTo>
                    <a:pt x="272" y="244"/>
                  </a:lnTo>
                  <a:lnTo>
                    <a:pt x="276" y="242"/>
                  </a:lnTo>
                  <a:lnTo>
                    <a:pt x="278" y="240"/>
                  </a:lnTo>
                  <a:lnTo>
                    <a:pt x="284" y="240"/>
                  </a:lnTo>
                  <a:lnTo>
                    <a:pt x="287" y="238"/>
                  </a:lnTo>
                  <a:lnTo>
                    <a:pt x="289" y="238"/>
                  </a:lnTo>
                  <a:lnTo>
                    <a:pt x="293" y="232"/>
                  </a:lnTo>
                  <a:lnTo>
                    <a:pt x="301" y="228"/>
                  </a:lnTo>
                  <a:lnTo>
                    <a:pt x="311" y="228"/>
                  </a:lnTo>
                  <a:lnTo>
                    <a:pt x="318" y="232"/>
                  </a:lnTo>
                  <a:lnTo>
                    <a:pt x="324" y="236"/>
                  </a:lnTo>
                  <a:lnTo>
                    <a:pt x="326" y="232"/>
                  </a:lnTo>
                  <a:lnTo>
                    <a:pt x="328" y="232"/>
                  </a:lnTo>
                  <a:lnTo>
                    <a:pt x="330" y="228"/>
                  </a:lnTo>
                  <a:lnTo>
                    <a:pt x="332" y="226"/>
                  </a:lnTo>
                  <a:lnTo>
                    <a:pt x="334" y="226"/>
                  </a:lnTo>
                  <a:lnTo>
                    <a:pt x="339" y="225"/>
                  </a:lnTo>
                  <a:lnTo>
                    <a:pt x="341" y="225"/>
                  </a:lnTo>
                  <a:lnTo>
                    <a:pt x="345" y="228"/>
                  </a:lnTo>
                  <a:lnTo>
                    <a:pt x="347" y="230"/>
                  </a:lnTo>
                  <a:lnTo>
                    <a:pt x="351" y="230"/>
                  </a:lnTo>
                  <a:lnTo>
                    <a:pt x="357" y="226"/>
                  </a:lnTo>
                  <a:lnTo>
                    <a:pt x="364" y="225"/>
                  </a:lnTo>
                  <a:lnTo>
                    <a:pt x="370" y="223"/>
                  </a:lnTo>
                  <a:lnTo>
                    <a:pt x="378" y="223"/>
                  </a:lnTo>
                  <a:lnTo>
                    <a:pt x="385" y="223"/>
                  </a:lnTo>
                  <a:lnTo>
                    <a:pt x="389" y="225"/>
                  </a:lnTo>
                  <a:lnTo>
                    <a:pt x="395" y="225"/>
                  </a:lnTo>
                  <a:lnTo>
                    <a:pt x="397" y="228"/>
                  </a:lnTo>
                  <a:lnTo>
                    <a:pt x="401" y="230"/>
                  </a:lnTo>
                  <a:lnTo>
                    <a:pt x="405" y="230"/>
                  </a:lnTo>
                  <a:lnTo>
                    <a:pt x="410" y="234"/>
                  </a:lnTo>
                  <a:lnTo>
                    <a:pt x="410" y="225"/>
                  </a:lnTo>
                  <a:lnTo>
                    <a:pt x="416" y="213"/>
                  </a:lnTo>
                  <a:lnTo>
                    <a:pt x="414" y="207"/>
                  </a:lnTo>
                  <a:lnTo>
                    <a:pt x="406" y="202"/>
                  </a:lnTo>
                  <a:lnTo>
                    <a:pt x="405" y="198"/>
                  </a:lnTo>
                  <a:lnTo>
                    <a:pt x="408" y="194"/>
                  </a:lnTo>
                  <a:lnTo>
                    <a:pt x="418" y="192"/>
                  </a:lnTo>
                  <a:lnTo>
                    <a:pt x="428" y="188"/>
                  </a:lnTo>
                  <a:lnTo>
                    <a:pt x="439" y="188"/>
                  </a:lnTo>
                  <a:lnTo>
                    <a:pt x="443" y="184"/>
                  </a:lnTo>
                  <a:lnTo>
                    <a:pt x="439" y="180"/>
                  </a:lnTo>
                  <a:lnTo>
                    <a:pt x="437" y="171"/>
                  </a:lnTo>
                  <a:lnTo>
                    <a:pt x="439" y="161"/>
                  </a:lnTo>
                  <a:lnTo>
                    <a:pt x="445" y="157"/>
                  </a:lnTo>
                  <a:lnTo>
                    <a:pt x="449" y="150"/>
                  </a:lnTo>
                  <a:lnTo>
                    <a:pt x="453" y="148"/>
                  </a:lnTo>
                  <a:lnTo>
                    <a:pt x="460" y="148"/>
                  </a:lnTo>
                  <a:lnTo>
                    <a:pt x="470" y="142"/>
                  </a:lnTo>
                  <a:lnTo>
                    <a:pt x="472" y="136"/>
                  </a:lnTo>
                  <a:lnTo>
                    <a:pt x="474" y="132"/>
                  </a:lnTo>
                  <a:lnTo>
                    <a:pt x="481" y="129"/>
                  </a:lnTo>
                  <a:lnTo>
                    <a:pt x="485" y="125"/>
                  </a:lnTo>
                  <a:lnTo>
                    <a:pt x="491" y="119"/>
                  </a:lnTo>
                  <a:lnTo>
                    <a:pt x="512" y="115"/>
                  </a:lnTo>
                  <a:lnTo>
                    <a:pt x="501" y="113"/>
                  </a:lnTo>
                  <a:lnTo>
                    <a:pt x="497" y="109"/>
                  </a:lnTo>
                  <a:lnTo>
                    <a:pt x="493" y="106"/>
                  </a:lnTo>
                  <a:lnTo>
                    <a:pt x="489" y="100"/>
                  </a:lnTo>
                  <a:lnTo>
                    <a:pt x="483" y="98"/>
                  </a:lnTo>
                  <a:lnTo>
                    <a:pt x="474" y="100"/>
                  </a:lnTo>
                  <a:lnTo>
                    <a:pt x="458" y="107"/>
                  </a:lnTo>
                  <a:lnTo>
                    <a:pt x="451" y="109"/>
                  </a:lnTo>
                  <a:lnTo>
                    <a:pt x="443" y="106"/>
                  </a:lnTo>
                  <a:lnTo>
                    <a:pt x="441" y="102"/>
                  </a:lnTo>
                  <a:lnTo>
                    <a:pt x="437" y="92"/>
                  </a:lnTo>
                  <a:lnTo>
                    <a:pt x="435" y="84"/>
                  </a:lnTo>
                  <a:lnTo>
                    <a:pt x="431" y="81"/>
                  </a:lnTo>
                  <a:lnTo>
                    <a:pt x="424" y="75"/>
                  </a:lnTo>
                  <a:lnTo>
                    <a:pt x="410" y="75"/>
                  </a:lnTo>
                  <a:lnTo>
                    <a:pt x="406" y="77"/>
                  </a:lnTo>
                  <a:lnTo>
                    <a:pt x="399" y="77"/>
                  </a:lnTo>
                  <a:lnTo>
                    <a:pt x="393" y="73"/>
                  </a:lnTo>
                  <a:lnTo>
                    <a:pt x="391" y="69"/>
                  </a:lnTo>
                  <a:lnTo>
                    <a:pt x="383" y="54"/>
                  </a:lnTo>
                  <a:lnTo>
                    <a:pt x="374" y="33"/>
                  </a:lnTo>
                  <a:lnTo>
                    <a:pt x="366" y="19"/>
                  </a:lnTo>
                  <a:lnTo>
                    <a:pt x="366" y="13"/>
                  </a:lnTo>
                  <a:lnTo>
                    <a:pt x="364" y="10"/>
                  </a:lnTo>
                  <a:lnTo>
                    <a:pt x="355" y="13"/>
                  </a:lnTo>
                  <a:lnTo>
                    <a:pt x="345" y="15"/>
                  </a:lnTo>
                  <a:lnTo>
                    <a:pt x="334" y="21"/>
                  </a:lnTo>
                  <a:lnTo>
                    <a:pt x="322" y="27"/>
                  </a:lnTo>
                  <a:lnTo>
                    <a:pt x="311" y="25"/>
                  </a:lnTo>
                  <a:lnTo>
                    <a:pt x="312" y="25"/>
                  </a:lnTo>
                  <a:lnTo>
                    <a:pt x="311" y="21"/>
                  </a:lnTo>
                  <a:lnTo>
                    <a:pt x="309" y="17"/>
                  </a:lnTo>
                  <a:lnTo>
                    <a:pt x="307" y="17"/>
                  </a:lnTo>
                  <a:lnTo>
                    <a:pt x="303" y="21"/>
                  </a:lnTo>
                  <a:lnTo>
                    <a:pt x="301" y="19"/>
                  </a:lnTo>
                  <a:lnTo>
                    <a:pt x="291" y="13"/>
                  </a:lnTo>
                  <a:lnTo>
                    <a:pt x="287" y="19"/>
                  </a:lnTo>
                  <a:lnTo>
                    <a:pt x="282" y="21"/>
                  </a:lnTo>
                  <a:lnTo>
                    <a:pt x="276" y="15"/>
                  </a:lnTo>
                  <a:lnTo>
                    <a:pt x="272" y="15"/>
                  </a:lnTo>
                  <a:lnTo>
                    <a:pt x="274" y="8"/>
                  </a:lnTo>
                  <a:lnTo>
                    <a:pt x="274" y="6"/>
                  </a:lnTo>
                  <a:lnTo>
                    <a:pt x="268" y="4"/>
                  </a:lnTo>
                  <a:lnTo>
                    <a:pt x="266" y="0"/>
                  </a:lnTo>
                  <a:lnTo>
                    <a:pt x="261" y="2"/>
                  </a:lnTo>
                  <a:lnTo>
                    <a:pt x="253" y="4"/>
                  </a:lnTo>
                  <a:lnTo>
                    <a:pt x="241" y="10"/>
                  </a:lnTo>
                  <a:lnTo>
                    <a:pt x="236" y="10"/>
                  </a:lnTo>
                  <a:lnTo>
                    <a:pt x="224" y="13"/>
                  </a:lnTo>
                  <a:lnTo>
                    <a:pt x="213" y="13"/>
                  </a:lnTo>
                  <a:lnTo>
                    <a:pt x="203" y="17"/>
                  </a:lnTo>
                  <a:lnTo>
                    <a:pt x="192" y="17"/>
                  </a:lnTo>
                  <a:lnTo>
                    <a:pt x="186" y="15"/>
                  </a:lnTo>
                  <a:lnTo>
                    <a:pt x="180" y="15"/>
                  </a:lnTo>
                  <a:lnTo>
                    <a:pt x="172" y="12"/>
                  </a:lnTo>
                  <a:lnTo>
                    <a:pt x="167" y="15"/>
                  </a:lnTo>
                  <a:lnTo>
                    <a:pt x="169" y="19"/>
                  </a:lnTo>
                  <a:lnTo>
                    <a:pt x="169" y="25"/>
                  </a:lnTo>
                  <a:lnTo>
                    <a:pt x="161" y="31"/>
                  </a:lnTo>
                  <a:lnTo>
                    <a:pt x="161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65" y="58"/>
                  </a:lnTo>
                  <a:lnTo>
                    <a:pt x="167" y="61"/>
                  </a:lnTo>
                  <a:lnTo>
                    <a:pt x="161" y="69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4" y="79"/>
                  </a:lnTo>
                  <a:lnTo>
                    <a:pt x="170" y="84"/>
                  </a:lnTo>
                  <a:lnTo>
                    <a:pt x="169" y="86"/>
                  </a:lnTo>
                  <a:lnTo>
                    <a:pt x="163" y="86"/>
                  </a:lnTo>
                  <a:lnTo>
                    <a:pt x="155" y="84"/>
                  </a:lnTo>
                  <a:lnTo>
                    <a:pt x="153" y="81"/>
                  </a:lnTo>
                  <a:lnTo>
                    <a:pt x="149" y="75"/>
                  </a:lnTo>
                  <a:lnTo>
                    <a:pt x="145" y="75"/>
                  </a:lnTo>
                  <a:lnTo>
                    <a:pt x="144" y="77"/>
                  </a:lnTo>
                  <a:lnTo>
                    <a:pt x="142" y="75"/>
                  </a:lnTo>
                  <a:lnTo>
                    <a:pt x="136" y="73"/>
                  </a:lnTo>
                  <a:lnTo>
                    <a:pt x="130" y="77"/>
                  </a:lnTo>
                  <a:lnTo>
                    <a:pt x="126" y="79"/>
                  </a:lnTo>
                  <a:lnTo>
                    <a:pt x="122" y="79"/>
                  </a:lnTo>
                  <a:lnTo>
                    <a:pt x="115" y="77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7" y="81"/>
                  </a:lnTo>
                  <a:lnTo>
                    <a:pt x="107" y="86"/>
                  </a:lnTo>
                  <a:lnTo>
                    <a:pt x="101" y="84"/>
                  </a:lnTo>
                  <a:lnTo>
                    <a:pt x="103" y="81"/>
                  </a:lnTo>
                  <a:lnTo>
                    <a:pt x="103" y="77"/>
                  </a:lnTo>
                  <a:lnTo>
                    <a:pt x="99" y="75"/>
                  </a:lnTo>
                  <a:lnTo>
                    <a:pt x="96" y="75"/>
                  </a:lnTo>
                  <a:lnTo>
                    <a:pt x="94" y="73"/>
                  </a:lnTo>
                  <a:lnTo>
                    <a:pt x="92" y="69"/>
                  </a:lnTo>
                  <a:lnTo>
                    <a:pt x="88" y="67"/>
                  </a:lnTo>
                  <a:lnTo>
                    <a:pt x="84" y="65"/>
                  </a:lnTo>
                  <a:lnTo>
                    <a:pt x="80" y="63"/>
                  </a:lnTo>
                  <a:lnTo>
                    <a:pt x="76" y="63"/>
                  </a:lnTo>
                  <a:lnTo>
                    <a:pt x="76" y="61"/>
                  </a:lnTo>
                  <a:lnTo>
                    <a:pt x="76" y="58"/>
                  </a:lnTo>
                  <a:lnTo>
                    <a:pt x="73" y="54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3" y="58"/>
                  </a:lnTo>
                  <a:lnTo>
                    <a:pt x="63" y="54"/>
                  </a:lnTo>
                  <a:lnTo>
                    <a:pt x="51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0" y="65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30" y="75"/>
                  </a:lnTo>
                  <a:lnTo>
                    <a:pt x="26" y="77"/>
                  </a:lnTo>
                  <a:lnTo>
                    <a:pt x="26" y="83"/>
                  </a:lnTo>
                  <a:lnTo>
                    <a:pt x="28" y="88"/>
                  </a:lnTo>
                  <a:lnTo>
                    <a:pt x="32" y="90"/>
                  </a:lnTo>
                  <a:lnTo>
                    <a:pt x="25" y="96"/>
                  </a:lnTo>
                  <a:lnTo>
                    <a:pt x="23" y="92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3" y="90"/>
                  </a:lnTo>
                  <a:lnTo>
                    <a:pt x="9" y="92"/>
                  </a:lnTo>
                  <a:lnTo>
                    <a:pt x="7" y="94"/>
                  </a:lnTo>
                  <a:lnTo>
                    <a:pt x="7" y="102"/>
                  </a:lnTo>
                  <a:lnTo>
                    <a:pt x="3" y="106"/>
                  </a:lnTo>
                  <a:lnTo>
                    <a:pt x="5" y="106"/>
                  </a:lnTo>
                  <a:lnTo>
                    <a:pt x="7" y="109"/>
                  </a:lnTo>
                  <a:lnTo>
                    <a:pt x="7" y="111"/>
                  </a:lnTo>
                  <a:lnTo>
                    <a:pt x="5" y="113"/>
                  </a:lnTo>
                  <a:lnTo>
                    <a:pt x="3" y="115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2" y="127"/>
                  </a:lnTo>
                  <a:lnTo>
                    <a:pt x="3" y="127"/>
                  </a:lnTo>
                  <a:lnTo>
                    <a:pt x="7" y="132"/>
                  </a:lnTo>
                  <a:lnTo>
                    <a:pt x="5" y="138"/>
                  </a:lnTo>
                  <a:lnTo>
                    <a:pt x="9" y="138"/>
                  </a:lnTo>
                  <a:lnTo>
                    <a:pt x="13" y="136"/>
                  </a:lnTo>
                  <a:lnTo>
                    <a:pt x="19" y="150"/>
                  </a:lnTo>
                  <a:lnTo>
                    <a:pt x="19" y="152"/>
                  </a:lnTo>
                  <a:lnTo>
                    <a:pt x="19" y="155"/>
                  </a:lnTo>
                  <a:lnTo>
                    <a:pt x="19" y="159"/>
                  </a:lnTo>
                  <a:lnTo>
                    <a:pt x="21" y="163"/>
                  </a:lnTo>
                  <a:lnTo>
                    <a:pt x="23" y="163"/>
                  </a:lnTo>
                  <a:lnTo>
                    <a:pt x="26" y="165"/>
                  </a:lnTo>
                  <a:lnTo>
                    <a:pt x="28" y="161"/>
                  </a:lnTo>
                  <a:lnTo>
                    <a:pt x="32" y="159"/>
                  </a:lnTo>
                  <a:lnTo>
                    <a:pt x="34" y="159"/>
                  </a:lnTo>
                  <a:lnTo>
                    <a:pt x="38" y="161"/>
                  </a:lnTo>
                  <a:lnTo>
                    <a:pt x="44" y="155"/>
                  </a:lnTo>
                  <a:lnTo>
                    <a:pt x="50" y="148"/>
                  </a:lnTo>
                  <a:lnTo>
                    <a:pt x="53" y="150"/>
                  </a:lnTo>
                  <a:lnTo>
                    <a:pt x="57" y="152"/>
                  </a:lnTo>
                  <a:lnTo>
                    <a:pt x="57" y="155"/>
                  </a:lnTo>
                  <a:lnTo>
                    <a:pt x="67" y="157"/>
                  </a:lnTo>
                  <a:lnTo>
                    <a:pt x="76" y="161"/>
                  </a:lnTo>
                  <a:lnTo>
                    <a:pt x="76" y="165"/>
                  </a:lnTo>
                  <a:lnTo>
                    <a:pt x="78" y="167"/>
                  </a:lnTo>
                  <a:lnTo>
                    <a:pt x="82" y="167"/>
                  </a:lnTo>
                  <a:lnTo>
                    <a:pt x="84" y="167"/>
                  </a:lnTo>
                  <a:lnTo>
                    <a:pt x="84" y="173"/>
                  </a:lnTo>
                  <a:lnTo>
                    <a:pt x="86" y="178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4" y="186"/>
                  </a:lnTo>
                  <a:lnTo>
                    <a:pt x="94" y="188"/>
                  </a:lnTo>
                  <a:lnTo>
                    <a:pt x="92" y="190"/>
                  </a:lnTo>
                  <a:lnTo>
                    <a:pt x="90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84" y="196"/>
                  </a:lnTo>
                  <a:lnTo>
                    <a:pt x="80" y="196"/>
                  </a:lnTo>
                  <a:lnTo>
                    <a:pt x="80" y="194"/>
                  </a:lnTo>
                  <a:lnTo>
                    <a:pt x="78" y="192"/>
                  </a:lnTo>
                  <a:lnTo>
                    <a:pt x="78" y="190"/>
                  </a:lnTo>
                  <a:lnTo>
                    <a:pt x="74" y="190"/>
                  </a:lnTo>
                  <a:lnTo>
                    <a:pt x="71" y="190"/>
                  </a:lnTo>
                  <a:lnTo>
                    <a:pt x="69" y="188"/>
                  </a:lnTo>
                  <a:lnTo>
                    <a:pt x="63" y="186"/>
                  </a:lnTo>
                  <a:lnTo>
                    <a:pt x="61" y="188"/>
                  </a:lnTo>
                  <a:lnTo>
                    <a:pt x="63" y="194"/>
                  </a:lnTo>
                  <a:lnTo>
                    <a:pt x="55" y="194"/>
                  </a:lnTo>
                  <a:lnTo>
                    <a:pt x="50" y="194"/>
                  </a:lnTo>
                  <a:lnTo>
                    <a:pt x="51" y="198"/>
                  </a:lnTo>
                  <a:lnTo>
                    <a:pt x="51" y="202"/>
                  </a:lnTo>
                  <a:lnTo>
                    <a:pt x="55" y="203"/>
                  </a:lnTo>
                  <a:lnTo>
                    <a:pt x="57" y="205"/>
                  </a:lnTo>
                  <a:lnTo>
                    <a:pt x="50" y="203"/>
                  </a:lnTo>
                  <a:lnTo>
                    <a:pt x="42" y="203"/>
                  </a:lnTo>
                  <a:lnTo>
                    <a:pt x="42" y="207"/>
                  </a:lnTo>
                  <a:lnTo>
                    <a:pt x="48" y="211"/>
                  </a:lnTo>
                  <a:lnTo>
                    <a:pt x="51" y="217"/>
                  </a:lnTo>
                  <a:lnTo>
                    <a:pt x="53" y="221"/>
                  </a:lnTo>
                  <a:lnTo>
                    <a:pt x="53" y="223"/>
                  </a:lnTo>
                  <a:lnTo>
                    <a:pt x="59" y="226"/>
                  </a:lnTo>
                  <a:lnTo>
                    <a:pt x="63" y="230"/>
                  </a:lnTo>
                  <a:lnTo>
                    <a:pt x="67" y="230"/>
                  </a:lnTo>
                  <a:lnTo>
                    <a:pt x="71" y="230"/>
                  </a:lnTo>
                  <a:lnTo>
                    <a:pt x="69" y="234"/>
                  </a:lnTo>
                  <a:lnTo>
                    <a:pt x="69" y="238"/>
                  </a:lnTo>
                  <a:lnTo>
                    <a:pt x="69" y="240"/>
                  </a:lnTo>
                  <a:lnTo>
                    <a:pt x="69" y="244"/>
                  </a:lnTo>
                  <a:lnTo>
                    <a:pt x="71" y="242"/>
                  </a:lnTo>
                  <a:lnTo>
                    <a:pt x="73" y="238"/>
                  </a:lnTo>
                  <a:lnTo>
                    <a:pt x="76" y="236"/>
                  </a:lnTo>
                  <a:lnTo>
                    <a:pt x="78" y="234"/>
                  </a:lnTo>
                  <a:lnTo>
                    <a:pt x="82" y="234"/>
                  </a:lnTo>
                  <a:lnTo>
                    <a:pt x="86" y="234"/>
                  </a:lnTo>
                  <a:lnTo>
                    <a:pt x="90" y="236"/>
                  </a:lnTo>
                  <a:lnTo>
                    <a:pt x="92" y="238"/>
                  </a:lnTo>
                  <a:lnTo>
                    <a:pt x="94" y="240"/>
                  </a:lnTo>
                  <a:lnTo>
                    <a:pt x="97" y="246"/>
                  </a:lnTo>
                  <a:lnTo>
                    <a:pt x="99" y="248"/>
                  </a:lnTo>
                  <a:lnTo>
                    <a:pt x="105" y="248"/>
                  </a:lnTo>
                  <a:lnTo>
                    <a:pt x="111" y="248"/>
                  </a:lnTo>
                  <a:lnTo>
                    <a:pt x="113" y="188"/>
                  </a:lnTo>
                  <a:lnTo>
                    <a:pt x="119" y="186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6" y="180"/>
                  </a:lnTo>
                  <a:lnTo>
                    <a:pt x="140" y="182"/>
                  </a:lnTo>
                  <a:lnTo>
                    <a:pt x="142" y="182"/>
                  </a:lnTo>
                  <a:close/>
                  <a:moveTo>
                    <a:pt x="74" y="200"/>
                  </a:moveTo>
                  <a:lnTo>
                    <a:pt x="74" y="202"/>
                  </a:lnTo>
                  <a:lnTo>
                    <a:pt x="73" y="207"/>
                  </a:lnTo>
                  <a:lnTo>
                    <a:pt x="69" y="205"/>
                  </a:lnTo>
                  <a:lnTo>
                    <a:pt x="67" y="203"/>
                  </a:lnTo>
                  <a:lnTo>
                    <a:pt x="73" y="203"/>
                  </a:lnTo>
                  <a:lnTo>
                    <a:pt x="73" y="200"/>
                  </a:lnTo>
                  <a:lnTo>
                    <a:pt x="74" y="200"/>
                  </a:lnTo>
                  <a:close/>
                  <a:moveTo>
                    <a:pt x="403" y="144"/>
                  </a:moveTo>
                  <a:lnTo>
                    <a:pt x="406" y="144"/>
                  </a:lnTo>
                  <a:lnTo>
                    <a:pt x="408" y="148"/>
                  </a:lnTo>
                  <a:lnTo>
                    <a:pt x="406" y="150"/>
                  </a:lnTo>
                  <a:lnTo>
                    <a:pt x="406" y="152"/>
                  </a:lnTo>
                  <a:lnTo>
                    <a:pt x="405" y="154"/>
                  </a:lnTo>
                  <a:lnTo>
                    <a:pt x="405" y="155"/>
                  </a:lnTo>
                  <a:lnTo>
                    <a:pt x="401" y="155"/>
                  </a:lnTo>
                  <a:lnTo>
                    <a:pt x="397" y="155"/>
                  </a:lnTo>
                  <a:lnTo>
                    <a:pt x="397" y="159"/>
                  </a:lnTo>
                  <a:lnTo>
                    <a:pt x="387" y="159"/>
                  </a:lnTo>
                  <a:lnTo>
                    <a:pt x="376" y="159"/>
                  </a:lnTo>
                  <a:lnTo>
                    <a:pt x="370" y="157"/>
                  </a:lnTo>
                  <a:lnTo>
                    <a:pt x="362" y="155"/>
                  </a:lnTo>
                  <a:lnTo>
                    <a:pt x="362" y="157"/>
                  </a:lnTo>
                  <a:lnTo>
                    <a:pt x="362" y="161"/>
                  </a:lnTo>
                  <a:lnTo>
                    <a:pt x="355" y="163"/>
                  </a:lnTo>
                  <a:lnTo>
                    <a:pt x="349" y="165"/>
                  </a:lnTo>
                  <a:lnTo>
                    <a:pt x="347" y="167"/>
                  </a:lnTo>
                  <a:lnTo>
                    <a:pt x="347" y="171"/>
                  </a:lnTo>
                  <a:lnTo>
                    <a:pt x="343" y="173"/>
                  </a:lnTo>
                  <a:lnTo>
                    <a:pt x="337" y="173"/>
                  </a:lnTo>
                  <a:lnTo>
                    <a:pt x="337" y="177"/>
                  </a:lnTo>
                  <a:lnTo>
                    <a:pt x="332" y="180"/>
                  </a:lnTo>
                  <a:lnTo>
                    <a:pt x="330" y="186"/>
                  </a:lnTo>
                  <a:lnTo>
                    <a:pt x="330" y="188"/>
                  </a:lnTo>
                  <a:lnTo>
                    <a:pt x="334" y="190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28" y="192"/>
                  </a:lnTo>
                  <a:lnTo>
                    <a:pt x="326" y="190"/>
                  </a:lnTo>
                  <a:lnTo>
                    <a:pt x="326" y="184"/>
                  </a:lnTo>
                  <a:lnTo>
                    <a:pt x="326" y="180"/>
                  </a:lnTo>
                  <a:lnTo>
                    <a:pt x="322" y="180"/>
                  </a:lnTo>
                  <a:lnTo>
                    <a:pt x="320" y="180"/>
                  </a:lnTo>
                  <a:lnTo>
                    <a:pt x="324" y="173"/>
                  </a:lnTo>
                  <a:lnTo>
                    <a:pt x="330" y="165"/>
                  </a:lnTo>
                  <a:lnTo>
                    <a:pt x="334" y="165"/>
                  </a:lnTo>
                  <a:lnTo>
                    <a:pt x="335" y="165"/>
                  </a:lnTo>
                  <a:lnTo>
                    <a:pt x="339" y="159"/>
                  </a:lnTo>
                  <a:lnTo>
                    <a:pt x="345" y="154"/>
                  </a:lnTo>
                  <a:lnTo>
                    <a:pt x="357" y="152"/>
                  </a:lnTo>
                  <a:lnTo>
                    <a:pt x="366" y="152"/>
                  </a:lnTo>
                  <a:lnTo>
                    <a:pt x="374" y="154"/>
                  </a:lnTo>
                  <a:lnTo>
                    <a:pt x="383" y="155"/>
                  </a:lnTo>
                  <a:lnTo>
                    <a:pt x="385" y="152"/>
                  </a:lnTo>
                  <a:lnTo>
                    <a:pt x="389" y="154"/>
                  </a:lnTo>
                  <a:lnTo>
                    <a:pt x="393" y="154"/>
                  </a:lnTo>
                  <a:lnTo>
                    <a:pt x="397" y="148"/>
                  </a:lnTo>
                  <a:lnTo>
                    <a:pt x="403" y="144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69" name="Freeform 160"/>
            <p:cNvSpPr>
              <a:spLocks noChangeAspect="1"/>
            </p:cNvSpPr>
            <p:nvPr/>
          </p:nvSpPr>
          <p:spPr bwMode="gray">
            <a:xfrm>
              <a:off x="3172764" y="3662472"/>
              <a:ext cx="159107" cy="108028"/>
            </a:xfrm>
            <a:custGeom>
              <a:avLst/>
              <a:gdLst>
                <a:gd name="T0" fmla="*/ 2147483647 w 88"/>
                <a:gd name="T1" fmla="*/ 2147483647 h 59"/>
                <a:gd name="T2" fmla="*/ 2147483647 w 88"/>
                <a:gd name="T3" fmla="*/ 2147483647 h 59"/>
                <a:gd name="T4" fmla="*/ 2147483647 w 88"/>
                <a:gd name="T5" fmla="*/ 2147483647 h 59"/>
                <a:gd name="T6" fmla="*/ 2147483647 w 88"/>
                <a:gd name="T7" fmla="*/ 2147483647 h 59"/>
                <a:gd name="T8" fmla="*/ 2147483647 w 88"/>
                <a:gd name="T9" fmla="*/ 2147483647 h 59"/>
                <a:gd name="T10" fmla="*/ 2147483647 w 88"/>
                <a:gd name="T11" fmla="*/ 2147483647 h 59"/>
                <a:gd name="T12" fmla="*/ 2147483647 w 88"/>
                <a:gd name="T13" fmla="*/ 2147483647 h 59"/>
                <a:gd name="T14" fmla="*/ 2147483647 w 88"/>
                <a:gd name="T15" fmla="*/ 2147483647 h 59"/>
                <a:gd name="T16" fmla="*/ 2147483647 w 88"/>
                <a:gd name="T17" fmla="*/ 2147483647 h 59"/>
                <a:gd name="T18" fmla="*/ 2147483647 w 88"/>
                <a:gd name="T19" fmla="*/ 2147483647 h 59"/>
                <a:gd name="T20" fmla="*/ 2147483647 w 88"/>
                <a:gd name="T21" fmla="*/ 2147483647 h 59"/>
                <a:gd name="T22" fmla="*/ 2147483647 w 88"/>
                <a:gd name="T23" fmla="*/ 2147483647 h 59"/>
                <a:gd name="T24" fmla="*/ 2147483647 w 88"/>
                <a:gd name="T25" fmla="*/ 2147483647 h 59"/>
                <a:gd name="T26" fmla="*/ 2147483647 w 88"/>
                <a:gd name="T27" fmla="*/ 0 h 59"/>
                <a:gd name="T28" fmla="*/ 2147483647 w 88"/>
                <a:gd name="T29" fmla="*/ 0 h 59"/>
                <a:gd name="T30" fmla="*/ 2147483647 w 88"/>
                <a:gd name="T31" fmla="*/ 0 h 59"/>
                <a:gd name="T32" fmla="*/ 2147483647 w 88"/>
                <a:gd name="T33" fmla="*/ 2147483647 h 59"/>
                <a:gd name="T34" fmla="*/ 2147483647 w 88"/>
                <a:gd name="T35" fmla="*/ 2147483647 h 59"/>
                <a:gd name="T36" fmla="*/ 2147483647 w 88"/>
                <a:gd name="T37" fmla="*/ 2147483647 h 59"/>
                <a:gd name="T38" fmla="*/ 2147483647 w 88"/>
                <a:gd name="T39" fmla="*/ 2147483647 h 59"/>
                <a:gd name="T40" fmla="*/ 2147483647 w 88"/>
                <a:gd name="T41" fmla="*/ 2147483647 h 59"/>
                <a:gd name="T42" fmla="*/ 2147483647 w 88"/>
                <a:gd name="T43" fmla="*/ 2147483647 h 59"/>
                <a:gd name="T44" fmla="*/ 2147483647 w 88"/>
                <a:gd name="T45" fmla="*/ 2147483647 h 59"/>
                <a:gd name="T46" fmla="*/ 2147483647 w 88"/>
                <a:gd name="T47" fmla="*/ 2147483647 h 59"/>
                <a:gd name="T48" fmla="*/ 2147483647 w 88"/>
                <a:gd name="T49" fmla="*/ 2147483647 h 59"/>
                <a:gd name="T50" fmla="*/ 2147483647 w 88"/>
                <a:gd name="T51" fmla="*/ 2147483647 h 59"/>
                <a:gd name="T52" fmla="*/ 2147483647 w 88"/>
                <a:gd name="T53" fmla="*/ 2147483647 h 59"/>
                <a:gd name="T54" fmla="*/ 2147483647 w 88"/>
                <a:gd name="T55" fmla="*/ 2147483647 h 59"/>
                <a:gd name="T56" fmla="*/ 2147483647 w 88"/>
                <a:gd name="T57" fmla="*/ 2147483647 h 59"/>
                <a:gd name="T58" fmla="*/ 2147483647 w 88"/>
                <a:gd name="T59" fmla="*/ 2147483647 h 59"/>
                <a:gd name="T60" fmla="*/ 2147483647 w 88"/>
                <a:gd name="T61" fmla="*/ 2147483647 h 59"/>
                <a:gd name="T62" fmla="*/ 2147483647 w 88"/>
                <a:gd name="T63" fmla="*/ 2147483647 h 59"/>
                <a:gd name="T64" fmla="*/ 2147483647 w 88"/>
                <a:gd name="T65" fmla="*/ 2147483647 h 59"/>
                <a:gd name="T66" fmla="*/ 2147483647 w 88"/>
                <a:gd name="T67" fmla="*/ 2147483647 h 59"/>
                <a:gd name="T68" fmla="*/ 2147483647 w 88"/>
                <a:gd name="T69" fmla="*/ 2147483647 h 59"/>
                <a:gd name="T70" fmla="*/ 2147483647 w 88"/>
                <a:gd name="T71" fmla="*/ 2147483647 h 59"/>
                <a:gd name="T72" fmla="*/ 2147483647 w 88"/>
                <a:gd name="T73" fmla="*/ 2147483647 h 59"/>
                <a:gd name="T74" fmla="*/ 2147483647 w 88"/>
                <a:gd name="T75" fmla="*/ 2147483647 h 59"/>
                <a:gd name="T76" fmla="*/ 0 w 88"/>
                <a:gd name="T77" fmla="*/ 2147483647 h 59"/>
                <a:gd name="T78" fmla="*/ 0 w 88"/>
                <a:gd name="T79" fmla="*/ 2147483647 h 59"/>
                <a:gd name="T80" fmla="*/ 2147483647 w 88"/>
                <a:gd name="T81" fmla="*/ 2147483647 h 59"/>
                <a:gd name="T82" fmla="*/ 2147483647 w 88"/>
                <a:gd name="T83" fmla="*/ 2147483647 h 59"/>
                <a:gd name="T84" fmla="*/ 2147483647 w 88"/>
                <a:gd name="T85" fmla="*/ 2147483647 h 59"/>
                <a:gd name="T86" fmla="*/ 2147483647 w 88"/>
                <a:gd name="T87" fmla="*/ 2147483647 h 59"/>
                <a:gd name="T88" fmla="*/ 2147483647 w 88"/>
                <a:gd name="T89" fmla="*/ 2147483647 h 59"/>
                <a:gd name="T90" fmla="*/ 2147483647 w 88"/>
                <a:gd name="T91" fmla="*/ 2147483647 h 59"/>
                <a:gd name="T92" fmla="*/ 2147483647 w 88"/>
                <a:gd name="T93" fmla="*/ 2147483647 h 59"/>
                <a:gd name="T94" fmla="*/ 2147483647 w 88"/>
                <a:gd name="T95" fmla="*/ 2147483647 h 59"/>
                <a:gd name="T96" fmla="*/ 2147483647 w 88"/>
                <a:gd name="T97" fmla="*/ 2147483647 h 59"/>
                <a:gd name="T98" fmla="*/ 2147483647 w 88"/>
                <a:gd name="T99" fmla="*/ 2147483647 h 59"/>
                <a:gd name="T100" fmla="*/ 2147483647 w 88"/>
                <a:gd name="T101" fmla="*/ 2147483647 h 59"/>
                <a:gd name="T102" fmla="*/ 2147483647 w 88"/>
                <a:gd name="T103" fmla="*/ 2147483647 h 59"/>
                <a:gd name="T104" fmla="*/ 2147483647 w 88"/>
                <a:gd name="T105" fmla="*/ 2147483647 h 59"/>
                <a:gd name="T106" fmla="*/ 2147483647 w 88"/>
                <a:gd name="T107" fmla="*/ 2147483647 h 59"/>
                <a:gd name="T108" fmla="*/ 2147483647 w 88"/>
                <a:gd name="T109" fmla="*/ 2147483647 h 59"/>
                <a:gd name="T110" fmla="*/ 2147483647 w 88"/>
                <a:gd name="T111" fmla="*/ 2147483647 h 59"/>
                <a:gd name="T112" fmla="*/ 2147483647 w 88"/>
                <a:gd name="T113" fmla="*/ 2147483647 h 59"/>
                <a:gd name="T114" fmla="*/ 2147483647 w 88"/>
                <a:gd name="T115" fmla="*/ 2147483647 h 59"/>
                <a:gd name="T116" fmla="*/ 2147483647 w 88"/>
                <a:gd name="T117" fmla="*/ 2147483647 h 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8"/>
                <a:gd name="T178" fmla="*/ 0 h 59"/>
                <a:gd name="T179" fmla="*/ 88 w 88"/>
                <a:gd name="T180" fmla="*/ 59 h 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8" h="59">
                  <a:moveTo>
                    <a:pt x="61" y="52"/>
                  </a:moveTo>
                  <a:lnTo>
                    <a:pt x="63" y="52"/>
                  </a:lnTo>
                  <a:lnTo>
                    <a:pt x="65" y="52"/>
                  </a:lnTo>
                  <a:lnTo>
                    <a:pt x="67" y="50"/>
                  </a:lnTo>
                  <a:lnTo>
                    <a:pt x="73" y="44"/>
                  </a:lnTo>
                  <a:lnTo>
                    <a:pt x="77" y="32"/>
                  </a:lnTo>
                  <a:lnTo>
                    <a:pt x="78" y="23"/>
                  </a:lnTo>
                  <a:lnTo>
                    <a:pt x="84" y="19"/>
                  </a:lnTo>
                  <a:lnTo>
                    <a:pt x="86" y="15"/>
                  </a:lnTo>
                  <a:lnTo>
                    <a:pt x="88" y="7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3" y="9"/>
                  </a:lnTo>
                  <a:lnTo>
                    <a:pt x="19" y="9"/>
                  </a:lnTo>
                  <a:lnTo>
                    <a:pt x="13" y="7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9" y="40"/>
                  </a:lnTo>
                  <a:lnTo>
                    <a:pt x="13" y="46"/>
                  </a:lnTo>
                  <a:lnTo>
                    <a:pt x="19" y="52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4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4" y="57"/>
                  </a:lnTo>
                  <a:lnTo>
                    <a:pt x="46" y="55"/>
                  </a:lnTo>
                  <a:lnTo>
                    <a:pt x="50" y="52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61" y="52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0" name="Freeform 168"/>
            <p:cNvSpPr>
              <a:spLocks noChangeAspect="1" noEditPoints="1"/>
            </p:cNvSpPr>
            <p:nvPr/>
          </p:nvSpPr>
          <p:spPr bwMode="gray">
            <a:xfrm>
              <a:off x="3256702" y="3888762"/>
              <a:ext cx="172887" cy="217194"/>
            </a:xfrm>
            <a:custGeom>
              <a:avLst/>
              <a:gdLst>
                <a:gd name="T0" fmla="*/ 2147483647 w 94"/>
                <a:gd name="T1" fmla="*/ 2147483647 h 119"/>
                <a:gd name="T2" fmla="*/ 2147483647 w 94"/>
                <a:gd name="T3" fmla="*/ 2147483647 h 119"/>
                <a:gd name="T4" fmla="*/ 2147483647 w 94"/>
                <a:gd name="T5" fmla="*/ 2147483647 h 119"/>
                <a:gd name="T6" fmla="*/ 2147483647 w 94"/>
                <a:gd name="T7" fmla="*/ 2147483647 h 119"/>
                <a:gd name="T8" fmla="*/ 2147483647 w 94"/>
                <a:gd name="T9" fmla="*/ 2147483647 h 119"/>
                <a:gd name="T10" fmla="*/ 2147483647 w 94"/>
                <a:gd name="T11" fmla="*/ 2147483647 h 119"/>
                <a:gd name="T12" fmla="*/ 2147483647 w 94"/>
                <a:gd name="T13" fmla="*/ 2147483647 h 119"/>
                <a:gd name="T14" fmla="*/ 2147483647 w 94"/>
                <a:gd name="T15" fmla="*/ 2147483647 h 119"/>
                <a:gd name="T16" fmla="*/ 2147483647 w 94"/>
                <a:gd name="T17" fmla="*/ 2147483647 h 119"/>
                <a:gd name="T18" fmla="*/ 2147483647 w 94"/>
                <a:gd name="T19" fmla="*/ 2147483647 h 119"/>
                <a:gd name="T20" fmla="*/ 2147483647 w 94"/>
                <a:gd name="T21" fmla="*/ 2147483647 h 119"/>
                <a:gd name="T22" fmla="*/ 2147483647 w 94"/>
                <a:gd name="T23" fmla="*/ 2147483647 h 119"/>
                <a:gd name="T24" fmla="*/ 2147483647 w 94"/>
                <a:gd name="T25" fmla="*/ 2147483647 h 119"/>
                <a:gd name="T26" fmla="*/ 2147483647 w 94"/>
                <a:gd name="T27" fmla="*/ 2147483647 h 119"/>
                <a:gd name="T28" fmla="*/ 2147483647 w 94"/>
                <a:gd name="T29" fmla="*/ 2147483647 h 119"/>
                <a:gd name="T30" fmla="*/ 2147483647 w 94"/>
                <a:gd name="T31" fmla="*/ 2147483647 h 119"/>
                <a:gd name="T32" fmla="*/ 2147483647 w 94"/>
                <a:gd name="T33" fmla="*/ 2147483647 h 119"/>
                <a:gd name="T34" fmla="*/ 2147483647 w 94"/>
                <a:gd name="T35" fmla="*/ 2147483647 h 119"/>
                <a:gd name="T36" fmla="*/ 2147483647 w 94"/>
                <a:gd name="T37" fmla="*/ 2147483647 h 119"/>
                <a:gd name="T38" fmla="*/ 2147483647 w 94"/>
                <a:gd name="T39" fmla="*/ 2147483647 h 119"/>
                <a:gd name="T40" fmla="*/ 2147483647 w 94"/>
                <a:gd name="T41" fmla="*/ 2147483647 h 119"/>
                <a:gd name="T42" fmla="*/ 2147483647 w 94"/>
                <a:gd name="T43" fmla="*/ 2147483647 h 119"/>
                <a:gd name="T44" fmla="*/ 2147483647 w 94"/>
                <a:gd name="T45" fmla="*/ 2147483647 h 119"/>
                <a:gd name="T46" fmla="*/ 2147483647 w 94"/>
                <a:gd name="T47" fmla="*/ 2147483647 h 119"/>
                <a:gd name="T48" fmla="*/ 2147483647 w 94"/>
                <a:gd name="T49" fmla="*/ 2147483647 h 119"/>
                <a:gd name="T50" fmla="*/ 2147483647 w 94"/>
                <a:gd name="T51" fmla="*/ 2147483647 h 119"/>
                <a:gd name="T52" fmla="*/ 2147483647 w 94"/>
                <a:gd name="T53" fmla="*/ 2147483647 h 119"/>
                <a:gd name="T54" fmla="*/ 2147483647 w 94"/>
                <a:gd name="T55" fmla="*/ 0 h 119"/>
                <a:gd name="T56" fmla="*/ 2147483647 w 94"/>
                <a:gd name="T57" fmla="*/ 2147483647 h 119"/>
                <a:gd name="T58" fmla="*/ 2147483647 w 94"/>
                <a:gd name="T59" fmla="*/ 2147483647 h 119"/>
                <a:gd name="T60" fmla="*/ 2147483647 w 94"/>
                <a:gd name="T61" fmla="*/ 2147483647 h 119"/>
                <a:gd name="T62" fmla="*/ 2147483647 w 94"/>
                <a:gd name="T63" fmla="*/ 2147483647 h 119"/>
                <a:gd name="T64" fmla="*/ 2147483647 w 94"/>
                <a:gd name="T65" fmla="*/ 2147483647 h 119"/>
                <a:gd name="T66" fmla="*/ 2147483647 w 94"/>
                <a:gd name="T67" fmla="*/ 2147483647 h 119"/>
                <a:gd name="T68" fmla="*/ 2147483647 w 94"/>
                <a:gd name="T69" fmla="*/ 2147483647 h 119"/>
                <a:gd name="T70" fmla="*/ 2147483647 w 94"/>
                <a:gd name="T71" fmla="*/ 2147483647 h 119"/>
                <a:gd name="T72" fmla="*/ 2147483647 w 94"/>
                <a:gd name="T73" fmla="*/ 2147483647 h 119"/>
                <a:gd name="T74" fmla="*/ 2147483647 w 94"/>
                <a:gd name="T75" fmla="*/ 2147483647 h 119"/>
                <a:gd name="T76" fmla="*/ 2147483647 w 94"/>
                <a:gd name="T77" fmla="*/ 2147483647 h 119"/>
                <a:gd name="T78" fmla="*/ 2147483647 w 94"/>
                <a:gd name="T79" fmla="*/ 2147483647 h 119"/>
                <a:gd name="T80" fmla="*/ 2147483647 w 94"/>
                <a:gd name="T81" fmla="*/ 2147483647 h 119"/>
                <a:gd name="T82" fmla="*/ 2147483647 w 94"/>
                <a:gd name="T83" fmla="*/ 2147483647 h 119"/>
                <a:gd name="T84" fmla="*/ 2147483647 w 94"/>
                <a:gd name="T85" fmla="*/ 2147483647 h 119"/>
                <a:gd name="T86" fmla="*/ 2147483647 w 94"/>
                <a:gd name="T87" fmla="*/ 2147483647 h 119"/>
                <a:gd name="T88" fmla="*/ 2147483647 w 94"/>
                <a:gd name="T89" fmla="*/ 2147483647 h 119"/>
                <a:gd name="T90" fmla="*/ 2147483647 w 94"/>
                <a:gd name="T91" fmla="*/ 2147483647 h 119"/>
                <a:gd name="T92" fmla="*/ 2147483647 w 94"/>
                <a:gd name="T93" fmla="*/ 2147483647 h 119"/>
                <a:gd name="T94" fmla="*/ 2147483647 w 94"/>
                <a:gd name="T95" fmla="*/ 2147483647 h 119"/>
                <a:gd name="T96" fmla="*/ 2147483647 w 94"/>
                <a:gd name="T97" fmla="*/ 2147483647 h 119"/>
                <a:gd name="T98" fmla="*/ 2147483647 w 94"/>
                <a:gd name="T99" fmla="*/ 2147483647 h 119"/>
                <a:gd name="T100" fmla="*/ 2147483647 w 94"/>
                <a:gd name="T101" fmla="*/ 2147483647 h 119"/>
                <a:gd name="T102" fmla="*/ 2147483647 w 94"/>
                <a:gd name="T103" fmla="*/ 2147483647 h 119"/>
                <a:gd name="T104" fmla="*/ 2147483647 w 94"/>
                <a:gd name="T105" fmla="*/ 2147483647 h 119"/>
                <a:gd name="T106" fmla="*/ 2147483647 w 94"/>
                <a:gd name="T107" fmla="*/ 2147483647 h 1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4"/>
                <a:gd name="T163" fmla="*/ 0 h 119"/>
                <a:gd name="T164" fmla="*/ 94 w 94"/>
                <a:gd name="T165" fmla="*/ 119 h 11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4" h="119">
                  <a:moveTo>
                    <a:pt x="2" y="37"/>
                  </a:moveTo>
                  <a:lnTo>
                    <a:pt x="8" y="45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8"/>
                  </a:lnTo>
                  <a:lnTo>
                    <a:pt x="15" y="64"/>
                  </a:lnTo>
                  <a:lnTo>
                    <a:pt x="17" y="62"/>
                  </a:lnTo>
                  <a:lnTo>
                    <a:pt x="19" y="60"/>
                  </a:lnTo>
                  <a:lnTo>
                    <a:pt x="25" y="60"/>
                  </a:lnTo>
                  <a:lnTo>
                    <a:pt x="31" y="62"/>
                  </a:lnTo>
                  <a:lnTo>
                    <a:pt x="34" y="66"/>
                  </a:lnTo>
                  <a:lnTo>
                    <a:pt x="38" y="68"/>
                  </a:lnTo>
                  <a:lnTo>
                    <a:pt x="29" y="66"/>
                  </a:lnTo>
                  <a:lnTo>
                    <a:pt x="19" y="66"/>
                  </a:lnTo>
                  <a:lnTo>
                    <a:pt x="21" y="75"/>
                  </a:lnTo>
                  <a:lnTo>
                    <a:pt x="23" y="83"/>
                  </a:lnTo>
                  <a:lnTo>
                    <a:pt x="29" y="83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4" y="71"/>
                  </a:lnTo>
                  <a:lnTo>
                    <a:pt x="40" y="71"/>
                  </a:lnTo>
                  <a:lnTo>
                    <a:pt x="42" y="70"/>
                  </a:lnTo>
                  <a:lnTo>
                    <a:pt x="48" y="70"/>
                  </a:lnTo>
                  <a:lnTo>
                    <a:pt x="54" y="71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2" y="62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8" y="62"/>
                  </a:lnTo>
                  <a:lnTo>
                    <a:pt x="59" y="66"/>
                  </a:lnTo>
                  <a:lnTo>
                    <a:pt x="61" y="66"/>
                  </a:lnTo>
                  <a:lnTo>
                    <a:pt x="61" y="62"/>
                  </a:lnTo>
                  <a:lnTo>
                    <a:pt x="59" y="58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38" y="47"/>
                  </a:lnTo>
                  <a:lnTo>
                    <a:pt x="38" y="43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38" y="35"/>
                  </a:lnTo>
                  <a:lnTo>
                    <a:pt x="36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6" y="25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42" y="25"/>
                  </a:lnTo>
                  <a:lnTo>
                    <a:pt x="44" y="29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52" y="25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0" y="14"/>
                  </a:lnTo>
                  <a:lnTo>
                    <a:pt x="65" y="14"/>
                  </a:lnTo>
                  <a:lnTo>
                    <a:pt x="79" y="14"/>
                  </a:lnTo>
                  <a:lnTo>
                    <a:pt x="79" y="18"/>
                  </a:lnTo>
                  <a:lnTo>
                    <a:pt x="81" y="20"/>
                  </a:lnTo>
                  <a:lnTo>
                    <a:pt x="82" y="16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1" y="6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69" y="2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9" y="6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27" y="20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3" y="33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2" y="37"/>
                  </a:lnTo>
                  <a:close/>
                  <a:moveTo>
                    <a:pt x="44" y="54"/>
                  </a:moveTo>
                  <a:lnTo>
                    <a:pt x="46" y="56"/>
                  </a:lnTo>
                  <a:lnTo>
                    <a:pt x="46" y="58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2" y="56"/>
                  </a:lnTo>
                  <a:lnTo>
                    <a:pt x="44" y="54"/>
                  </a:lnTo>
                  <a:close/>
                  <a:moveTo>
                    <a:pt x="40" y="50"/>
                  </a:moveTo>
                  <a:lnTo>
                    <a:pt x="42" y="50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8" y="50"/>
                  </a:lnTo>
                  <a:lnTo>
                    <a:pt x="40" y="50"/>
                  </a:lnTo>
                  <a:close/>
                  <a:moveTo>
                    <a:pt x="0" y="37"/>
                  </a:moveTo>
                  <a:lnTo>
                    <a:pt x="2" y="41"/>
                  </a:lnTo>
                  <a:lnTo>
                    <a:pt x="2" y="37"/>
                  </a:lnTo>
                  <a:lnTo>
                    <a:pt x="0" y="37"/>
                  </a:lnTo>
                  <a:close/>
                  <a:moveTo>
                    <a:pt x="48" y="108"/>
                  </a:moveTo>
                  <a:lnTo>
                    <a:pt x="46" y="114"/>
                  </a:lnTo>
                  <a:lnTo>
                    <a:pt x="61" y="118"/>
                  </a:lnTo>
                  <a:lnTo>
                    <a:pt x="79" y="119"/>
                  </a:lnTo>
                  <a:lnTo>
                    <a:pt x="77" y="116"/>
                  </a:lnTo>
                  <a:lnTo>
                    <a:pt x="77" y="112"/>
                  </a:lnTo>
                  <a:lnTo>
                    <a:pt x="61" y="112"/>
                  </a:lnTo>
                  <a:lnTo>
                    <a:pt x="48" y="108"/>
                  </a:lnTo>
                  <a:close/>
                  <a:moveTo>
                    <a:pt x="6" y="64"/>
                  </a:moveTo>
                  <a:lnTo>
                    <a:pt x="8" y="66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8" y="64"/>
                  </a:lnTo>
                  <a:lnTo>
                    <a:pt x="6" y="64"/>
                  </a:lnTo>
                  <a:close/>
                  <a:moveTo>
                    <a:pt x="77" y="60"/>
                  </a:moveTo>
                  <a:lnTo>
                    <a:pt x="79" y="64"/>
                  </a:lnTo>
                  <a:lnTo>
                    <a:pt x="79" y="60"/>
                  </a:lnTo>
                  <a:lnTo>
                    <a:pt x="77" y="60"/>
                  </a:lnTo>
                  <a:close/>
                  <a:moveTo>
                    <a:pt x="77" y="45"/>
                  </a:moveTo>
                  <a:lnTo>
                    <a:pt x="79" y="48"/>
                  </a:lnTo>
                  <a:lnTo>
                    <a:pt x="81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79" y="45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2" name="Freeform 171"/>
            <p:cNvSpPr>
              <a:spLocks noChangeAspect="1"/>
            </p:cNvSpPr>
            <p:nvPr/>
          </p:nvSpPr>
          <p:spPr bwMode="gray">
            <a:xfrm>
              <a:off x="3718987" y="3818260"/>
              <a:ext cx="160359" cy="80737"/>
            </a:xfrm>
            <a:custGeom>
              <a:avLst/>
              <a:gdLst>
                <a:gd name="T0" fmla="*/ 2147483647 w 89"/>
                <a:gd name="T1" fmla="*/ 2147483647 h 46"/>
                <a:gd name="T2" fmla="*/ 2147483647 w 89"/>
                <a:gd name="T3" fmla="*/ 2147483647 h 46"/>
                <a:gd name="T4" fmla="*/ 2147483647 w 89"/>
                <a:gd name="T5" fmla="*/ 2147483647 h 46"/>
                <a:gd name="T6" fmla="*/ 2147483647 w 89"/>
                <a:gd name="T7" fmla="*/ 2147483647 h 46"/>
                <a:gd name="T8" fmla="*/ 2147483647 w 89"/>
                <a:gd name="T9" fmla="*/ 2147483647 h 46"/>
                <a:gd name="T10" fmla="*/ 2147483647 w 89"/>
                <a:gd name="T11" fmla="*/ 2147483647 h 46"/>
                <a:gd name="T12" fmla="*/ 2147483647 w 89"/>
                <a:gd name="T13" fmla="*/ 2147483647 h 46"/>
                <a:gd name="T14" fmla="*/ 2147483647 w 89"/>
                <a:gd name="T15" fmla="*/ 2147483647 h 46"/>
                <a:gd name="T16" fmla="*/ 2147483647 w 89"/>
                <a:gd name="T17" fmla="*/ 2147483647 h 46"/>
                <a:gd name="T18" fmla="*/ 2147483647 w 89"/>
                <a:gd name="T19" fmla="*/ 2147483647 h 46"/>
                <a:gd name="T20" fmla="*/ 2147483647 w 89"/>
                <a:gd name="T21" fmla="*/ 2147483647 h 46"/>
                <a:gd name="T22" fmla="*/ 2147483647 w 89"/>
                <a:gd name="T23" fmla="*/ 2147483647 h 46"/>
                <a:gd name="T24" fmla="*/ 2147483647 w 89"/>
                <a:gd name="T25" fmla="*/ 2147483647 h 46"/>
                <a:gd name="T26" fmla="*/ 2147483647 w 89"/>
                <a:gd name="T27" fmla="*/ 2147483647 h 46"/>
                <a:gd name="T28" fmla="*/ 2147483647 w 89"/>
                <a:gd name="T29" fmla="*/ 2147483647 h 46"/>
                <a:gd name="T30" fmla="*/ 2147483647 w 89"/>
                <a:gd name="T31" fmla="*/ 2147483647 h 46"/>
                <a:gd name="T32" fmla="*/ 2147483647 w 89"/>
                <a:gd name="T33" fmla="*/ 2147483647 h 46"/>
                <a:gd name="T34" fmla="*/ 2147483647 w 89"/>
                <a:gd name="T35" fmla="*/ 2147483647 h 46"/>
                <a:gd name="T36" fmla="*/ 2147483647 w 89"/>
                <a:gd name="T37" fmla="*/ 2147483647 h 46"/>
                <a:gd name="T38" fmla="*/ 2147483647 w 89"/>
                <a:gd name="T39" fmla="*/ 2147483647 h 46"/>
                <a:gd name="T40" fmla="*/ 2147483647 w 89"/>
                <a:gd name="T41" fmla="*/ 2147483647 h 46"/>
                <a:gd name="T42" fmla="*/ 2147483647 w 89"/>
                <a:gd name="T43" fmla="*/ 2147483647 h 46"/>
                <a:gd name="T44" fmla="*/ 2147483647 w 89"/>
                <a:gd name="T45" fmla="*/ 2147483647 h 46"/>
                <a:gd name="T46" fmla="*/ 2147483647 w 89"/>
                <a:gd name="T47" fmla="*/ 2147483647 h 46"/>
                <a:gd name="T48" fmla="*/ 2147483647 w 89"/>
                <a:gd name="T49" fmla="*/ 2147483647 h 46"/>
                <a:gd name="T50" fmla="*/ 2147483647 w 89"/>
                <a:gd name="T51" fmla="*/ 2147483647 h 46"/>
                <a:gd name="T52" fmla="*/ 2147483647 w 89"/>
                <a:gd name="T53" fmla="*/ 2147483647 h 46"/>
                <a:gd name="T54" fmla="*/ 2147483647 w 89"/>
                <a:gd name="T55" fmla="*/ 2147483647 h 46"/>
                <a:gd name="T56" fmla="*/ 2147483647 w 89"/>
                <a:gd name="T57" fmla="*/ 2147483647 h 46"/>
                <a:gd name="T58" fmla="*/ 2147483647 w 89"/>
                <a:gd name="T59" fmla="*/ 2147483647 h 46"/>
                <a:gd name="T60" fmla="*/ 2147483647 w 89"/>
                <a:gd name="T61" fmla="*/ 2147483647 h 46"/>
                <a:gd name="T62" fmla="*/ 0 w 89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9"/>
                <a:gd name="T97" fmla="*/ 0 h 46"/>
                <a:gd name="T98" fmla="*/ 89 w 89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9" h="46">
                  <a:moveTo>
                    <a:pt x="0" y="14"/>
                  </a:moveTo>
                  <a:lnTo>
                    <a:pt x="8" y="16"/>
                  </a:lnTo>
                  <a:lnTo>
                    <a:pt x="14" y="19"/>
                  </a:lnTo>
                  <a:lnTo>
                    <a:pt x="16" y="25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35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5" y="42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6"/>
                  </a:lnTo>
                  <a:lnTo>
                    <a:pt x="60" y="44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4"/>
                  </a:lnTo>
                  <a:lnTo>
                    <a:pt x="71" y="40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81" y="40"/>
                  </a:lnTo>
                  <a:lnTo>
                    <a:pt x="83" y="42"/>
                  </a:lnTo>
                  <a:lnTo>
                    <a:pt x="85" y="46"/>
                  </a:lnTo>
                  <a:lnTo>
                    <a:pt x="89" y="46"/>
                  </a:lnTo>
                  <a:lnTo>
                    <a:pt x="89" y="42"/>
                  </a:lnTo>
                  <a:lnTo>
                    <a:pt x="87" y="40"/>
                  </a:lnTo>
                  <a:lnTo>
                    <a:pt x="87" y="37"/>
                  </a:lnTo>
                  <a:lnTo>
                    <a:pt x="89" y="35"/>
                  </a:lnTo>
                  <a:lnTo>
                    <a:pt x="89" y="33"/>
                  </a:lnTo>
                  <a:lnTo>
                    <a:pt x="85" y="31"/>
                  </a:lnTo>
                  <a:lnTo>
                    <a:pt x="83" y="29"/>
                  </a:lnTo>
                  <a:lnTo>
                    <a:pt x="79" y="29"/>
                  </a:lnTo>
                  <a:lnTo>
                    <a:pt x="77" y="27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3" y="21"/>
                  </a:lnTo>
                  <a:lnTo>
                    <a:pt x="69" y="17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2" y="16"/>
                  </a:lnTo>
                  <a:lnTo>
                    <a:pt x="46" y="17"/>
                  </a:lnTo>
                  <a:lnTo>
                    <a:pt x="41" y="14"/>
                  </a:lnTo>
                  <a:lnTo>
                    <a:pt x="37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5" name="Freeform 180"/>
            <p:cNvSpPr>
              <a:spLocks noChangeAspect="1" noEditPoints="1"/>
            </p:cNvSpPr>
            <p:nvPr/>
          </p:nvSpPr>
          <p:spPr bwMode="gray">
            <a:xfrm>
              <a:off x="3242921" y="2836909"/>
              <a:ext cx="288145" cy="411644"/>
            </a:xfrm>
            <a:custGeom>
              <a:avLst/>
              <a:gdLst>
                <a:gd name="T0" fmla="*/ 2147483647 w 156"/>
                <a:gd name="T1" fmla="*/ 2147483647 h 224"/>
                <a:gd name="T2" fmla="*/ 2147483647 w 156"/>
                <a:gd name="T3" fmla="*/ 2147483647 h 224"/>
                <a:gd name="T4" fmla="*/ 2147483647 w 156"/>
                <a:gd name="T5" fmla="*/ 2147483647 h 224"/>
                <a:gd name="T6" fmla="*/ 2147483647 w 156"/>
                <a:gd name="T7" fmla="*/ 2147483647 h 224"/>
                <a:gd name="T8" fmla="*/ 2147483647 w 156"/>
                <a:gd name="T9" fmla="*/ 2147483647 h 224"/>
                <a:gd name="T10" fmla="*/ 2147483647 w 156"/>
                <a:gd name="T11" fmla="*/ 2147483647 h 224"/>
                <a:gd name="T12" fmla="*/ 2147483647 w 156"/>
                <a:gd name="T13" fmla="*/ 2147483647 h 224"/>
                <a:gd name="T14" fmla="*/ 2147483647 w 156"/>
                <a:gd name="T15" fmla="*/ 2147483647 h 224"/>
                <a:gd name="T16" fmla="*/ 2147483647 w 156"/>
                <a:gd name="T17" fmla="*/ 2147483647 h 224"/>
                <a:gd name="T18" fmla="*/ 2147483647 w 156"/>
                <a:gd name="T19" fmla="*/ 2147483647 h 224"/>
                <a:gd name="T20" fmla="*/ 2147483647 w 156"/>
                <a:gd name="T21" fmla="*/ 2147483647 h 224"/>
                <a:gd name="T22" fmla="*/ 2147483647 w 156"/>
                <a:gd name="T23" fmla="*/ 2147483647 h 224"/>
                <a:gd name="T24" fmla="*/ 2147483647 w 156"/>
                <a:gd name="T25" fmla="*/ 2147483647 h 224"/>
                <a:gd name="T26" fmla="*/ 2147483647 w 156"/>
                <a:gd name="T27" fmla="*/ 2147483647 h 224"/>
                <a:gd name="T28" fmla="*/ 2147483647 w 156"/>
                <a:gd name="T29" fmla="*/ 2147483647 h 224"/>
                <a:gd name="T30" fmla="*/ 2147483647 w 156"/>
                <a:gd name="T31" fmla="*/ 2147483647 h 224"/>
                <a:gd name="T32" fmla="*/ 2147483647 w 156"/>
                <a:gd name="T33" fmla="*/ 2147483647 h 224"/>
                <a:gd name="T34" fmla="*/ 2147483647 w 156"/>
                <a:gd name="T35" fmla="*/ 2147483647 h 224"/>
                <a:gd name="T36" fmla="*/ 2147483647 w 156"/>
                <a:gd name="T37" fmla="*/ 2147483647 h 224"/>
                <a:gd name="T38" fmla="*/ 2147483647 w 156"/>
                <a:gd name="T39" fmla="*/ 2147483647 h 224"/>
                <a:gd name="T40" fmla="*/ 2147483647 w 156"/>
                <a:gd name="T41" fmla="*/ 2147483647 h 224"/>
                <a:gd name="T42" fmla="*/ 2147483647 w 156"/>
                <a:gd name="T43" fmla="*/ 2147483647 h 224"/>
                <a:gd name="T44" fmla="*/ 2147483647 w 156"/>
                <a:gd name="T45" fmla="*/ 2147483647 h 224"/>
                <a:gd name="T46" fmla="*/ 2147483647 w 156"/>
                <a:gd name="T47" fmla="*/ 2147483647 h 224"/>
                <a:gd name="T48" fmla="*/ 2147483647 w 156"/>
                <a:gd name="T49" fmla="*/ 2147483647 h 224"/>
                <a:gd name="T50" fmla="*/ 2147483647 w 156"/>
                <a:gd name="T51" fmla="*/ 2147483647 h 224"/>
                <a:gd name="T52" fmla="*/ 2147483647 w 156"/>
                <a:gd name="T53" fmla="*/ 2147483647 h 224"/>
                <a:gd name="T54" fmla="*/ 2147483647 w 156"/>
                <a:gd name="T55" fmla="*/ 2147483647 h 224"/>
                <a:gd name="T56" fmla="*/ 2147483647 w 156"/>
                <a:gd name="T57" fmla="*/ 2147483647 h 224"/>
                <a:gd name="T58" fmla="*/ 2147483647 w 156"/>
                <a:gd name="T59" fmla="*/ 2147483647 h 224"/>
                <a:gd name="T60" fmla="*/ 2147483647 w 156"/>
                <a:gd name="T61" fmla="*/ 2147483647 h 224"/>
                <a:gd name="T62" fmla="*/ 2147483647 w 156"/>
                <a:gd name="T63" fmla="*/ 2147483647 h 224"/>
                <a:gd name="T64" fmla="*/ 2147483647 w 156"/>
                <a:gd name="T65" fmla="*/ 2147483647 h 224"/>
                <a:gd name="T66" fmla="*/ 2147483647 w 156"/>
                <a:gd name="T67" fmla="*/ 2147483647 h 224"/>
                <a:gd name="T68" fmla="*/ 2147483647 w 156"/>
                <a:gd name="T69" fmla="*/ 2147483647 h 224"/>
                <a:gd name="T70" fmla="*/ 2147483647 w 156"/>
                <a:gd name="T71" fmla="*/ 2147483647 h 224"/>
                <a:gd name="T72" fmla="*/ 2147483647 w 156"/>
                <a:gd name="T73" fmla="*/ 2147483647 h 224"/>
                <a:gd name="T74" fmla="*/ 2147483647 w 156"/>
                <a:gd name="T75" fmla="*/ 2147483647 h 224"/>
                <a:gd name="T76" fmla="*/ 2147483647 w 156"/>
                <a:gd name="T77" fmla="*/ 2147483647 h 224"/>
                <a:gd name="T78" fmla="*/ 2147483647 w 156"/>
                <a:gd name="T79" fmla="*/ 2147483647 h 224"/>
                <a:gd name="T80" fmla="*/ 2147483647 w 156"/>
                <a:gd name="T81" fmla="*/ 2147483647 h 224"/>
                <a:gd name="T82" fmla="*/ 2147483647 w 156"/>
                <a:gd name="T83" fmla="*/ 2147483647 h 224"/>
                <a:gd name="T84" fmla="*/ 2147483647 w 156"/>
                <a:gd name="T85" fmla="*/ 2147483647 h 224"/>
                <a:gd name="T86" fmla="*/ 2147483647 w 156"/>
                <a:gd name="T87" fmla="*/ 2147483647 h 224"/>
                <a:gd name="T88" fmla="*/ 2147483647 w 156"/>
                <a:gd name="T89" fmla="*/ 2147483647 h 224"/>
                <a:gd name="T90" fmla="*/ 2147483647 w 156"/>
                <a:gd name="T91" fmla="*/ 2147483647 h 224"/>
                <a:gd name="T92" fmla="*/ 2147483647 w 156"/>
                <a:gd name="T93" fmla="*/ 2147483647 h 224"/>
                <a:gd name="T94" fmla="*/ 2147483647 w 156"/>
                <a:gd name="T95" fmla="*/ 2147483647 h 224"/>
                <a:gd name="T96" fmla="*/ 2147483647 w 156"/>
                <a:gd name="T97" fmla="*/ 2147483647 h 224"/>
                <a:gd name="T98" fmla="*/ 2147483647 w 156"/>
                <a:gd name="T99" fmla="*/ 2147483647 h 224"/>
                <a:gd name="T100" fmla="*/ 2147483647 w 156"/>
                <a:gd name="T101" fmla="*/ 2147483647 h 224"/>
                <a:gd name="T102" fmla="*/ 2147483647 w 156"/>
                <a:gd name="T103" fmla="*/ 2147483647 h 2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6"/>
                <a:gd name="T157" fmla="*/ 0 h 224"/>
                <a:gd name="T158" fmla="*/ 156 w 156"/>
                <a:gd name="T159" fmla="*/ 224 h 2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6" h="224">
                  <a:moveTo>
                    <a:pt x="133" y="19"/>
                  </a:moveTo>
                  <a:lnTo>
                    <a:pt x="131" y="19"/>
                  </a:lnTo>
                  <a:lnTo>
                    <a:pt x="127" y="17"/>
                  </a:lnTo>
                  <a:lnTo>
                    <a:pt x="123" y="15"/>
                  </a:lnTo>
                  <a:lnTo>
                    <a:pt x="119" y="11"/>
                  </a:lnTo>
                  <a:lnTo>
                    <a:pt x="115" y="5"/>
                  </a:lnTo>
                  <a:lnTo>
                    <a:pt x="111" y="0"/>
                  </a:lnTo>
                  <a:lnTo>
                    <a:pt x="108" y="4"/>
                  </a:lnTo>
                  <a:lnTo>
                    <a:pt x="102" y="5"/>
                  </a:lnTo>
                  <a:lnTo>
                    <a:pt x="98" y="5"/>
                  </a:lnTo>
                  <a:lnTo>
                    <a:pt x="94" y="4"/>
                  </a:lnTo>
                  <a:lnTo>
                    <a:pt x="92" y="7"/>
                  </a:lnTo>
                  <a:lnTo>
                    <a:pt x="90" y="9"/>
                  </a:lnTo>
                  <a:lnTo>
                    <a:pt x="87" y="11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3"/>
                  </a:lnTo>
                  <a:lnTo>
                    <a:pt x="83" y="27"/>
                  </a:lnTo>
                  <a:lnTo>
                    <a:pt x="81" y="32"/>
                  </a:lnTo>
                  <a:lnTo>
                    <a:pt x="77" y="34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67" y="34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0" y="34"/>
                  </a:lnTo>
                  <a:lnTo>
                    <a:pt x="44" y="34"/>
                  </a:lnTo>
                  <a:lnTo>
                    <a:pt x="31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19" y="27"/>
                  </a:lnTo>
                  <a:lnTo>
                    <a:pt x="23" y="28"/>
                  </a:lnTo>
                  <a:lnTo>
                    <a:pt x="27" y="30"/>
                  </a:lnTo>
                  <a:lnTo>
                    <a:pt x="29" y="36"/>
                  </a:lnTo>
                  <a:lnTo>
                    <a:pt x="35" y="38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6" y="46"/>
                  </a:lnTo>
                  <a:lnTo>
                    <a:pt x="50" y="50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52" y="59"/>
                  </a:lnTo>
                  <a:lnTo>
                    <a:pt x="52" y="63"/>
                  </a:lnTo>
                  <a:lnTo>
                    <a:pt x="54" y="65"/>
                  </a:lnTo>
                  <a:lnTo>
                    <a:pt x="54" y="69"/>
                  </a:lnTo>
                  <a:lnTo>
                    <a:pt x="54" y="75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4" y="92"/>
                  </a:lnTo>
                  <a:lnTo>
                    <a:pt x="73" y="94"/>
                  </a:lnTo>
                  <a:lnTo>
                    <a:pt x="75" y="101"/>
                  </a:lnTo>
                  <a:lnTo>
                    <a:pt x="75" y="109"/>
                  </a:lnTo>
                  <a:lnTo>
                    <a:pt x="69" y="115"/>
                  </a:lnTo>
                  <a:lnTo>
                    <a:pt x="64" y="121"/>
                  </a:lnTo>
                  <a:lnTo>
                    <a:pt x="60" y="126"/>
                  </a:lnTo>
                  <a:lnTo>
                    <a:pt x="58" y="134"/>
                  </a:lnTo>
                  <a:lnTo>
                    <a:pt x="50" y="140"/>
                  </a:lnTo>
                  <a:lnTo>
                    <a:pt x="42" y="144"/>
                  </a:lnTo>
                  <a:lnTo>
                    <a:pt x="42" y="147"/>
                  </a:lnTo>
                  <a:lnTo>
                    <a:pt x="42" y="151"/>
                  </a:lnTo>
                  <a:lnTo>
                    <a:pt x="40" y="149"/>
                  </a:lnTo>
                  <a:lnTo>
                    <a:pt x="39" y="147"/>
                  </a:lnTo>
                  <a:lnTo>
                    <a:pt x="35" y="153"/>
                  </a:lnTo>
                  <a:lnTo>
                    <a:pt x="33" y="159"/>
                  </a:lnTo>
                  <a:lnTo>
                    <a:pt x="31" y="159"/>
                  </a:lnTo>
                  <a:lnTo>
                    <a:pt x="33" y="169"/>
                  </a:lnTo>
                  <a:lnTo>
                    <a:pt x="37" y="176"/>
                  </a:lnTo>
                  <a:lnTo>
                    <a:pt x="37" y="182"/>
                  </a:lnTo>
                  <a:lnTo>
                    <a:pt x="35" y="190"/>
                  </a:lnTo>
                  <a:lnTo>
                    <a:pt x="35" y="194"/>
                  </a:lnTo>
                  <a:lnTo>
                    <a:pt x="35" y="199"/>
                  </a:lnTo>
                  <a:lnTo>
                    <a:pt x="37" y="197"/>
                  </a:lnTo>
                  <a:lnTo>
                    <a:pt x="39" y="197"/>
                  </a:lnTo>
                  <a:lnTo>
                    <a:pt x="39" y="201"/>
                  </a:lnTo>
                  <a:lnTo>
                    <a:pt x="39" y="205"/>
                  </a:lnTo>
                  <a:lnTo>
                    <a:pt x="40" y="203"/>
                  </a:lnTo>
                  <a:lnTo>
                    <a:pt x="42" y="203"/>
                  </a:lnTo>
                  <a:lnTo>
                    <a:pt x="44" y="203"/>
                  </a:lnTo>
                  <a:lnTo>
                    <a:pt x="48" y="205"/>
                  </a:lnTo>
                  <a:lnTo>
                    <a:pt x="52" y="207"/>
                  </a:lnTo>
                  <a:lnTo>
                    <a:pt x="52" y="209"/>
                  </a:lnTo>
                  <a:lnTo>
                    <a:pt x="52" y="211"/>
                  </a:lnTo>
                  <a:lnTo>
                    <a:pt x="50" y="211"/>
                  </a:lnTo>
                  <a:lnTo>
                    <a:pt x="46" y="211"/>
                  </a:lnTo>
                  <a:lnTo>
                    <a:pt x="44" y="218"/>
                  </a:lnTo>
                  <a:lnTo>
                    <a:pt x="46" y="218"/>
                  </a:lnTo>
                  <a:lnTo>
                    <a:pt x="50" y="218"/>
                  </a:lnTo>
                  <a:lnTo>
                    <a:pt x="52" y="215"/>
                  </a:lnTo>
                  <a:lnTo>
                    <a:pt x="54" y="215"/>
                  </a:lnTo>
                  <a:lnTo>
                    <a:pt x="56" y="215"/>
                  </a:lnTo>
                  <a:lnTo>
                    <a:pt x="56" y="217"/>
                  </a:lnTo>
                  <a:lnTo>
                    <a:pt x="56" y="220"/>
                  </a:lnTo>
                  <a:lnTo>
                    <a:pt x="58" y="220"/>
                  </a:lnTo>
                  <a:lnTo>
                    <a:pt x="62" y="222"/>
                  </a:lnTo>
                  <a:lnTo>
                    <a:pt x="65" y="220"/>
                  </a:lnTo>
                  <a:lnTo>
                    <a:pt x="69" y="220"/>
                  </a:lnTo>
                  <a:lnTo>
                    <a:pt x="73" y="215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5" y="211"/>
                  </a:lnTo>
                  <a:lnTo>
                    <a:pt x="83" y="209"/>
                  </a:lnTo>
                  <a:lnTo>
                    <a:pt x="83" y="207"/>
                  </a:lnTo>
                  <a:lnTo>
                    <a:pt x="94" y="205"/>
                  </a:lnTo>
                  <a:lnTo>
                    <a:pt x="100" y="207"/>
                  </a:lnTo>
                  <a:lnTo>
                    <a:pt x="111" y="197"/>
                  </a:lnTo>
                  <a:lnTo>
                    <a:pt x="133" y="184"/>
                  </a:lnTo>
                  <a:lnTo>
                    <a:pt x="156" y="169"/>
                  </a:lnTo>
                  <a:lnTo>
                    <a:pt x="154" y="165"/>
                  </a:lnTo>
                  <a:lnTo>
                    <a:pt x="154" y="159"/>
                  </a:lnTo>
                  <a:lnTo>
                    <a:pt x="150" y="157"/>
                  </a:lnTo>
                  <a:lnTo>
                    <a:pt x="144" y="155"/>
                  </a:lnTo>
                  <a:lnTo>
                    <a:pt x="142" y="151"/>
                  </a:lnTo>
                  <a:lnTo>
                    <a:pt x="142" y="147"/>
                  </a:lnTo>
                  <a:lnTo>
                    <a:pt x="144" y="144"/>
                  </a:lnTo>
                  <a:lnTo>
                    <a:pt x="146" y="140"/>
                  </a:lnTo>
                  <a:lnTo>
                    <a:pt x="146" y="136"/>
                  </a:lnTo>
                  <a:lnTo>
                    <a:pt x="144" y="130"/>
                  </a:lnTo>
                  <a:lnTo>
                    <a:pt x="144" y="126"/>
                  </a:lnTo>
                  <a:lnTo>
                    <a:pt x="140" y="124"/>
                  </a:lnTo>
                  <a:lnTo>
                    <a:pt x="138" y="119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5" y="109"/>
                  </a:lnTo>
                  <a:lnTo>
                    <a:pt x="135" y="105"/>
                  </a:lnTo>
                  <a:lnTo>
                    <a:pt x="136" y="101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0"/>
                  </a:lnTo>
                  <a:lnTo>
                    <a:pt x="135" y="88"/>
                  </a:lnTo>
                  <a:lnTo>
                    <a:pt x="131" y="76"/>
                  </a:lnTo>
                  <a:lnTo>
                    <a:pt x="127" y="63"/>
                  </a:lnTo>
                  <a:lnTo>
                    <a:pt x="131" y="57"/>
                  </a:lnTo>
                  <a:lnTo>
                    <a:pt x="135" y="52"/>
                  </a:lnTo>
                  <a:lnTo>
                    <a:pt x="135" y="44"/>
                  </a:lnTo>
                  <a:lnTo>
                    <a:pt x="133" y="40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0"/>
                  </a:lnTo>
                  <a:lnTo>
                    <a:pt x="129" y="25"/>
                  </a:lnTo>
                  <a:lnTo>
                    <a:pt x="133" y="19"/>
                  </a:lnTo>
                  <a:close/>
                  <a:moveTo>
                    <a:pt x="2" y="213"/>
                  </a:moveTo>
                  <a:lnTo>
                    <a:pt x="4" y="218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0" y="224"/>
                  </a:lnTo>
                  <a:lnTo>
                    <a:pt x="10" y="220"/>
                  </a:lnTo>
                  <a:lnTo>
                    <a:pt x="10" y="217"/>
                  </a:lnTo>
                  <a:lnTo>
                    <a:pt x="6" y="215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6" name="Freeform 185"/>
            <p:cNvSpPr>
              <a:spLocks noChangeAspect="1"/>
            </p:cNvSpPr>
            <p:nvPr/>
          </p:nvSpPr>
          <p:spPr bwMode="gray">
            <a:xfrm>
              <a:off x="3311825" y="3273571"/>
              <a:ext cx="13780" cy="17057"/>
            </a:xfrm>
            <a:custGeom>
              <a:avLst/>
              <a:gdLst>
                <a:gd name="T0" fmla="*/ 2147483647 w 7"/>
                <a:gd name="T1" fmla="*/ 0 h 9"/>
                <a:gd name="T2" fmla="*/ 2147483647 w 7"/>
                <a:gd name="T3" fmla="*/ 2147483647 h 9"/>
                <a:gd name="T4" fmla="*/ 0 w 7"/>
                <a:gd name="T5" fmla="*/ 2147483647 h 9"/>
                <a:gd name="T6" fmla="*/ 2147483647 w 7"/>
                <a:gd name="T7" fmla="*/ 2147483647 h 9"/>
                <a:gd name="T8" fmla="*/ 2147483647 w 7"/>
                <a:gd name="T9" fmla="*/ 2147483647 h 9"/>
                <a:gd name="T10" fmla="*/ 2147483647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0 h 9"/>
                <a:gd name="T18" fmla="*/ 2147483647 w 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7" name="Freeform 186"/>
            <p:cNvSpPr>
              <a:spLocks noChangeAspect="1"/>
            </p:cNvSpPr>
            <p:nvPr/>
          </p:nvSpPr>
          <p:spPr bwMode="gray">
            <a:xfrm>
              <a:off x="3306814" y="3296313"/>
              <a:ext cx="23803" cy="26154"/>
            </a:xfrm>
            <a:custGeom>
              <a:avLst/>
              <a:gdLst>
                <a:gd name="T0" fmla="*/ 2147483647 w 15"/>
                <a:gd name="T1" fmla="*/ 0 h 12"/>
                <a:gd name="T2" fmla="*/ 2147483647 w 15"/>
                <a:gd name="T3" fmla="*/ 2147483647 h 12"/>
                <a:gd name="T4" fmla="*/ 0 w 15"/>
                <a:gd name="T5" fmla="*/ 2147483647 h 12"/>
                <a:gd name="T6" fmla="*/ 0 w 15"/>
                <a:gd name="T7" fmla="*/ 2147483647 h 12"/>
                <a:gd name="T8" fmla="*/ 0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2147483647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0 h 12"/>
                <a:gd name="T26" fmla="*/ 2147483647 w 15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8" name="Freeform 187"/>
            <p:cNvSpPr>
              <a:spLocks noChangeAspect="1"/>
            </p:cNvSpPr>
            <p:nvPr/>
          </p:nvSpPr>
          <p:spPr bwMode="gray">
            <a:xfrm>
              <a:off x="3348156" y="3263336"/>
              <a:ext cx="101478" cy="76189"/>
            </a:xfrm>
            <a:custGeom>
              <a:avLst/>
              <a:gdLst>
                <a:gd name="T0" fmla="*/ 2147483647 w 57"/>
                <a:gd name="T1" fmla="*/ 2147483647 h 44"/>
                <a:gd name="T2" fmla="*/ 2147483647 w 57"/>
                <a:gd name="T3" fmla="*/ 2147483647 h 44"/>
                <a:gd name="T4" fmla="*/ 2147483647 w 57"/>
                <a:gd name="T5" fmla="*/ 2147483647 h 44"/>
                <a:gd name="T6" fmla="*/ 2147483647 w 57"/>
                <a:gd name="T7" fmla="*/ 2147483647 h 44"/>
                <a:gd name="T8" fmla="*/ 2147483647 w 57"/>
                <a:gd name="T9" fmla="*/ 2147483647 h 44"/>
                <a:gd name="T10" fmla="*/ 2147483647 w 57"/>
                <a:gd name="T11" fmla="*/ 2147483647 h 44"/>
                <a:gd name="T12" fmla="*/ 2147483647 w 57"/>
                <a:gd name="T13" fmla="*/ 2147483647 h 44"/>
                <a:gd name="T14" fmla="*/ 2147483647 w 57"/>
                <a:gd name="T15" fmla="*/ 2147483647 h 44"/>
                <a:gd name="T16" fmla="*/ 2147483647 w 57"/>
                <a:gd name="T17" fmla="*/ 2147483647 h 44"/>
                <a:gd name="T18" fmla="*/ 2147483647 w 57"/>
                <a:gd name="T19" fmla="*/ 0 h 44"/>
                <a:gd name="T20" fmla="*/ 2147483647 w 57"/>
                <a:gd name="T21" fmla="*/ 2147483647 h 44"/>
                <a:gd name="T22" fmla="*/ 2147483647 w 57"/>
                <a:gd name="T23" fmla="*/ 2147483647 h 44"/>
                <a:gd name="T24" fmla="*/ 2147483647 w 57"/>
                <a:gd name="T25" fmla="*/ 2147483647 h 44"/>
                <a:gd name="T26" fmla="*/ 2147483647 w 57"/>
                <a:gd name="T27" fmla="*/ 2147483647 h 44"/>
                <a:gd name="T28" fmla="*/ 2147483647 w 57"/>
                <a:gd name="T29" fmla="*/ 2147483647 h 44"/>
                <a:gd name="T30" fmla="*/ 0 w 57"/>
                <a:gd name="T31" fmla="*/ 2147483647 h 44"/>
                <a:gd name="T32" fmla="*/ 0 w 57"/>
                <a:gd name="T33" fmla="*/ 2147483647 h 44"/>
                <a:gd name="T34" fmla="*/ 0 w 57"/>
                <a:gd name="T35" fmla="*/ 2147483647 h 44"/>
                <a:gd name="T36" fmla="*/ 2147483647 w 57"/>
                <a:gd name="T37" fmla="*/ 2147483647 h 44"/>
                <a:gd name="T38" fmla="*/ 2147483647 w 57"/>
                <a:gd name="T39" fmla="*/ 2147483647 h 44"/>
                <a:gd name="T40" fmla="*/ 2147483647 w 57"/>
                <a:gd name="T41" fmla="*/ 2147483647 h 44"/>
                <a:gd name="T42" fmla="*/ 2147483647 w 57"/>
                <a:gd name="T43" fmla="*/ 2147483647 h 44"/>
                <a:gd name="T44" fmla="*/ 2147483647 w 57"/>
                <a:gd name="T45" fmla="*/ 2147483647 h 44"/>
                <a:gd name="T46" fmla="*/ 2147483647 w 57"/>
                <a:gd name="T47" fmla="*/ 2147483647 h 44"/>
                <a:gd name="T48" fmla="*/ 2147483647 w 57"/>
                <a:gd name="T49" fmla="*/ 2147483647 h 44"/>
                <a:gd name="T50" fmla="*/ 2147483647 w 57"/>
                <a:gd name="T51" fmla="*/ 2147483647 h 44"/>
                <a:gd name="T52" fmla="*/ 2147483647 w 57"/>
                <a:gd name="T53" fmla="*/ 2147483647 h 44"/>
                <a:gd name="T54" fmla="*/ 2147483647 w 57"/>
                <a:gd name="T55" fmla="*/ 2147483647 h 44"/>
                <a:gd name="T56" fmla="*/ 2147483647 w 57"/>
                <a:gd name="T57" fmla="*/ 2147483647 h 44"/>
                <a:gd name="T58" fmla="*/ 2147483647 w 57"/>
                <a:gd name="T59" fmla="*/ 2147483647 h 44"/>
                <a:gd name="T60" fmla="*/ 2147483647 w 57"/>
                <a:gd name="T61" fmla="*/ 2147483647 h 44"/>
                <a:gd name="T62" fmla="*/ 2147483647 w 57"/>
                <a:gd name="T63" fmla="*/ 2147483647 h 44"/>
                <a:gd name="T64" fmla="*/ 2147483647 w 57"/>
                <a:gd name="T65" fmla="*/ 2147483647 h 44"/>
                <a:gd name="T66" fmla="*/ 2147483647 w 57"/>
                <a:gd name="T67" fmla="*/ 2147483647 h 44"/>
                <a:gd name="T68" fmla="*/ 2147483647 w 57"/>
                <a:gd name="T69" fmla="*/ 2147483647 h 44"/>
                <a:gd name="T70" fmla="*/ 2147483647 w 57"/>
                <a:gd name="T71" fmla="*/ 2147483647 h 44"/>
                <a:gd name="T72" fmla="*/ 2147483647 w 57"/>
                <a:gd name="T73" fmla="*/ 2147483647 h 44"/>
                <a:gd name="T74" fmla="*/ 2147483647 w 57"/>
                <a:gd name="T75" fmla="*/ 2147483647 h 44"/>
                <a:gd name="T76" fmla="*/ 2147483647 w 57"/>
                <a:gd name="T77" fmla="*/ 2147483647 h 44"/>
                <a:gd name="T78" fmla="*/ 2147483647 w 57"/>
                <a:gd name="T79" fmla="*/ 2147483647 h 44"/>
                <a:gd name="T80" fmla="*/ 2147483647 w 57"/>
                <a:gd name="T81" fmla="*/ 2147483647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44"/>
                <a:gd name="T125" fmla="*/ 57 w 57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44">
                  <a:moveTo>
                    <a:pt x="52" y="15"/>
                  </a:moveTo>
                  <a:lnTo>
                    <a:pt x="55" y="11"/>
                  </a:lnTo>
                  <a:lnTo>
                    <a:pt x="55" y="10"/>
                  </a:lnTo>
                  <a:lnTo>
                    <a:pt x="57" y="8"/>
                  </a:lnTo>
                  <a:lnTo>
                    <a:pt x="55" y="4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6" y="27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3" y="33"/>
                  </a:lnTo>
                  <a:lnTo>
                    <a:pt x="27" y="36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4" y="44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46" y="25"/>
                  </a:lnTo>
                  <a:lnTo>
                    <a:pt x="44" y="21"/>
                  </a:lnTo>
                  <a:lnTo>
                    <a:pt x="44" y="17"/>
                  </a:lnTo>
                  <a:lnTo>
                    <a:pt x="48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80" name="Freeform 197" descr="Wide upward diagonal"/>
            <p:cNvSpPr>
              <a:spLocks noChangeAspect="1"/>
            </p:cNvSpPr>
            <p:nvPr/>
          </p:nvSpPr>
          <p:spPr bwMode="gray">
            <a:xfrm>
              <a:off x="3078804" y="3569227"/>
              <a:ext cx="135303" cy="83011"/>
            </a:xfrm>
            <a:custGeom>
              <a:avLst/>
              <a:gdLst>
                <a:gd name="T0" fmla="*/ 2147483647 w 75"/>
                <a:gd name="T1" fmla="*/ 2147483647 h 46"/>
                <a:gd name="T2" fmla="*/ 2147483647 w 75"/>
                <a:gd name="T3" fmla="*/ 2147483647 h 46"/>
                <a:gd name="T4" fmla="*/ 2147483647 w 75"/>
                <a:gd name="T5" fmla="*/ 2147483647 h 46"/>
                <a:gd name="T6" fmla="*/ 2147483647 w 75"/>
                <a:gd name="T7" fmla="*/ 2147483647 h 46"/>
                <a:gd name="T8" fmla="*/ 2147483647 w 75"/>
                <a:gd name="T9" fmla="*/ 2147483647 h 46"/>
                <a:gd name="T10" fmla="*/ 2147483647 w 75"/>
                <a:gd name="T11" fmla="*/ 2147483647 h 46"/>
                <a:gd name="T12" fmla="*/ 2147483647 w 75"/>
                <a:gd name="T13" fmla="*/ 2147483647 h 46"/>
                <a:gd name="T14" fmla="*/ 2147483647 w 75"/>
                <a:gd name="T15" fmla="*/ 2147483647 h 46"/>
                <a:gd name="T16" fmla="*/ 2147483647 w 75"/>
                <a:gd name="T17" fmla="*/ 2147483647 h 46"/>
                <a:gd name="T18" fmla="*/ 2147483647 w 75"/>
                <a:gd name="T19" fmla="*/ 2147483647 h 46"/>
                <a:gd name="T20" fmla="*/ 2147483647 w 75"/>
                <a:gd name="T21" fmla="*/ 2147483647 h 46"/>
                <a:gd name="T22" fmla="*/ 2147483647 w 75"/>
                <a:gd name="T23" fmla="*/ 2147483647 h 46"/>
                <a:gd name="T24" fmla="*/ 2147483647 w 75"/>
                <a:gd name="T25" fmla="*/ 2147483647 h 46"/>
                <a:gd name="T26" fmla="*/ 2147483647 w 75"/>
                <a:gd name="T27" fmla="*/ 2147483647 h 46"/>
                <a:gd name="T28" fmla="*/ 2147483647 w 75"/>
                <a:gd name="T29" fmla="*/ 2147483647 h 46"/>
                <a:gd name="T30" fmla="*/ 2147483647 w 75"/>
                <a:gd name="T31" fmla="*/ 2147483647 h 46"/>
                <a:gd name="T32" fmla="*/ 2147483647 w 75"/>
                <a:gd name="T33" fmla="*/ 2147483647 h 46"/>
                <a:gd name="T34" fmla="*/ 2147483647 w 75"/>
                <a:gd name="T35" fmla="*/ 2147483647 h 46"/>
                <a:gd name="T36" fmla="*/ 2147483647 w 75"/>
                <a:gd name="T37" fmla="*/ 2147483647 h 46"/>
                <a:gd name="T38" fmla="*/ 2147483647 w 75"/>
                <a:gd name="T39" fmla="*/ 2147483647 h 46"/>
                <a:gd name="T40" fmla="*/ 2147483647 w 75"/>
                <a:gd name="T41" fmla="*/ 0 h 46"/>
                <a:gd name="T42" fmla="*/ 2147483647 w 75"/>
                <a:gd name="T43" fmla="*/ 2147483647 h 46"/>
                <a:gd name="T44" fmla="*/ 2147483647 w 75"/>
                <a:gd name="T45" fmla="*/ 2147483647 h 46"/>
                <a:gd name="T46" fmla="*/ 2147483647 w 75"/>
                <a:gd name="T47" fmla="*/ 2147483647 h 46"/>
                <a:gd name="T48" fmla="*/ 2147483647 w 75"/>
                <a:gd name="T49" fmla="*/ 2147483647 h 46"/>
                <a:gd name="T50" fmla="*/ 2147483647 w 75"/>
                <a:gd name="T51" fmla="*/ 2147483647 h 46"/>
                <a:gd name="T52" fmla="*/ 2147483647 w 75"/>
                <a:gd name="T53" fmla="*/ 2147483647 h 46"/>
                <a:gd name="T54" fmla="*/ 0 w 75"/>
                <a:gd name="T55" fmla="*/ 2147483647 h 46"/>
                <a:gd name="T56" fmla="*/ 0 w 75"/>
                <a:gd name="T57" fmla="*/ 2147483647 h 46"/>
                <a:gd name="T58" fmla="*/ 0 w 75"/>
                <a:gd name="T59" fmla="*/ 2147483647 h 46"/>
                <a:gd name="T60" fmla="*/ 2147483647 w 75"/>
                <a:gd name="T61" fmla="*/ 2147483647 h 46"/>
                <a:gd name="T62" fmla="*/ 2147483647 w 75"/>
                <a:gd name="T63" fmla="*/ 2147483647 h 46"/>
                <a:gd name="T64" fmla="*/ 2147483647 w 75"/>
                <a:gd name="T65" fmla="*/ 2147483647 h 46"/>
                <a:gd name="T66" fmla="*/ 2147483647 w 75"/>
                <a:gd name="T67" fmla="*/ 2147483647 h 46"/>
                <a:gd name="T68" fmla="*/ 2147483647 w 75"/>
                <a:gd name="T69" fmla="*/ 2147483647 h 46"/>
                <a:gd name="T70" fmla="*/ 2147483647 w 75"/>
                <a:gd name="T71" fmla="*/ 2147483647 h 46"/>
                <a:gd name="T72" fmla="*/ 2147483647 w 75"/>
                <a:gd name="T73" fmla="*/ 2147483647 h 46"/>
                <a:gd name="T74" fmla="*/ 2147483647 w 75"/>
                <a:gd name="T75" fmla="*/ 2147483647 h 46"/>
                <a:gd name="T76" fmla="*/ 2147483647 w 75"/>
                <a:gd name="T77" fmla="*/ 2147483647 h 46"/>
                <a:gd name="T78" fmla="*/ 2147483647 w 75"/>
                <a:gd name="T79" fmla="*/ 2147483647 h 46"/>
                <a:gd name="T80" fmla="*/ 2147483647 w 75"/>
                <a:gd name="T81" fmla="*/ 2147483647 h 46"/>
                <a:gd name="T82" fmla="*/ 2147483647 w 75"/>
                <a:gd name="T83" fmla="*/ 2147483647 h 46"/>
                <a:gd name="T84" fmla="*/ 2147483647 w 75"/>
                <a:gd name="T85" fmla="*/ 2147483647 h 46"/>
                <a:gd name="T86" fmla="*/ 2147483647 w 75"/>
                <a:gd name="T87" fmla="*/ 2147483647 h 46"/>
                <a:gd name="T88" fmla="*/ 2147483647 w 75"/>
                <a:gd name="T89" fmla="*/ 2147483647 h 46"/>
                <a:gd name="T90" fmla="*/ 2147483647 w 75"/>
                <a:gd name="T91" fmla="*/ 2147483647 h 46"/>
                <a:gd name="T92" fmla="*/ 2147483647 w 75"/>
                <a:gd name="T93" fmla="*/ 2147483647 h 46"/>
                <a:gd name="T94" fmla="*/ 2147483647 w 75"/>
                <a:gd name="T95" fmla="*/ 2147483647 h 46"/>
                <a:gd name="T96" fmla="*/ 2147483647 w 75"/>
                <a:gd name="T97" fmla="*/ 2147483647 h 46"/>
                <a:gd name="T98" fmla="*/ 2147483647 w 75"/>
                <a:gd name="T99" fmla="*/ 2147483647 h 46"/>
                <a:gd name="T100" fmla="*/ 2147483647 w 75"/>
                <a:gd name="T101" fmla="*/ 2147483647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5"/>
                <a:gd name="T154" fmla="*/ 0 h 46"/>
                <a:gd name="T155" fmla="*/ 75 w 75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5" h="46">
                  <a:moveTo>
                    <a:pt x="59" y="42"/>
                  </a:moveTo>
                  <a:lnTo>
                    <a:pt x="61" y="40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73" y="29"/>
                  </a:lnTo>
                  <a:lnTo>
                    <a:pt x="75" y="29"/>
                  </a:lnTo>
                  <a:lnTo>
                    <a:pt x="73" y="25"/>
                  </a:lnTo>
                  <a:lnTo>
                    <a:pt x="71" y="21"/>
                  </a:lnTo>
                  <a:lnTo>
                    <a:pt x="67" y="17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6" y="13"/>
                  </a:lnTo>
                  <a:lnTo>
                    <a:pt x="50" y="9"/>
                  </a:lnTo>
                  <a:lnTo>
                    <a:pt x="46" y="9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17" y="4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9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5" y="38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27" y="46"/>
                  </a:lnTo>
                  <a:lnTo>
                    <a:pt x="29" y="46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40" y="40"/>
                  </a:lnTo>
                  <a:lnTo>
                    <a:pt x="46" y="42"/>
                  </a:lnTo>
                  <a:lnTo>
                    <a:pt x="50" y="44"/>
                  </a:lnTo>
                  <a:lnTo>
                    <a:pt x="56" y="42"/>
                  </a:lnTo>
                  <a:lnTo>
                    <a:pt x="59" y="42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82" name="Freeform 200"/>
            <p:cNvSpPr>
              <a:spLocks noChangeAspect="1"/>
            </p:cNvSpPr>
            <p:nvPr/>
          </p:nvSpPr>
          <p:spPr bwMode="gray">
            <a:xfrm>
              <a:off x="3102607" y="3719329"/>
              <a:ext cx="142820" cy="158062"/>
            </a:xfrm>
            <a:custGeom>
              <a:avLst/>
              <a:gdLst>
                <a:gd name="T0" fmla="*/ 2147483647 w 77"/>
                <a:gd name="T1" fmla="*/ 2147483647 h 85"/>
                <a:gd name="T2" fmla="*/ 2147483647 w 77"/>
                <a:gd name="T3" fmla="*/ 2147483647 h 85"/>
                <a:gd name="T4" fmla="*/ 2147483647 w 77"/>
                <a:gd name="T5" fmla="*/ 2147483647 h 85"/>
                <a:gd name="T6" fmla="*/ 2147483647 w 77"/>
                <a:gd name="T7" fmla="*/ 2147483647 h 85"/>
                <a:gd name="T8" fmla="*/ 2147483647 w 77"/>
                <a:gd name="T9" fmla="*/ 2147483647 h 85"/>
                <a:gd name="T10" fmla="*/ 2147483647 w 77"/>
                <a:gd name="T11" fmla="*/ 2147483647 h 85"/>
                <a:gd name="T12" fmla="*/ 2147483647 w 77"/>
                <a:gd name="T13" fmla="*/ 2147483647 h 85"/>
                <a:gd name="T14" fmla="*/ 2147483647 w 77"/>
                <a:gd name="T15" fmla="*/ 2147483647 h 85"/>
                <a:gd name="T16" fmla="*/ 2147483647 w 77"/>
                <a:gd name="T17" fmla="*/ 2147483647 h 85"/>
                <a:gd name="T18" fmla="*/ 2147483647 w 77"/>
                <a:gd name="T19" fmla="*/ 2147483647 h 85"/>
                <a:gd name="T20" fmla="*/ 2147483647 w 77"/>
                <a:gd name="T21" fmla="*/ 2147483647 h 85"/>
                <a:gd name="T22" fmla="*/ 2147483647 w 77"/>
                <a:gd name="T23" fmla="*/ 2147483647 h 85"/>
                <a:gd name="T24" fmla="*/ 2147483647 w 77"/>
                <a:gd name="T25" fmla="*/ 2147483647 h 85"/>
                <a:gd name="T26" fmla="*/ 2147483647 w 77"/>
                <a:gd name="T27" fmla="*/ 2147483647 h 85"/>
                <a:gd name="T28" fmla="*/ 2147483647 w 77"/>
                <a:gd name="T29" fmla="*/ 2147483647 h 85"/>
                <a:gd name="T30" fmla="*/ 2147483647 w 77"/>
                <a:gd name="T31" fmla="*/ 2147483647 h 85"/>
                <a:gd name="T32" fmla="*/ 2147483647 w 77"/>
                <a:gd name="T33" fmla="*/ 2147483647 h 85"/>
                <a:gd name="T34" fmla="*/ 2147483647 w 77"/>
                <a:gd name="T35" fmla="*/ 2147483647 h 85"/>
                <a:gd name="T36" fmla="*/ 2147483647 w 77"/>
                <a:gd name="T37" fmla="*/ 2147483647 h 85"/>
                <a:gd name="T38" fmla="*/ 2147483647 w 77"/>
                <a:gd name="T39" fmla="*/ 2147483647 h 85"/>
                <a:gd name="T40" fmla="*/ 2147483647 w 77"/>
                <a:gd name="T41" fmla="*/ 2147483647 h 85"/>
                <a:gd name="T42" fmla="*/ 2147483647 w 77"/>
                <a:gd name="T43" fmla="*/ 2147483647 h 85"/>
                <a:gd name="T44" fmla="*/ 2147483647 w 77"/>
                <a:gd name="T45" fmla="*/ 2147483647 h 85"/>
                <a:gd name="T46" fmla="*/ 2147483647 w 77"/>
                <a:gd name="T47" fmla="*/ 0 h 85"/>
                <a:gd name="T48" fmla="*/ 2147483647 w 77"/>
                <a:gd name="T49" fmla="*/ 2147483647 h 85"/>
                <a:gd name="T50" fmla="*/ 2147483647 w 77"/>
                <a:gd name="T51" fmla="*/ 2147483647 h 85"/>
                <a:gd name="T52" fmla="*/ 2147483647 w 77"/>
                <a:gd name="T53" fmla="*/ 2147483647 h 85"/>
                <a:gd name="T54" fmla="*/ 2147483647 w 77"/>
                <a:gd name="T55" fmla="*/ 2147483647 h 85"/>
                <a:gd name="T56" fmla="*/ 2147483647 w 77"/>
                <a:gd name="T57" fmla="*/ 2147483647 h 85"/>
                <a:gd name="T58" fmla="*/ 2147483647 w 77"/>
                <a:gd name="T59" fmla="*/ 2147483647 h 85"/>
                <a:gd name="T60" fmla="*/ 0 w 77"/>
                <a:gd name="T61" fmla="*/ 2147483647 h 85"/>
                <a:gd name="T62" fmla="*/ 2147483647 w 77"/>
                <a:gd name="T63" fmla="*/ 2147483647 h 85"/>
                <a:gd name="T64" fmla="*/ 2147483647 w 77"/>
                <a:gd name="T65" fmla="*/ 2147483647 h 85"/>
                <a:gd name="T66" fmla="*/ 2147483647 w 77"/>
                <a:gd name="T67" fmla="*/ 2147483647 h 85"/>
                <a:gd name="T68" fmla="*/ 2147483647 w 77"/>
                <a:gd name="T69" fmla="*/ 2147483647 h 85"/>
                <a:gd name="T70" fmla="*/ 2147483647 w 77"/>
                <a:gd name="T71" fmla="*/ 2147483647 h 85"/>
                <a:gd name="T72" fmla="*/ 2147483647 w 77"/>
                <a:gd name="T73" fmla="*/ 2147483647 h 85"/>
                <a:gd name="T74" fmla="*/ 2147483647 w 77"/>
                <a:gd name="T75" fmla="*/ 2147483647 h 85"/>
                <a:gd name="T76" fmla="*/ 2147483647 w 77"/>
                <a:gd name="T77" fmla="*/ 2147483647 h 85"/>
                <a:gd name="T78" fmla="*/ 2147483647 w 77"/>
                <a:gd name="T79" fmla="*/ 2147483647 h 85"/>
                <a:gd name="T80" fmla="*/ 2147483647 w 77"/>
                <a:gd name="T81" fmla="*/ 2147483647 h 85"/>
                <a:gd name="T82" fmla="*/ 2147483647 w 77"/>
                <a:gd name="T83" fmla="*/ 2147483647 h 85"/>
                <a:gd name="T84" fmla="*/ 2147483647 w 77"/>
                <a:gd name="T85" fmla="*/ 2147483647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85"/>
                <a:gd name="T131" fmla="*/ 77 w 77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85">
                  <a:moveTo>
                    <a:pt x="62" y="83"/>
                  </a:moveTo>
                  <a:lnTo>
                    <a:pt x="64" y="85"/>
                  </a:lnTo>
                  <a:lnTo>
                    <a:pt x="66" y="81"/>
                  </a:lnTo>
                  <a:lnTo>
                    <a:pt x="64" y="79"/>
                  </a:lnTo>
                  <a:lnTo>
                    <a:pt x="62" y="77"/>
                  </a:lnTo>
                  <a:lnTo>
                    <a:pt x="60" y="75"/>
                  </a:lnTo>
                  <a:lnTo>
                    <a:pt x="58" y="73"/>
                  </a:lnTo>
                  <a:lnTo>
                    <a:pt x="56" y="73"/>
                  </a:lnTo>
                  <a:lnTo>
                    <a:pt x="52" y="73"/>
                  </a:lnTo>
                  <a:lnTo>
                    <a:pt x="52" y="69"/>
                  </a:lnTo>
                  <a:lnTo>
                    <a:pt x="48" y="64"/>
                  </a:lnTo>
                  <a:lnTo>
                    <a:pt x="43" y="58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3" y="41"/>
                  </a:lnTo>
                  <a:lnTo>
                    <a:pt x="31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31" y="29"/>
                  </a:lnTo>
                  <a:lnTo>
                    <a:pt x="35" y="31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41" y="33"/>
                  </a:lnTo>
                  <a:lnTo>
                    <a:pt x="44" y="37"/>
                  </a:lnTo>
                  <a:lnTo>
                    <a:pt x="50" y="35"/>
                  </a:lnTo>
                  <a:lnTo>
                    <a:pt x="56" y="35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4" y="39"/>
                  </a:lnTo>
                  <a:lnTo>
                    <a:pt x="69" y="41"/>
                  </a:lnTo>
                  <a:lnTo>
                    <a:pt x="75" y="41"/>
                  </a:lnTo>
                  <a:lnTo>
                    <a:pt x="75" y="39"/>
                  </a:lnTo>
                  <a:lnTo>
                    <a:pt x="77" y="39"/>
                  </a:lnTo>
                  <a:lnTo>
                    <a:pt x="77" y="35"/>
                  </a:lnTo>
                  <a:lnTo>
                    <a:pt x="75" y="33"/>
                  </a:lnTo>
                  <a:lnTo>
                    <a:pt x="75" y="29"/>
                  </a:lnTo>
                  <a:lnTo>
                    <a:pt x="77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66" y="25"/>
                  </a:lnTo>
                  <a:lnTo>
                    <a:pt x="62" y="23"/>
                  </a:lnTo>
                  <a:lnTo>
                    <a:pt x="56" y="20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7" y="6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21" y="21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3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6" y="39"/>
                  </a:lnTo>
                  <a:lnTo>
                    <a:pt x="16" y="45"/>
                  </a:lnTo>
                  <a:lnTo>
                    <a:pt x="23" y="50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7" y="60"/>
                  </a:lnTo>
                  <a:lnTo>
                    <a:pt x="33" y="64"/>
                  </a:lnTo>
                  <a:lnTo>
                    <a:pt x="37" y="64"/>
                  </a:lnTo>
                  <a:lnTo>
                    <a:pt x="41" y="64"/>
                  </a:lnTo>
                  <a:lnTo>
                    <a:pt x="44" y="68"/>
                  </a:lnTo>
                  <a:lnTo>
                    <a:pt x="48" y="73"/>
                  </a:lnTo>
                  <a:lnTo>
                    <a:pt x="54" y="75"/>
                  </a:lnTo>
                  <a:lnTo>
                    <a:pt x="60" y="77"/>
                  </a:lnTo>
                  <a:lnTo>
                    <a:pt x="60" y="79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84" name="Freeform 215"/>
            <p:cNvSpPr>
              <a:spLocks noChangeAspect="1"/>
            </p:cNvSpPr>
            <p:nvPr/>
          </p:nvSpPr>
          <p:spPr bwMode="gray">
            <a:xfrm>
              <a:off x="3325606" y="3803477"/>
              <a:ext cx="131545" cy="102342"/>
            </a:xfrm>
            <a:custGeom>
              <a:avLst/>
              <a:gdLst>
                <a:gd name="T0" fmla="*/ 2147483647 w 73"/>
                <a:gd name="T1" fmla="*/ 2147483647 h 55"/>
                <a:gd name="T2" fmla="*/ 2147483647 w 73"/>
                <a:gd name="T3" fmla="*/ 2147483647 h 55"/>
                <a:gd name="T4" fmla="*/ 2147483647 w 73"/>
                <a:gd name="T5" fmla="*/ 2147483647 h 55"/>
                <a:gd name="T6" fmla="*/ 2147483647 w 73"/>
                <a:gd name="T7" fmla="*/ 2147483647 h 55"/>
                <a:gd name="T8" fmla="*/ 2147483647 w 73"/>
                <a:gd name="T9" fmla="*/ 2147483647 h 55"/>
                <a:gd name="T10" fmla="*/ 2147483647 w 73"/>
                <a:gd name="T11" fmla="*/ 2147483647 h 55"/>
                <a:gd name="T12" fmla="*/ 2147483647 w 73"/>
                <a:gd name="T13" fmla="*/ 2147483647 h 55"/>
                <a:gd name="T14" fmla="*/ 2147483647 w 73"/>
                <a:gd name="T15" fmla="*/ 2147483647 h 55"/>
                <a:gd name="T16" fmla="*/ 2147483647 w 73"/>
                <a:gd name="T17" fmla="*/ 2147483647 h 55"/>
                <a:gd name="T18" fmla="*/ 2147483647 w 73"/>
                <a:gd name="T19" fmla="*/ 2147483647 h 55"/>
                <a:gd name="T20" fmla="*/ 2147483647 w 73"/>
                <a:gd name="T21" fmla="*/ 2147483647 h 55"/>
                <a:gd name="T22" fmla="*/ 0 w 73"/>
                <a:gd name="T23" fmla="*/ 2147483647 h 55"/>
                <a:gd name="T24" fmla="*/ 2147483647 w 73"/>
                <a:gd name="T25" fmla="*/ 2147483647 h 55"/>
                <a:gd name="T26" fmla="*/ 2147483647 w 73"/>
                <a:gd name="T27" fmla="*/ 2147483647 h 55"/>
                <a:gd name="T28" fmla="*/ 2147483647 w 73"/>
                <a:gd name="T29" fmla="*/ 2147483647 h 55"/>
                <a:gd name="T30" fmla="*/ 2147483647 w 73"/>
                <a:gd name="T31" fmla="*/ 2147483647 h 55"/>
                <a:gd name="T32" fmla="*/ 2147483647 w 73"/>
                <a:gd name="T33" fmla="*/ 2147483647 h 55"/>
                <a:gd name="T34" fmla="*/ 2147483647 w 73"/>
                <a:gd name="T35" fmla="*/ 2147483647 h 55"/>
                <a:gd name="T36" fmla="*/ 2147483647 w 73"/>
                <a:gd name="T37" fmla="*/ 2147483647 h 55"/>
                <a:gd name="T38" fmla="*/ 2147483647 w 73"/>
                <a:gd name="T39" fmla="*/ 2147483647 h 55"/>
                <a:gd name="T40" fmla="*/ 2147483647 w 73"/>
                <a:gd name="T41" fmla="*/ 2147483647 h 55"/>
                <a:gd name="T42" fmla="*/ 2147483647 w 73"/>
                <a:gd name="T43" fmla="*/ 2147483647 h 55"/>
                <a:gd name="T44" fmla="*/ 2147483647 w 73"/>
                <a:gd name="T45" fmla="*/ 2147483647 h 55"/>
                <a:gd name="T46" fmla="*/ 2147483647 w 73"/>
                <a:gd name="T47" fmla="*/ 2147483647 h 55"/>
                <a:gd name="T48" fmla="*/ 2147483647 w 73"/>
                <a:gd name="T49" fmla="*/ 2147483647 h 55"/>
                <a:gd name="T50" fmla="*/ 2147483647 w 73"/>
                <a:gd name="T51" fmla="*/ 2147483647 h 55"/>
                <a:gd name="T52" fmla="*/ 2147483647 w 73"/>
                <a:gd name="T53" fmla="*/ 2147483647 h 55"/>
                <a:gd name="T54" fmla="*/ 2147483647 w 73"/>
                <a:gd name="T55" fmla="*/ 2147483647 h 55"/>
                <a:gd name="T56" fmla="*/ 2147483647 w 73"/>
                <a:gd name="T57" fmla="*/ 2147483647 h 55"/>
                <a:gd name="T58" fmla="*/ 2147483647 w 73"/>
                <a:gd name="T59" fmla="*/ 2147483647 h 55"/>
                <a:gd name="T60" fmla="*/ 2147483647 w 73"/>
                <a:gd name="T61" fmla="*/ 2147483647 h 55"/>
                <a:gd name="T62" fmla="*/ 2147483647 w 73"/>
                <a:gd name="T63" fmla="*/ 2147483647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55"/>
                <a:gd name="T98" fmla="*/ 73 w 73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55">
                  <a:moveTo>
                    <a:pt x="73" y="5"/>
                  </a:moveTo>
                  <a:lnTo>
                    <a:pt x="71" y="3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0" y="3"/>
                  </a:lnTo>
                  <a:lnTo>
                    <a:pt x="54" y="3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29" y="9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18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7"/>
                  </a:lnTo>
                  <a:lnTo>
                    <a:pt x="8" y="53"/>
                  </a:lnTo>
                  <a:lnTo>
                    <a:pt x="12" y="53"/>
                  </a:lnTo>
                  <a:lnTo>
                    <a:pt x="16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7" y="47"/>
                  </a:lnTo>
                  <a:lnTo>
                    <a:pt x="31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43" y="53"/>
                  </a:lnTo>
                  <a:lnTo>
                    <a:pt x="44" y="53"/>
                  </a:lnTo>
                  <a:lnTo>
                    <a:pt x="46" y="53"/>
                  </a:lnTo>
                  <a:lnTo>
                    <a:pt x="46" y="51"/>
                  </a:lnTo>
                  <a:lnTo>
                    <a:pt x="48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4" y="44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0" y="42"/>
                  </a:lnTo>
                  <a:lnTo>
                    <a:pt x="58" y="38"/>
                  </a:lnTo>
                  <a:lnTo>
                    <a:pt x="62" y="30"/>
                  </a:lnTo>
                  <a:lnTo>
                    <a:pt x="67" y="21"/>
                  </a:lnTo>
                  <a:lnTo>
                    <a:pt x="71" y="19"/>
                  </a:lnTo>
                  <a:lnTo>
                    <a:pt x="71" y="11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85" name="Freeform 219"/>
            <p:cNvSpPr>
              <a:spLocks noChangeAspect="1"/>
            </p:cNvSpPr>
            <p:nvPr/>
          </p:nvSpPr>
          <p:spPr bwMode="gray">
            <a:xfrm>
              <a:off x="3158983" y="3775048"/>
              <a:ext cx="91454" cy="93245"/>
            </a:xfrm>
            <a:custGeom>
              <a:avLst/>
              <a:gdLst>
                <a:gd name="T0" fmla="*/ 2147483647 w 50"/>
                <a:gd name="T1" fmla="*/ 2147483647 h 52"/>
                <a:gd name="T2" fmla="*/ 2147483647 w 50"/>
                <a:gd name="T3" fmla="*/ 2147483647 h 52"/>
                <a:gd name="T4" fmla="*/ 2147483647 w 50"/>
                <a:gd name="T5" fmla="*/ 2147483647 h 52"/>
                <a:gd name="T6" fmla="*/ 2147483647 w 50"/>
                <a:gd name="T7" fmla="*/ 2147483647 h 52"/>
                <a:gd name="T8" fmla="*/ 2147483647 w 50"/>
                <a:gd name="T9" fmla="*/ 2147483647 h 52"/>
                <a:gd name="T10" fmla="*/ 2147483647 w 50"/>
                <a:gd name="T11" fmla="*/ 2147483647 h 52"/>
                <a:gd name="T12" fmla="*/ 2147483647 w 50"/>
                <a:gd name="T13" fmla="*/ 2147483647 h 52"/>
                <a:gd name="T14" fmla="*/ 2147483647 w 50"/>
                <a:gd name="T15" fmla="*/ 2147483647 h 52"/>
                <a:gd name="T16" fmla="*/ 2147483647 w 50"/>
                <a:gd name="T17" fmla="*/ 2147483647 h 52"/>
                <a:gd name="T18" fmla="*/ 2147483647 w 50"/>
                <a:gd name="T19" fmla="*/ 2147483647 h 52"/>
                <a:gd name="T20" fmla="*/ 2147483647 w 50"/>
                <a:gd name="T21" fmla="*/ 2147483647 h 52"/>
                <a:gd name="T22" fmla="*/ 2147483647 w 50"/>
                <a:gd name="T23" fmla="*/ 2147483647 h 52"/>
                <a:gd name="T24" fmla="*/ 2147483647 w 50"/>
                <a:gd name="T25" fmla="*/ 2147483647 h 52"/>
                <a:gd name="T26" fmla="*/ 2147483647 w 50"/>
                <a:gd name="T27" fmla="*/ 2147483647 h 52"/>
                <a:gd name="T28" fmla="*/ 2147483647 w 50"/>
                <a:gd name="T29" fmla="*/ 2147483647 h 52"/>
                <a:gd name="T30" fmla="*/ 2147483647 w 50"/>
                <a:gd name="T31" fmla="*/ 2147483647 h 52"/>
                <a:gd name="T32" fmla="*/ 2147483647 w 50"/>
                <a:gd name="T33" fmla="*/ 2147483647 h 52"/>
                <a:gd name="T34" fmla="*/ 2147483647 w 50"/>
                <a:gd name="T35" fmla="*/ 2147483647 h 52"/>
                <a:gd name="T36" fmla="*/ 2147483647 w 50"/>
                <a:gd name="T37" fmla="*/ 2147483647 h 52"/>
                <a:gd name="T38" fmla="*/ 2147483647 w 50"/>
                <a:gd name="T39" fmla="*/ 2147483647 h 52"/>
                <a:gd name="T40" fmla="*/ 2147483647 w 50"/>
                <a:gd name="T41" fmla="*/ 2147483647 h 52"/>
                <a:gd name="T42" fmla="*/ 2147483647 w 50"/>
                <a:gd name="T43" fmla="*/ 2147483647 h 52"/>
                <a:gd name="T44" fmla="*/ 2147483647 w 50"/>
                <a:gd name="T45" fmla="*/ 2147483647 h 52"/>
                <a:gd name="T46" fmla="*/ 2147483647 w 50"/>
                <a:gd name="T47" fmla="*/ 2147483647 h 52"/>
                <a:gd name="T48" fmla="*/ 2147483647 w 50"/>
                <a:gd name="T49" fmla="*/ 2147483647 h 52"/>
                <a:gd name="T50" fmla="*/ 2147483647 w 50"/>
                <a:gd name="T51" fmla="*/ 2147483647 h 52"/>
                <a:gd name="T52" fmla="*/ 2147483647 w 50"/>
                <a:gd name="T53" fmla="*/ 2147483647 h 52"/>
                <a:gd name="T54" fmla="*/ 2147483647 w 50"/>
                <a:gd name="T55" fmla="*/ 2147483647 h 52"/>
                <a:gd name="T56" fmla="*/ 2147483647 w 50"/>
                <a:gd name="T57" fmla="*/ 2147483647 h 52"/>
                <a:gd name="T58" fmla="*/ 2147483647 w 50"/>
                <a:gd name="T59" fmla="*/ 0 h 52"/>
                <a:gd name="T60" fmla="*/ 0 w 50"/>
                <a:gd name="T61" fmla="*/ 2147483647 h 52"/>
                <a:gd name="T62" fmla="*/ 0 w 50"/>
                <a:gd name="T63" fmla="*/ 2147483647 h 52"/>
                <a:gd name="T64" fmla="*/ 2147483647 w 50"/>
                <a:gd name="T65" fmla="*/ 2147483647 h 52"/>
                <a:gd name="T66" fmla="*/ 2147483647 w 50"/>
                <a:gd name="T67" fmla="*/ 2147483647 h 52"/>
                <a:gd name="T68" fmla="*/ 2147483647 w 50"/>
                <a:gd name="T69" fmla="*/ 2147483647 h 52"/>
                <a:gd name="T70" fmla="*/ 2147483647 w 50"/>
                <a:gd name="T71" fmla="*/ 2147483647 h 52"/>
                <a:gd name="T72" fmla="*/ 2147483647 w 50"/>
                <a:gd name="T73" fmla="*/ 2147483647 h 52"/>
                <a:gd name="T74" fmla="*/ 2147483647 w 50"/>
                <a:gd name="T75" fmla="*/ 2147483647 h 52"/>
                <a:gd name="T76" fmla="*/ 2147483647 w 50"/>
                <a:gd name="T77" fmla="*/ 2147483647 h 52"/>
                <a:gd name="T78" fmla="*/ 2147483647 w 50"/>
                <a:gd name="T79" fmla="*/ 2147483647 h 52"/>
                <a:gd name="T80" fmla="*/ 2147483647 w 50"/>
                <a:gd name="T81" fmla="*/ 2147483647 h 52"/>
                <a:gd name="T82" fmla="*/ 2147483647 w 50"/>
                <a:gd name="T83" fmla="*/ 2147483647 h 52"/>
                <a:gd name="T84" fmla="*/ 2147483647 w 50"/>
                <a:gd name="T85" fmla="*/ 2147483647 h 52"/>
                <a:gd name="T86" fmla="*/ 2147483647 w 50"/>
                <a:gd name="T87" fmla="*/ 2147483647 h 52"/>
                <a:gd name="T88" fmla="*/ 2147483647 w 50"/>
                <a:gd name="T89" fmla="*/ 2147483647 h 52"/>
                <a:gd name="T90" fmla="*/ 2147483647 w 50"/>
                <a:gd name="T91" fmla="*/ 2147483647 h 52"/>
                <a:gd name="T92" fmla="*/ 2147483647 w 50"/>
                <a:gd name="T93" fmla="*/ 2147483647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"/>
                <a:gd name="T142" fmla="*/ 0 h 52"/>
                <a:gd name="T143" fmla="*/ 50 w 50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" h="52">
                  <a:moveTo>
                    <a:pt x="35" y="52"/>
                  </a:moveTo>
                  <a:lnTo>
                    <a:pt x="35" y="46"/>
                  </a:lnTo>
                  <a:lnTo>
                    <a:pt x="37" y="40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2" y="35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50" y="31"/>
                  </a:lnTo>
                  <a:lnTo>
                    <a:pt x="46" y="27"/>
                  </a:lnTo>
                  <a:lnTo>
                    <a:pt x="44" y="25"/>
                  </a:lnTo>
                  <a:lnTo>
                    <a:pt x="46" y="23"/>
                  </a:lnTo>
                  <a:lnTo>
                    <a:pt x="50" y="21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0" y="12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1" y="6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2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4" y="29"/>
                  </a:lnTo>
                  <a:lnTo>
                    <a:pt x="19" y="35"/>
                  </a:lnTo>
                  <a:lnTo>
                    <a:pt x="23" y="40"/>
                  </a:lnTo>
                  <a:lnTo>
                    <a:pt x="23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3" y="48"/>
                  </a:lnTo>
                  <a:lnTo>
                    <a:pt x="35" y="50"/>
                  </a:lnTo>
                  <a:lnTo>
                    <a:pt x="35" y="52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87" name="Freeform 223"/>
            <p:cNvSpPr>
              <a:spLocks noChangeAspect="1"/>
            </p:cNvSpPr>
            <p:nvPr/>
          </p:nvSpPr>
          <p:spPr bwMode="gray">
            <a:xfrm>
              <a:off x="3363190" y="3391833"/>
              <a:ext cx="170382" cy="158062"/>
            </a:xfrm>
            <a:custGeom>
              <a:avLst/>
              <a:gdLst>
                <a:gd name="T0" fmla="*/ 2147483647 w 93"/>
                <a:gd name="T1" fmla="*/ 2147483647 h 86"/>
                <a:gd name="T2" fmla="*/ 2147483647 w 93"/>
                <a:gd name="T3" fmla="*/ 2147483647 h 86"/>
                <a:gd name="T4" fmla="*/ 2147483647 w 93"/>
                <a:gd name="T5" fmla="*/ 2147483647 h 86"/>
                <a:gd name="T6" fmla="*/ 2147483647 w 93"/>
                <a:gd name="T7" fmla="*/ 2147483647 h 86"/>
                <a:gd name="T8" fmla="*/ 2147483647 w 93"/>
                <a:gd name="T9" fmla="*/ 2147483647 h 86"/>
                <a:gd name="T10" fmla="*/ 2147483647 w 93"/>
                <a:gd name="T11" fmla="*/ 2147483647 h 86"/>
                <a:gd name="T12" fmla="*/ 2147483647 w 93"/>
                <a:gd name="T13" fmla="*/ 2147483647 h 86"/>
                <a:gd name="T14" fmla="*/ 2147483647 w 93"/>
                <a:gd name="T15" fmla="*/ 2147483647 h 86"/>
                <a:gd name="T16" fmla="*/ 2147483647 w 93"/>
                <a:gd name="T17" fmla="*/ 2147483647 h 86"/>
                <a:gd name="T18" fmla="*/ 2147483647 w 93"/>
                <a:gd name="T19" fmla="*/ 2147483647 h 86"/>
                <a:gd name="T20" fmla="*/ 2147483647 w 93"/>
                <a:gd name="T21" fmla="*/ 2147483647 h 86"/>
                <a:gd name="T22" fmla="*/ 2147483647 w 93"/>
                <a:gd name="T23" fmla="*/ 2147483647 h 86"/>
                <a:gd name="T24" fmla="*/ 2147483647 w 93"/>
                <a:gd name="T25" fmla="*/ 2147483647 h 86"/>
                <a:gd name="T26" fmla="*/ 2147483647 w 93"/>
                <a:gd name="T27" fmla="*/ 2147483647 h 86"/>
                <a:gd name="T28" fmla="*/ 2147483647 w 93"/>
                <a:gd name="T29" fmla="*/ 2147483647 h 86"/>
                <a:gd name="T30" fmla="*/ 2147483647 w 93"/>
                <a:gd name="T31" fmla="*/ 2147483647 h 86"/>
                <a:gd name="T32" fmla="*/ 2147483647 w 93"/>
                <a:gd name="T33" fmla="*/ 2147483647 h 86"/>
                <a:gd name="T34" fmla="*/ 2147483647 w 93"/>
                <a:gd name="T35" fmla="*/ 2147483647 h 86"/>
                <a:gd name="T36" fmla="*/ 2147483647 w 93"/>
                <a:gd name="T37" fmla="*/ 2147483647 h 86"/>
                <a:gd name="T38" fmla="*/ 2147483647 w 93"/>
                <a:gd name="T39" fmla="*/ 2147483647 h 86"/>
                <a:gd name="T40" fmla="*/ 2147483647 w 93"/>
                <a:gd name="T41" fmla="*/ 2147483647 h 86"/>
                <a:gd name="T42" fmla="*/ 2147483647 w 93"/>
                <a:gd name="T43" fmla="*/ 2147483647 h 86"/>
                <a:gd name="T44" fmla="*/ 2147483647 w 93"/>
                <a:gd name="T45" fmla="*/ 2147483647 h 86"/>
                <a:gd name="T46" fmla="*/ 2147483647 w 93"/>
                <a:gd name="T47" fmla="*/ 2147483647 h 86"/>
                <a:gd name="T48" fmla="*/ 2147483647 w 93"/>
                <a:gd name="T49" fmla="*/ 2147483647 h 86"/>
                <a:gd name="T50" fmla="*/ 2147483647 w 93"/>
                <a:gd name="T51" fmla="*/ 2147483647 h 86"/>
                <a:gd name="T52" fmla="*/ 2147483647 w 93"/>
                <a:gd name="T53" fmla="*/ 2147483647 h 86"/>
                <a:gd name="T54" fmla="*/ 2147483647 w 93"/>
                <a:gd name="T55" fmla="*/ 2147483647 h 86"/>
                <a:gd name="T56" fmla="*/ 2147483647 w 93"/>
                <a:gd name="T57" fmla="*/ 2147483647 h 86"/>
                <a:gd name="T58" fmla="*/ 2147483647 w 93"/>
                <a:gd name="T59" fmla="*/ 2147483647 h 86"/>
                <a:gd name="T60" fmla="*/ 2147483647 w 93"/>
                <a:gd name="T61" fmla="*/ 2147483647 h 86"/>
                <a:gd name="T62" fmla="*/ 2147483647 w 93"/>
                <a:gd name="T63" fmla="*/ 2147483647 h 86"/>
                <a:gd name="T64" fmla="*/ 2147483647 w 93"/>
                <a:gd name="T65" fmla="*/ 2147483647 h 86"/>
                <a:gd name="T66" fmla="*/ 0 w 93"/>
                <a:gd name="T67" fmla="*/ 2147483647 h 86"/>
                <a:gd name="T68" fmla="*/ 0 w 93"/>
                <a:gd name="T69" fmla="*/ 2147483647 h 86"/>
                <a:gd name="T70" fmla="*/ 2147483647 w 93"/>
                <a:gd name="T71" fmla="*/ 2147483647 h 86"/>
                <a:gd name="T72" fmla="*/ 0 w 93"/>
                <a:gd name="T73" fmla="*/ 2147483647 h 86"/>
                <a:gd name="T74" fmla="*/ 2147483647 w 93"/>
                <a:gd name="T75" fmla="*/ 2147483647 h 86"/>
                <a:gd name="T76" fmla="*/ 2147483647 w 93"/>
                <a:gd name="T77" fmla="*/ 2147483647 h 86"/>
                <a:gd name="T78" fmla="*/ 2147483647 w 93"/>
                <a:gd name="T79" fmla="*/ 2147483647 h 86"/>
                <a:gd name="T80" fmla="*/ 2147483647 w 93"/>
                <a:gd name="T81" fmla="*/ 2147483647 h 86"/>
                <a:gd name="T82" fmla="*/ 2147483647 w 93"/>
                <a:gd name="T83" fmla="*/ 2147483647 h 86"/>
                <a:gd name="T84" fmla="*/ 2147483647 w 93"/>
                <a:gd name="T85" fmla="*/ 2147483647 h 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86"/>
                <a:gd name="T131" fmla="*/ 93 w 93"/>
                <a:gd name="T132" fmla="*/ 86 h 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86">
                  <a:moveTo>
                    <a:pt x="27" y="17"/>
                  </a:moveTo>
                  <a:lnTo>
                    <a:pt x="29" y="13"/>
                  </a:lnTo>
                  <a:lnTo>
                    <a:pt x="35" y="12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8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8" y="4"/>
                  </a:lnTo>
                  <a:lnTo>
                    <a:pt x="71" y="6"/>
                  </a:lnTo>
                  <a:lnTo>
                    <a:pt x="73" y="8"/>
                  </a:lnTo>
                  <a:lnTo>
                    <a:pt x="77" y="12"/>
                  </a:lnTo>
                  <a:lnTo>
                    <a:pt x="79" y="15"/>
                  </a:lnTo>
                  <a:lnTo>
                    <a:pt x="81" y="19"/>
                  </a:lnTo>
                  <a:lnTo>
                    <a:pt x="81" y="25"/>
                  </a:lnTo>
                  <a:lnTo>
                    <a:pt x="81" y="31"/>
                  </a:lnTo>
                  <a:lnTo>
                    <a:pt x="83" y="36"/>
                  </a:lnTo>
                  <a:lnTo>
                    <a:pt x="87" y="38"/>
                  </a:lnTo>
                  <a:lnTo>
                    <a:pt x="91" y="42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3" y="50"/>
                  </a:lnTo>
                  <a:lnTo>
                    <a:pt x="91" y="52"/>
                  </a:lnTo>
                  <a:lnTo>
                    <a:pt x="87" y="52"/>
                  </a:lnTo>
                  <a:lnTo>
                    <a:pt x="83" y="54"/>
                  </a:lnTo>
                  <a:lnTo>
                    <a:pt x="85" y="58"/>
                  </a:lnTo>
                  <a:lnTo>
                    <a:pt x="87" y="59"/>
                  </a:lnTo>
                  <a:lnTo>
                    <a:pt x="87" y="69"/>
                  </a:lnTo>
                  <a:lnTo>
                    <a:pt x="87" y="75"/>
                  </a:lnTo>
                  <a:lnTo>
                    <a:pt x="83" y="75"/>
                  </a:lnTo>
                  <a:lnTo>
                    <a:pt x="81" y="77"/>
                  </a:lnTo>
                  <a:lnTo>
                    <a:pt x="79" y="79"/>
                  </a:lnTo>
                  <a:lnTo>
                    <a:pt x="79" y="83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5" y="84"/>
                  </a:lnTo>
                  <a:lnTo>
                    <a:pt x="70" y="84"/>
                  </a:lnTo>
                  <a:lnTo>
                    <a:pt x="66" y="84"/>
                  </a:lnTo>
                  <a:lnTo>
                    <a:pt x="62" y="83"/>
                  </a:lnTo>
                  <a:lnTo>
                    <a:pt x="60" y="84"/>
                  </a:lnTo>
                  <a:lnTo>
                    <a:pt x="56" y="83"/>
                  </a:lnTo>
                  <a:lnTo>
                    <a:pt x="54" y="83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0" y="83"/>
                  </a:lnTo>
                  <a:lnTo>
                    <a:pt x="46" y="83"/>
                  </a:lnTo>
                  <a:lnTo>
                    <a:pt x="41" y="83"/>
                  </a:lnTo>
                  <a:lnTo>
                    <a:pt x="35" y="83"/>
                  </a:lnTo>
                  <a:lnTo>
                    <a:pt x="29" y="81"/>
                  </a:lnTo>
                  <a:lnTo>
                    <a:pt x="22" y="81"/>
                  </a:lnTo>
                  <a:lnTo>
                    <a:pt x="16" y="81"/>
                  </a:lnTo>
                  <a:lnTo>
                    <a:pt x="12" y="81"/>
                  </a:lnTo>
                  <a:lnTo>
                    <a:pt x="12" y="83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4" y="81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6"/>
                  </a:lnTo>
                  <a:lnTo>
                    <a:pt x="22" y="29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1" name="Freeform 229"/>
            <p:cNvSpPr>
              <a:spLocks noChangeAspect="1"/>
            </p:cNvSpPr>
            <p:nvPr/>
          </p:nvSpPr>
          <p:spPr bwMode="gray">
            <a:xfrm>
              <a:off x="3031197" y="3637455"/>
              <a:ext cx="159106" cy="86423"/>
            </a:xfrm>
            <a:custGeom>
              <a:avLst/>
              <a:gdLst>
                <a:gd name="T0" fmla="*/ 2147483647 w 86"/>
                <a:gd name="T1" fmla="*/ 2147483647 h 46"/>
                <a:gd name="T2" fmla="*/ 0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0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2147483647 h 46"/>
                <a:gd name="T44" fmla="*/ 2147483647 w 86"/>
                <a:gd name="T45" fmla="*/ 2147483647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2147483647 w 86"/>
                <a:gd name="T57" fmla="*/ 2147483647 h 46"/>
                <a:gd name="T58" fmla="*/ 2147483647 w 86"/>
                <a:gd name="T59" fmla="*/ 2147483647 h 46"/>
                <a:gd name="T60" fmla="*/ 2147483647 w 86"/>
                <a:gd name="T61" fmla="*/ 2147483647 h 46"/>
                <a:gd name="T62" fmla="*/ 2147483647 w 86"/>
                <a:gd name="T63" fmla="*/ 2147483647 h 46"/>
                <a:gd name="T64" fmla="*/ 2147483647 w 86"/>
                <a:gd name="T65" fmla="*/ 2147483647 h 46"/>
                <a:gd name="T66" fmla="*/ 2147483647 w 86"/>
                <a:gd name="T67" fmla="*/ 2147483647 h 46"/>
                <a:gd name="T68" fmla="*/ 2147483647 w 86"/>
                <a:gd name="T69" fmla="*/ 2147483647 h 46"/>
                <a:gd name="T70" fmla="*/ 2147483647 w 86"/>
                <a:gd name="T71" fmla="*/ 2147483647 h 46"/>
                <a:gd name="T72" fmla="*/ 2147483647 w 86"/>
                <a:gd name="T73" fmla="*/ 2147483647 h 46"/>
                <a:gd name="T74" fmla="*/ 2147483647 w 86"/>
                <a:gd name="T75" fmla="*/ 2147483647 h 46"/>
                <a:gd name="T76" fmla="*/ 2147483647 w 86"/>
                <a:gd name="T77" fmla="*/ 2147483647 h 46"/>
                <a:gd name="T78" fmla="*/ 2147483647 w 86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46"/>
                <a:gd name="T122" fmla="*/ 86 w 86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46">
                  <a:moveTo>
                    <a:pt x="4" y="41"/>
                  </a:moveTo>
                  <a:lnTo>
                    <a:pt x="4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6" y="29"/>
                  </a:lnTo>
                  <a:lnTo>
                    <a:pt x="10" y="29"/>
                  </a:lnTo>
                  <a:lnTo>
                    <a:pt x="13" y="27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29" y="25"/>
                  </a:lnTo>
                  <a:lnTo>
                    <a:pt x="31" y="27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3" y="19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4" y="27"/>
                  </a:lnTo>
                  <a:lnTo>
                    <a:pt x="81" y="31"/>
                  </a:lnTo>
                  <a:lnTo>
                    <a:pt x="77" y="33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3" y="37"/>
                  </a:lnTo>
                  <a:lnTo>
                    <a:pt x="67" y="37"/>
                  </a:lnTo>
                  <a:lnTo>
                    <a:pt x="63" y="37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1" y="46"/>
                  </a:lnTo>
                  <a:lnTo>
                    <a:pt x="27" y="46"/>
                  </a:lnTo>
                  <a:lnTo>
                    <a:pt x="25" y="46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3" y="42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2" name="Freeform 244"/>
            <p:cNvSpPr>
              <a:spLocks noChangeAspect="1" noEditPoints="1"/>
            </p:cNvSpPr>
            <p:nvPr/>
          </p:nvSpPr>
          <p:spPr bwMode="gray">
            <a:xfrm>
              <a:off x="3800419" y="3896723"/>
              <a:ext cx="78926" cy="79600"/>
            </a:xfrm>
            <a:custGeom>
              <a:avLst/>
              <a:gdLst>
                <a:gd name="T0" fmla="*/ 2147483647 w 43"/>
                <a:gd name="T1" fmla="*/ 2147483647 h 44"/>
                <a:gd name="T2" fmla="*/ 2147483647 w 43"/>
                <a:gd name="T3" fmla="*/ 2147483647 h 44"/>
                <a:gd name="T4" fmla="*/ 2147483647 w 43"/>
                <a:gd name="T5" fmla="*/ 2147483647 h 44"/>
                <a:gd name="T6" fmla="*/ 2147483647 w 43"/>
                <a:gd name="T7" fmla="*/ 2147483647 h 44"/>
                <a:gd name="T8" fmla="*/ 0 w 43"/>
                <a:gd name="T9" fmla="*/ 2147483647 h 44"/>
                <a:gd name="T10" fmla="*/ 2147483647 w 43"/>
                <a:gd name="T11" fmla="*/ 2147483647 h 44"/>
                <a:gd name="T12" fmla="*/ 2147483647 w 43"/>
                <a:gd name="T13" fmla="*/ 2147483647 h 44"/>
                <a:gd name="T14" fmla="*/ 2147483647 w 43"/>
                <a:gd name="T15" fmla="*/ 2147483647 h 44"/>
                <a:gd name="T16" fmla="*/ 2147483647 w 43"/>
                <a:gd name="T17" fmla="*/ 2147483647 h 44"/>
                <a:gd name="T18" fmla="*/ 2147483647 w 43"/>
                <a:gd name="T19" fmla="*/ 2147483647 h 44"/>
                <a:gd name="T20" fmla="*/ 2147483647 w 43"/>
                <a:gd name="T21" fmla="*/ 2147483647 h 44"/>
                <a:gd name="T22" fmla="*/ 2147483647 w 43"/>
                <a:gd name="T23" fmla="*/ 2147483647 h 44"/>
                <a:gd name="T24" fmla="*/ 2147483647 w 43"/>
                <a:gd name="T25" fmla="*/ 2147483647 h 44"/>
                <a:gd name="T26" fmla="*/ 2147483647 w 43"/>
                <a:gd name="T27" fmla="*/ 2147483647 h 44"/>
                <a:gd name="T28" fmla="*/ 2147483647 w 43"/>
                <a:gd name="T29" fmla="*/ 2147483647 h 44"/>
                <a:gd name="T30" fmla="*/ 2147483647 w 43"/>
                <a:gd name="T31" fmla="*/ 2147483647 h 44"/>
                <a:gd name="T32" fmla="*/ 2147483647 w 43"/>
                <a:gd name="T33" fmla="*/ 2147483647 h 44"/>
                <a:gd name="T34" fmla="*/ 2147483647 w 43"/>
                <a:gd name="T35" fmla="*/ 2147483647 h 44"/>
                <a:gd name="T36" fmla="*/ 2147483647 w 43"/>
                <a:gd name="T37" fmla="*/ 2147483647 h 44"/>
                <a:gd name="T38" fmla="*/ 2147483647 w 43"/>
                <a:gd name="T39" fmla="*/ 2147483647 h 44"/>
                <a:gd name="T40" fmla="*/ 2147483647 w 43"/>
                <a:gd name="T41" fmla="*/ 2147483647 h 44"/>
                <a:gd name="T42" fmla="*/ 2147483647 w 43"/>
                <a:gd name="T43" fmla="*/ 2147483647 h 44"/>
                <a:gd name="T44" fmla="*/ 2147483647 w 43"/>
                <a:gd name="T45" fmla="*/ 2147483647 h 44"/>
                <a:gd name="T46" fmla="*/ 2147483647 w 43"/>
                <a:gd name="T47" fmla="*/ 2147483647 h 44"/>
                <a:gd name="T48" fmla="*/ 2147483647 w 43"/>
                <a:gd name="T49" fmla="*/ 2147483647 h 44"/>
                <a:gd name="T50" fmla="*/ 2147483647 w 43"/>
                <a:gd name="T51" fmla="*/ 2147483647 h 44"/>
                <a:gd name="T52" fmla="*/ 2147483647 w 43"/>
                <a:gd name="T53" fmla="*/ 2147483647 h 44"/>
                <a:gd name="T54" fmla="*/ 2147483647 w 43"/>
                <a:gd name="T55" fmla="*/ 2147483647 h 44"/>
                <a:gd name="T56" fmla="*/ 2147483647 w 43"/>
                <a:gd name="T57" fmla="*/ 2147483647 h 44"/>
                <a:gd name="T58" fmla="*/ 2147483647 w 43"/>
                <a:gd name="T59" fmla="*/ 2147483647 h 44"/>
                <a:gd name="T60" fmla="*/ 2147483647 w 43"/>
                <a:gd name="T61" fmla="*/ 2147483647 h 44"/>
                <a:gd name="T62" fmla="*/ 2147483647 w 43"/>
                <a:gd name="T63" fmla="*/ 2147483647 h 44"/>
                <a:gd name="T64" fmla="*/ 2147483647 w 43"/>
                <a:gd name="T65" fmla="*/ 2147483647 h 44"/>
                <a:gd name="T66" fmla="*/ 2147483647 w 43"/>
                <a:gd name="T67" fmla="*/ 2147483647 h 44"/>
                <a:gd name="T68" fmla="*/ 2147483647 w 43"/>
                <a:gd name="T69" fmla="*/ 2147483647 h 44"/>
                <a:gd name="T70" fmla="*/ 2147483647 w 43"/>
                <a:gd name="T71" fmla="*/ 2147483647 h 44"/>
                <a:gd name="T72" fmla="*/ 2147483647 w 43"/>
                <a:gd name="T73" fmla="*/ 2147483647 h 44"/>
                <a:gd name="T74" fmla="*/ 2147483647 w 43"/>
                <a:gd name="T75" fmla="*/ 2147483647 h 44"/>
                <a:gd name="T76" fmla="*/ 2147483647 w 43"/>
                <a:gd name="T77" fmla="*/ 2147483647 h 44"/>
                <a:gd name="T78" fmla="*/ 2147483647 w 43"/>
                <a:gd name="T79" fmla="*/ 2147483647 h 44"/>
                <a:gd name="T80" fmla="*/ 2147483647 w 43"/>
                <a:gd name="T81" fmla="*/ 0 h 44"/>
                <a:gd name="T82" fmla="*/ 2147483647 w 43"/>
                <a:gd name="T83" fmla="*/ 2147483647 h 44"/>
                <a:gd name="T84" fmla="*/ 2147483647 w 43"/>
                <a:gd name="T85" fmla="*/ 2147483647 h 44"/>
                <a:gd name="T86" fmla="*/ 2147483647 w 43"/>
                <a:gd name="T87" fmla="*/ 2147483647 h 44"/>
                <a:gd name="T88" fmla="*/ 2147483647 w 43"/>
                <a:gd name="T89" fmla="*/ 2147483647 h 44"/>
                <a:gd name="T90" fmla="*/ 2147483647 w 43"/>
                <a:gd name="T91" fmla="*/ 2147483647 h 44"/>
                <a:gd name="T92" fmla="*/ 2147483647 w 43"/>
                <a:gd name="T93" fmla="*/ 2147483647 h 44"/>
                <a:gd name="T94" fmla="*/ 2147483647 w 43"/>
                <a:gd name="T95" fmla="*/ 2147483647 h 44"/>
                <a:gd name="T96" fmla="*/ 2147483647 w 43"/>
                <a:gd name="T97" fmla="*/ 2147483647 h 44"/>
                <a:gd name="T98" fmla="*/ 2147483647 w 43"/>
                <a:gd name="T99" fmla="*/ 2147483647 h 44"/>
                <a:gd name="T100" fmla="*/ 2147483647 w 43"/>
                <a:gd name="T101" fmla="*/ 2147483647 h 44"/>
                <a:gd name="T102" fmla="*/ 2147483647 w 43"/>
                <a:gd name="T103" fmla="*/ 2147483647 h 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"/>
                <a:gd name="T157" fmla="*/ 0 h 44"/>
                <a:gd name="T158" fmla="*/ 43 w 43"/>
                <a:gd name="T159" fmla="*/ 44 h 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" h="44">
                  <a:moveTo>
                    <a:pt x="4" y="2"/>
                  </a:moveTo>
                  <a:lnTo>
                    <a:pt x="4" y="6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4" y="25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3" y="37"/>
                  </a:lnTo>
                  <a:lnTo>
                    <a:pt x="35" y="41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3" y="35"/>
                  </a:lnTo>
                  <a:lnTo>
                    <a:pt x="43" y="31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3" y="20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2"/>
                  </a:lnTo>
                  <a:close/>
                  <a:moveTo>
                    <a:pt x="18" y="20"/>
                  </a:moveTo>
                  <a:lnTo>
                    <a:pt x="22" y="21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4" name="Freeform 250"/>
            <p:cNvSpPr>
              <a:spLocks noChangeAspect="1"/>
            </p:cNvSpPr>
            <p:nvPr/>
          </p:nvSpPr>
          <p:spPr bwMode="gray">
            <a:xfrm>
              <a:off x="3236657" y="3868294"/>
              <a:ext cx="46353" cy="92109"/>
            </a:xfrm>
            <a:custGeom>
              <a:avLst/>
              <a:gdLst>
                <a:gd name="T0" fmla="*/ 2147483647 w 25"/>
                <a:gd name="T1" fmla="*/ 2147483647 h 48"/>
                <a:gd name="T2" fmla="*/ 2147483647 w 25"/>
                <a:gd name="T3" fmla="*/ 2147483647 h 48"/>
                <a:gd name="T4" fmla="*/ 2147483647 w 25"/>
                <a:gd name="T5" fmla="*/ 2147483647 h 48"/>
                <a:gd name="T6" fmla="*/ 2147483647 w 25"/>
                <a:gd name="T7" fmla="*/ 2147483647 h 48"/>
                <a:gd name="T8" fmla="*/ 2147483647 w 25"/>
                <a:gd name="T9" fmla="*/ 2147483647 h 48"/>
                <a:gd name="T10" fmla="*/ 2147483647 w 25"/>
                <a:gd name="T11" fmla="*/ 2147483647 h 48"/>
                <a:gd name="T12" fmla="*/ 2147483647 w 25"/>
                <a:gd name="T13" fmla="*/ 2147483647 h 48"/>
                <a:gd name="T14" fmla="*/ 2147483647 w 25"/>
                <a:gd name="T15" fmla="*/ 2147483647 h 48"/>
                <a:gd name="T16" fmla="*/ 2147483647 w 25"/>
                <a:gd name="T17" fmla="*/ 2147483647 h 48"/>
                <a:gd name="T18" fmla="*/ 2147483647 w 25"/>
                <a:gd name="T19" fmla="*/ 2147483647 h 48"/>
                <a:gd name="T20" fmla="*/ 2147483647 w 25"/>
                <a:gd name="T21" fmla="*/ 2147483647 h 48"/>
                <a:gd name="T22" fmla="*/ 2147483647 w 25"/>
                <a:gd name="T23" fmla="*/ 2147483647 h 48"/>
                <a:gd name="T24" fmla="*/ 2147483647 w 25"/>
                <a:gd name="T25" fmla="*/ 2147483647 h 48"/>
                <a:gd name="T26" fmla="*/ 2147483647 w 25"/>
                <a:gd name="T27" fmla="*/ 2147483647 h 48"/>
                <a:gd name="T28" fmla="*/ 2147483647 w 25"/>
                <a:gd name="T29" fmla="*/ 2147483647 h 48"/>
                <a:gd name="T30" fmla="*/ 2147483647 w 25"/>
                <a:gd name="T31" fmla="*/ 2147483647 h 48"/>
                <a:gd name="T32" fmla="*/ 2147483647 w 25"/>
                <a:gd name="T33" fmla="*/ 2147483647 h 48"/>
                <a:gd name="T34" fmla="*/ 2147483647 w 25"/>
                <a:gd name="T35" fmla="*/ 2147483647 h 48"/>
                <a:gd name="T36" fmla="*/ 2147483647 w 25"/>
                <a:gd name="T37" fmla="*/ 2147483647 h 48"/>
                <a:gd name="T38" fmla="*/ 2147483647 w 25"/>
                <a:gd name="T39" fmla="*/ 0 h 48"/>
                <a:gd name="T40" fmla="*/ 2147483647 w 25"/>
                <a:gd name="T41" fmla="*/ 2147483647 h 48"/>
                <a:gd name="T42" fmla="*/ 0 w 25"/>
                <a:gd name="T43" fmla="*/ 2147483647 h 48"/>
                <a:gd name="T44" fmla="*/ 2147483647 w 25"/>
                <a:gd name="T45" fmla="*/ 2147483647 h 48"/>
                <a:gd name="T46" fmla="*/ 2147483647 w 25"/>
                <a:gd name="T47" fmla="*/ 2147483647 h 48"/>
                <a:gd name="T48" fmla="*/ 2147483647 w 25"/>
                <a:gd name="T49" fmla="*/ 2147483647 h 48"/>
                <a:gd name="T50" fmla="*/ 2147483647 w 25"/>
                <a:gd name="T51" fmla="*/ 2147483647 h 48"/>
                <a:gd name="T52" fmla="*/ 2147483647 w 25"/>
                <a:gd name="T53" fmla="*/ 2147483647 h 48"/>
                <a:gd name="T54" fmla="*/ 2147483647 w 25"/>
                <a:gd name="T55" fmla="*/ 2147483647 h 48"/>
                <a:gd name="T56" fmla="*/ 2147483647 w 25"/>
                <a:gd name="T57" fmla="*/ 2147483647 h 48"/>
                <a:gd name="T58" fmla="*/ 2147483647 w 25"/>
                <a:gd name="T59" fmla="*/ 2147483647 h 48"/>
                <a:gd name="T60" fmla="*/ 2147483647 w 25"/>
                <a:gd name="T61" fmla="*/ 2147483647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"/>
                <a:gd name="T94" fmla="*/ 0 h 48"/>
                <a:gd name="T95" fmla="*/ 25 w 25"/>
                <a:gd name="T96" fmla="*/ 48 h 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" h="48">
                  <a:moveTo>
                    <a:pt x="12" y="48"/>
                  </a:moveTo>
                  <a:lnTo>
                    <a:pt x="14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5" y="33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0" y="25"/>
                  </a:lnTo>
                  <a:lnTo>
                    <a:pt x="21" y="21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20" y="8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5D73AF"/>
            </a:solidFill>
            <a:ln w="635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5" name="Freeform 251"/>
            <p:cNvSpPr>
              <a:spLocks noChangeAspect="1"/>
            </p:cNvSpPr>
            <p:nvPr/>
          </p:nvSpPr>
          <p:spPr bwMode="gray">
            <a:xfrm>
              <a:off x="6970017" y="3106411"/>
              <a:ext cx="66398" cy="43211"/>
            </a:xfrm>
            <a:custGeom>
              <a:avLst/>
              <a:gdLst>
                <a:gd name="T0" fmla="*/ 2147483647 w 36"/>
                <a:gd name="T1" fmla="*/ 0 h 22"/>
                <a:gd name="T2" fmla="*/ 2147483647 w 36"/>
                <a:gd name="T3" fmla="*/ 2147483647 h 22"/>
                <a:gd name="T4" fmla="*/ 0 w 36"/>
                <a:gd name="T5" fmla="*/ 2147483647 h 22"/>
                <a:gd name="T6" fmla="*/ 2147483647 w 36"/>
                <a:gd name="T7" fmla="*/ 2147483647 h 22"/>
                <a:gd name="T8" fmla="*/ 2147483647 w 36"/>
                <a:gd name="T9" fmla="*/ 2147483647 h 22"/>
                <a:gd name="T10" fmla="*/ 2147483647 w 36"/>
                <a:gd name="T11" fmla="*/ 2147483647 h 22"/>
                <a:gd name="T12" fmla="*/ 2147483647 w 36"/>
                <a:gd name="T13" fmla="*/ 2147483647 h 22"/>
                <a:gd name="T14" fmla="*/ 2147483647 w 36"/>
                <a:gd name="T15" fmla="*/ 2147483647 h 22"/>
                <a:gd name="T16" fmla="*/ 2147483647 w 36"/>
                <a:gd name="T17" fmla="*/ 2147483647 h 22"/>
                <a:gd name="T18" fmla="*/ 2147483647 w 36"/>
                <a:gd name="T19" fmla="*/ 2147483647 h 22"/>
                <a:gd name="T20" fmla="*/ 2147483647 w 36"/>
                <a:gd name="T21" fmla="*/ 2147483647 h 22"/>
                <a:gd name="T22" fmla="*/ 2147483647 w 36"/>
                <a:gd name="T23" fmla="*/ 2147483647 h 22"/>
                <a:gd name="T24" fmla="*/ 2147483647 w 36"/>
                <a:gd name="T25" fmla="*/ 2147483647 h 22"/>
                <a:gd name="T26" fmla="*/ 2147483647 w 36"/>
                <a:gd name="T27" fmla="*/ 2147483647 h 22"/>
                <a:gd name="T28" fmla="*/ 2147483647 w 36"/>
                <a:gd name="T29" fmla="*/ 2147483647 h 22"/>
                <a:gd name="T30" fmla="*/ 2147483647 w 36"/>
                <a:gd name="T31" fmla="*/ 2147483647 h 22"/>
                <a:gd name="T32" fmla="*/ 2147483647 w 36"/>
                <a:gd name="T33" fmla="*/ 0 h 22"/>
                <a:gd name="T34" fmla="*/ 2147483647 w 36"/>
                <a:gd name="T35" fmla="*/ 2147483647 h 22"/>
                <a:gd name="T36" fmla="*/ 2147483647 w 36"/>
                <a:gd name="T37" fmla="*/ 2147483647 h 22"/>
                <a:gd name="T38" fmla="*/ 2147483647 w 36"/>
                <a:gd name="T39" fmla="*/ 2147483647 h 22"/>
                <a:gd name="T40" fmla="*/ 2147483647 w 36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22"/>
                <a:gd name="T65" fmla="*/ 36 w 36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22">
                  <a:moveTo>
                    <a:pt x="2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9" y="8"/>
                  </a:lnTo>
                  <a:lnTo>
                    <a:pt x="15" y="8"/>
                  </a:lnTo>
                  <a:lnTo>
                    <a:pt x="21" y="10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3" y="6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6" name="Freeform 252"/>
            <p:cNvSpPr>
              <a:spLocks noChangeAspect="1"/>
            </p:cNvSpPr>
            <p:nvPr/>
          </p:nvSpPr>
          <p:spPr bwMode="gray">
            <a:xfrm>
              <a:off x="6768315" y="3223537"/>
              <a:ext cx="32573" cy="29566"/>
            </a:xfrm>
            <a:custGeom>
              <a:avLst/>
              <a:gdLst>
                <a:gd name="T0" fmla="*/ 2147483647 w 16"/>
                <a:gd name="T1" fmla="*/ 0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0 w 16"/>
                <a:gd name="T7" fmla="*/ 2147483647 h 15"/>
                <a:gd name="T8" fmla="*/ 0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2147483647 w 16"/>
                <a:gd name="T15" fmla="*/ 2147483647 h 15"/>
                <a:gd name="T16" fmla="*/ 2147483647 w 16"/>
                <a:gd name="T17" fmla="*/ 2147483647 h 15"/>
                <a:gd name="T18" fmla="*/ 2147483647 w 16"/>
                <a:gd name="T19" fmla="*/ 2147483647 h 15"/>
                <a:gd name="T20" fmla="*/ 2147483647 w 16"/>
                <a:gd name="T21" fmla="*/ 2147483647 h 15"/>
                <a:gd name="T22" fmla="*/ 2147483647 w 16"/>
                <a:gd name="T23" fmla="*/ 2147483647 h 15"/>
                <a:gd name="T24" fmla="*/ 2147483647 w 16"/>
                <a:gd name="T25" fmla="*/ 2147483647 h 15"/>
                <a:gd name="T26" fmla="*/ 2147483647 w 16"/>
                <a:gd name="T27" fmla="*/ 2147483647 h 15"/>
                <a:gd name="T28" fmla="*/ 2147483647 w 16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5"/>
                <a:gd name="T47" fmla="*/ 16 w 16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5">
                  <a:moveTo>
                    <a:pt x="4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7" name="Freeform 253"/>
            <p:cNvSpPr>
              <a:spLocks noChangeAspect="1"/>
            </p:cNvSpPr>
            <p:nvPr/>
          </p:nvSpPr>
          <p:spPr bwMode="gray">
            <a:xfrm>
              <a:off x="6892343" y="3240593"/>
              <a:ext cx="40090" cy="23880"/>
            </a:xfrm>
            <a:custGeom>
              <a:avLst/>
              <a:gdLst>
                <a:gd name="T0" fmla="*/ 2147483647 w 22"/>
                <a:gd name="T1" fmla="*/ 0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2147483647 w 22"/>
                <a:gd name="T7" fmla="*/ 2147483647 h 12"/>
                <a:gd name="T8" fmla="*/ 0 w 22"/>
                <a:gd name="T9" fmla="*/ 2147483647 h 12"/>
                <a:gd name="T10" fmla="*/ 2147483647 w 22"/>
                <a:gd name="T11" fmla="*/ 2147483647 h 12"/>
                <a:gd name="T12" fmla="*/ 2147483647 w 22"/>
                <a:gd name="T13" fmla="*/ 2147483647 h 12"/>
                <a:gd name="T14" fmla="*/ 2147483647 w 22"/>
                <a:gd name="T15" fmla="*/ 2147483647 h 12"/>
                <a:gd name="T16" fmla="*/ 2147483647 w 22"/>
                <a:gd name="T17" fmla="*/ 2147483647 h 12"/>
                <a:gd name="T18" fmla="*/ 2147483647 w 22"/>
                <a:gd name="T19" fmla="*/ 2147483647 h 12"/>
                <a:gd name="T20" fmla="*/ 2147483647 w 22"/>
                <a:gd name="T21" fmla="*/ 2147483647 h 12"/>
                <a:gd name="T22" fmla="*/ 2147483647 w 22"/>
                <a:gd name="T23" fmla="*/ 0 h 12"/>
                <a:gd name="T24" fmla="*/ 2147483647 w 22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2"/>
                <a:gd name="T41" fmla="*/ 22 w 2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2">
                  <a:moveTo>
                    <a:pt x="16" y="0"/>
                  </a:moveTo>
                  <a:lnTo>
                    <a:pt x="1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8" name="Freeform 254"/>
            <p:cNvSpPr>
              <a:spLocks noChangeAspect="1"/>
            </p:cNvSpPr>
            <p:nvPr/>
          </p:nvSpPr>
          <p:spPr bwMode="gray">
            <a:xfrm>
              <a:off x="6592922" y="3510095"/>
              <a:ext cx="16287" cy="11371"/>
            </a:xfrm>
            <a:custGeom>
              <a:avLst/>
              <a:gdLst>
                <a:gd name="T0" fmla="*/ 0 w 8"/>
                <a:gd name="T1" fmla="*/ 0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0 h 6"/>
                <a:gd name="T16" fmla="*/ 0 w 8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99" name="Freeform 255"/>
            <p:cNvSpPr>
              <a:spLocks noChangeAspect="1"/>
            </p:cNvSpPr>
            <p:nvPr/>
          </p:nvSpPr>
          <p:spPr bwMode="gray">
            <a:xfrm>
              <a:off x="6907377" y="3539661"/>
              <a:ext cx="11275" cy="10234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2147483647 h 5"/>
                <a:gd name="T4" fmla="*/ 0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5"/>
                <a:gd name="T23" fmla="*/ 8 w 8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5">
                  <a:moveTo>
                    <a:pt x="6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8" y="5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00" name="Freeform 256"/>
            <p:cNvSpPr>
              <a:spLocks noChangeAspect="1"/>
            </p:cNvSpPr>
            <p:nvPr/>
          </p:nvSpPr>
          <p:spPr bwMode="gray">
            <a:xfrm>
              <a:off x="6506479" y="3544210"/>
              <a:ext cx="2506" cy="11371"/>
            </a:xfrm>
            <a:custGeom>
              <a:avLst/>
              <a:gdLst>
                <a:gd name="T0" fmla="*/ 2147483647 w 2"/>
                <a:gd name="T1" fmla="*/ 0 h 6"/>
                <a:gd name="T2" fmla="*/ 0 w 2"/>
                <a:gd name="T3" fmla="*/ 2147483647 h 6"/>
                <a:gd name="T4" fmla="*/ 2147483647 w 2"/>
                <a:gd name="T5" fmla="*/ 2147483647 h 6"/>
                <a:gd name="T6" fmla="*/ 2147483647 w 2"/>
                <a:gd name="T7" fmla="*/ 2147483647 h 6"/>
                <a:gd name="T8" fmla="*/ 2147483647 w 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6"/>
                <a:gd name="T17" fmla="*/ 2 w 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D73AF"/>
            </a:solidFill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01" name="Freeform 257"/>
            <p:cNvSpPr>
              <a:spLocks noChangeAspect="1"/>
            </p:cNvSpPr>
            <p:nvPr/>
          </p:nvSpPr>
          <p:spPr bwMode="gray">
            <a:xfrm>
              <a:off x="6837219" y="3552169"/>
              <a:ext cx="7517" cy="9097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0 h 6"/>
                <a:gd name="T12" fmla="*/ 0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0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02" name="Freeform 258"/>
            <p:cNvSpPr>
              <a:spLocks noChangeAspect="1"/>
            </p:cNvSpPr>
            <p:nvPr/>
          </p:nvSpPr>
          <p:spPr bwMode="gray">
            <a:xfrm>
              <a:off x="6758292" y="3561266"/>
              <a:ext cx="10022" cy="7960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fr-FR" altLang="zh-TW" sz="900" b="1" dirty="0">
                <a:solidFill>
                  <a:schemeClr val="accent1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121" name="ZoneTexte 120"/>
          <p:cNvSpPr txBox="1"/>
          <p:nvPr/>
        </p:nvSpPr>
        <p:spPr>
          <a:xfrm>
            <a:off x="3783013" y="4149725"/>
            <a:ext cx="5178425" cy="1471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defRPr/>
            </a:pPr>
            <a:r>
              <a:rPr lang="en-GB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</a:t>
            </a:r>
          </a:p>
          <a:p>
            <a:pPr marL="285750" lvl="1" indent="-28575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Ноу-хау на местном и глобальном уровне </a:t>
            </a:r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  <a:p>
            <a:pPr marL="285750" lvl="1" indent="-28575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Профессиональная команда , занимающаяся урегулированием убытков </a:t>
            </a:r>
            <a:endParaRPr lang="en-GB" sz="1600" dirty="0">
              <a:solidFill>
                <a:schemeClr val="tx1"/>
              </a:solidFill>
              <a:latin typeface="Arial Narrow" pitchFamily="34" charset="0"/>
            </a:endParaRPr>
          </a:p>
          <a:p>
            <a:pPr marL="285750" lvl="1" indent="-28575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Сильная позиция по отношению к страховым компаниям </a:t>
            </a:r>
            <a:endParaRPr lang="fr-FR" sz="16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9221" name="Groupe 72"/>
          <p:cNvGrpSpPr>
            <a:grpSpLocks/>
          </p:cNvGrpSpPr>
          <p:nvPr/>
        </p:nvGrpSpPr>
        <p:grpSpPr bwMode="auto">
          <a:xfrm>
            <a:off x="5508625" y="3284538"/>
            <a:ext cx="3021013" cy="642937"/>
            <a:chOff x="4000498" y="5560108"/>
            <a:chExt cx="2697365" cy="375050"/>
          </a:xfrm>
        </p:grpSpPr>
        <p:grpSp>
          <p:nvGrpSpPr>
            <p:cNvPr id="9227" name="Groupe 287"/>
            <p:cNvGrpSpPr>
              <a:grpSpLocks/>
            </p:cNvGrpSpPr>
            <p:nvPr/>
          </p:nvGrpSpPr>
          <p:grpSpPr bwMode="auto">
            <a:xfrm>
              <a:off x="4041366" y="5574177"/>
              <a:ext cx="2656497" cy="357190"/>
              <a:chOff x="4041366" y="5574177"/>
              <a:chExt cx="2656497" cy="357190"/>
            </a:xfrm>
          </p:grpSpPr>
          <p:sp>
            <p:nvSpPr>
              <p:cNvPr id="9229" name="Rectangle 75"/>
              <p:cNvSpPr>
                <a:spLocks noChangeArrowheads="1"/>
              </p:cNvSpPr>
              <p:nvPr/>
            </p:nvSpPr>
            <p:spPr bwMode="auto">
              <a:xfrm>
                <a:off x="4067981" y="5619638"/>
                <a:ext cx="323963" cy="214314"/>
              </a:xfrm>
              <a:prstGeom prst="rect">
                <a:avLst/>
              </a:prstGeom>
              <a:solidFill>
                <a:srgbClr val="5D73AF"/>
              </a:solidFill>
              <a:ln w="9525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85725" indent="6350" algn="ctr" eaLnBrk="0" hangingPunct="0"/>
                <a:endParaRPr lang="pl-PL" sz="1600" dirty="0">
                  <a:solidFill>
                    <a:srgbClr val="003366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230" name="Rectangle 77"/>
              <p:cNvSpPr>
                <a:spLocks noChangeArrowheads="1"/>
              </p:cNvSpPr>
              <p:nvPr/>
            </p:nvSpPr>
            <p:spPr bwMode="auto">
              <a:xfrm>
                <a:off x="4041366" y="5574177"/>
                <a:ext cx="2656497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357188" indent="6350" eaLnBrk="0" hangingPunct="0"/>
                <a:r>
                  <a:rPr lang="fr-FR" sz="1400" dirty="0">
                    <a:solidFill>
                      <a:schemeClr val="tx1"/>
                    </a:solidFill>
                    <a:latin typeface="Arial Narrow" pitchFamily="34" charset="0"/>
                  </a:rPr>
                  <a:t>Gras Savoye Willis</a:t>
                </a:r>
                <a:r>
                  <a:rPr lang="pl-PL" sz="1400" dirty="0">
                    <a:solidFill>
                      <a:schemeClr val="tx1"/>
                    </a:solidFill>
                    <a:latin typeface="Arial Narrow" pitchFamily="34" charset="0"/>
                  </a:rPr>
                  <a:t/>
                </a:r>
                <a:br>
                  <a:rPr lang="pl-PL" sz="140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1400" dirty="0">
                    <a:latin typeface="Arial Narrow" pitchFamily="34" charset="0"/>
                  </a:rPr>
                  <a:t>филиалы</a:t>
                </a:r>
                <a:r>
                  <a:rPr lang="pl-PL" sz="1400" dirty="0">
                    <a:latin typeface="Arial Narrow" pitchFamily="34" charset="0"/>
                  </a:rPr>
                  <a:t>, </a:t>
                </a:r>
                <a:r>
                  <a:rPr lang="ru-RU" sz="1400" dirty="0">
                    <a:latin typeface="Arial Narrow" pitchFamily="34" charset="0"/>
                  </a:rPr>
                  <a:t>акционерный капитал</a:t>
                </a:r>
                <a:r>
                  <a:rPr lang="pl-PL" sz="1400" dirty="0">
                    <a:latin typeface="Arial Narrow" pitchFamily="34" charset="0"/>
                  </a:rPr>
                  <a:t>, </a:t>
                </a:r>
                <a:r>
                  <a:rPr lang="ru-RU" sz="1400" dirty="0">
                    <a:latin typeface="Arial Narrow" pitchFamily="34" charset="0"/>
                  </a:rPr>
                  <a:t>корреспонденты</a:t>
                </a:r>
                <a:endParaRPr lang="fr-FR" sz="14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9228" name="Rectangle 74"/>
            <p:cNvSpPr>
              <a:spLocks noChangeArrowheads="1"/>
            </p:cNvSpPr>
            <p:nvPr/>
          </p:nvSpPr>
          <p:spPr bwMode="auto">
            <a:xfrm>
              <a:off x="4000498" y="5560108"/>
              <a:ext cx="2656523" cy="375050"/>
            </a:xfrm>
            <a:prstGeom prst="rect">
              <a:avLst/>
            </a:prstGeom>
            <a:noFill/>
            <a:ln w="3175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85725" indent="6350" algn="ctr" eaLnBrk="0" hangingPunct="0"/>
              <a:endParaRPr lang="pl-PL" sz="1600">
                <a:solidFill>
                  <a:srgbClr val="003366"/>
                </a:solidFill>
                <a:latin typeface="Arial Narrow" pitchFamily="34" charset="0"/>
              </a:endParaRPr>
            </a:p>
          </p:txBody>
        </p:sp>
      </p:grpSp>
      <p:sp>
        <p:nvSpPr>
          <p:cNvPr id="89" name="Rectangle 298"/>
          <p:cNvSpPr/>
          <p:nvPr/>
        </p:nvSpPr>
        <p:spPr bwMode="auto">
          <a:xfrm>
            <a:off x="399085" y="1230369"/>
            <a:ext cx="2884487" cy="461168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1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Центральная и Восточная Европа 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fr-FR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fr-FR" sz="3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Gras </a:t>
            </a:r>
            <a:r>
              <a:rPr lang="en-GB" sz="140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Savoye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совместно с </a:t>
            </a:r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Willis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имеет самую об</a:t>
            </a:r>
            <a:r>
              <a:rPr lang="ru-RU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ш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ирную сеть в Центральной и Восточной Европе, специализирующуюся в области автострахования, личного и имущественного страхования, а также страхования гражданской ответственности</a:t>
            </a:r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 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Это предоставляет дополнительные преимущества для </a:t>
            </a:r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Gras </a:t>
            </a:r>
            <a:r>
              <a:rPr lang="en-GB" sz="1400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Savoye</a:t>
            </a:r>
            <a:r>
              <a:rPr lang="en-GB" sz="1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 поддержке обслуживания Ваших страховых программ</a:t>
            </a:r>
            <a:r>
              <a:rPr lang="en-GB" sz="1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en-GB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90" name="Connecteur droit 300"/>
          <p:cNvCxnSpPr/>
          <p:nvPr/>
        </p:nvCxnSpPr>
        <p:spPr bwMode="auto">
          <a:xfrm>
            <a:off x="552450" y="1771650"/>
            <a:ext cx="26988" cy="388937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Image 4" descr="Lot3-ReseauGSW-2_sanstit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68871" r="89844" b="24998"/>
          <a:stretch>
            <a:fillRect/>
          </a:stretch>
        </p:blipFill>
        <p:spPr bwMode="auto">
          <a:xfrm>
            <a:off x="436563" y="1289050"/>
            <a:ext cx="285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158" y="1239746"/>
            <a:ext cx="7196503" cy="5051425"/>
          </a:xfrm>
          <a:prstGeom prst="rect">
            <a:avLst/>
          </a:prstGeom>
          <a:noFill/>
        </p:spPr>
        <p:txBody>
          <a:bodyPr/>
          <a:lstStyle/>
          <a:p>
            <a:pPr marL="393700" indent="-304800">
              <a:lnSpc>
                <a:spcPct val="80000"/>
              </a:lnSpc>
              <a:buClr>
                <a:schemeClr val="bg1"/>
              </a:buClr>
              <a:defRPr/>
            </a:pPr>
            <a:endParaRPr lang="uk-UA" b="1" kern="0" dirty="0">
              <a:latin typeface="Arial Narrow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278313"/>
              </p:ext>
            </p:extLst>
          </p:nvPr>
        </p:nvGraphicFramePr>
        <p:xfrm>
          <a:off x="1691680" y="1398836"/>
          <a:ext cx="5732898" cy="2462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0966"/>
                <a:gridCol w="1910966"/>
                <a:gridCol w="1910966"/>
              </a:tblGrid>
              <a:tr h="1231106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 </a:t>
                      </a:r>
                      <a:endParaRPr lang="uk-UA" sz="2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2012</a:t>
                      </a:r>
                      <a:endParaRPr lang="uk-UA" sz="2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10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Оборот </a:t>
                      </a:r>
                      <a:endParaRPr lang="pl-PL" sz="2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076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гривен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евро</a:t>
                      </a:r>
                      <a:endParaRPr lang="uk-UA" sz="2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14,76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гривен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1,3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 евро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395536" y="71379"/>
            <a:ext cx="8037140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GRAS SAVOYE</a:t>
            </a:r>
            <a:r>
              <a:rPr lang="uk-UA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УКРАИНА </a:t>
            </a:r>
            <a:endParaRPr lang="pl-PL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В ЦИФРАХ</a:t>
            </a:r>
            <a:endParaRPr lang="pl-PL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0105" y="4221088"/>
            <a:ext cx="89066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сотрудников</a:t>
            </a: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45</a:t>
            </a:r>
          </a:p>
          <a:p>
            <a:pPr lvl="3"/>
            <a:endParaRPr lang="pl-PL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3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клиентов</a:t>
            </a: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:</a:t>
            </a:r>
            <a:b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B2B: 72</a:t>
            </a:r>
            <a:b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Индивидуальные клиенты</a:t>
            </a: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643</a:t>
            </a:r>
            <a:endParaRPr lang="uk-UA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15158" y="1268413"/>
            <a:ext cx="7196503" cy="5051425"/>
          </a:xfrm>
          <a:prstGeom prst="rect">
            <a:avLst/>
          </a:prstGeom>
          <a:noFill/>
        </p:spPr>
        <p:txBody>
          <a:bodyPr/>
          <a:lstStyle/>
          <a:p>
            <a:pPr marL="393700" indent="-304800">
              <a:lnSpc>
                <a:spcPct val="80000"/>
              </a:lnSpc>
              <a:buClr>
                <a:schemeClr val="bg1"/>
              </a:buClr>
              <a:defRPr/>
            </a:pPr>
            <a:endParaRPr lang="uk-UA" b="1" kern="0" dirty="0">
              <a:latin typeface="Arial Narrow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3568" y="71381"/>
            <a:ext cx="8037140" cy="7858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GRAS SAVOYE</a:t>
            </a:r>
            <a:r>
              <a:rPr lang="uk-UA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УКРАИНА </a:t>
            </a:r>
            <a:endParaRPr lang="pl-PL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ОБЛАСТИ СПЕЦИАЛИЗАЦИИ</a:t>
            </a:r>
            <a:endParaRPr lang="pl-PL" dirty="0" smtClean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71546"/>
            <a:ext cx="82153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0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Области специализации</a:t>
            </a:r>
            <a:r>
              <a:rPr lang="pl-PL" sz="20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pl-PL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Автострахование </a:t>
            </a:r>
            <a:r>
              <a:rPr lang="pl-PL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(90%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портфеля</a:t>
            </a:r>
            <a:r>
              <a:rPr lang="pl-PL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):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автодилеры, автопарки, лизинги и банки </a:t>
            </a:r>
            <a:endParaRPr lang="pl-PL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uk-UA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Сельскохозяйственное страхование</a:t>
            </a:r>
            <a:endParaRPr lang="pl-PL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uk-UA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Страхование имущества и ответственности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(P&amp;C)</a:t>
            </a:r>
            <a:endParaRPr lang="pl-PL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uk-UA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Медицинское страхование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(Med)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Страхование строительно-монтажных рисков </a:t>
            </a:r>
            <a:endParaRPr lang="uk-UA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uk-UA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Урегулирование убытков</a:t>
            </a:r>
            <a:endParaRPr lang="pl-PL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pl-PL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pl-PL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Услуги аварийных коммисаров по всей Украине </a:t>
            </a:r>
            <a:endParaRPr lang="uk-UA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uk-UA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endParaRPr lang="uk-UA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Содержание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rgbClr val="FFC000"/>
                </a:solidFill>
                <a:latin typeface="Tahoma" pitchFamily="34" charset="0"/>
              </a:rPr>
              <a:t>Введение</a:t>
            </a:r>
            <a:endParaRPr lang="ru-RU" altLang="ru-RU" sz="2400" b="1" i="1" dirty="0" smtClean="0">
              <a:solidFill>
                <a:srgbClr val="FFC000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>
                <a:solidFill>
                  <a:schemeClr val="tx1"/>
                </a:solidFill>
                <a:latin typeface="Tahoma" pitchFamily="34" charset="0"/>
              </a:rPr>
              <a:t>Место страхового бизнеса в структуре финансового рынка.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Макроэкономика страхового рынка.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Сравнение рынков ЕС, Франции, Польши и Украины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Проблемы развития страхового рынка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Страховые посредники и их роль на страховом рынке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Место 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Gras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ahoma" pitchFamily="34" charset="0"/>
              </a:rPr>
              <a:t>Savoye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 Ukraine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на рынке страхового посредничества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323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6902" y="1052736"/>
            <a:ext cx="8568952" cy="53245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Анализ всех бизнес - процессов</a:t>
            </a:r>
            <a:r>
              <a:rPr lang="uk-UA" sz="2000" dirty="0" smtClean="0">
                <a:latin typeface="Arial Narrow" panose="020B0606020202030204" pitchFamily="34" charset="0"/>
              </a:rPr>
              <a:t/>
            </a:r>
            <a:br>
              <a:rPr lang="uk-UA" sz="2000" dirty="0" smtClean="0">
                <a:latin typeface="Arial Narrow" panose="020B0606020202030204" pitchFamily="34" charset="0"/>
              </a:rPr>
            </a:b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Выявление и оценка рисков </a:t>
            </a:r>
          </a:p>
          <a:p>
            <a:pPr marL="0" indent="0"/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 Narrow" panose="020B0606020202030204" pitchFamily="34" charset="0"/>
              </a:rPr>
              <a:t>Подготовка и проведение тендеров с участием самых надежных </a:t>
            </a:r>
            <a:r>
              <a:rPr lang="ru-RU" sz="2000" dirty="0" smtClean="0">
                <a:latin typeface="Arial Narrow" panose="020B0606020202030204" pitchFamily="34" charset="0"/>
              </a:rPr>
              <a:t>страховщиков</a:t>
            </a:r>
            <a:r>
              <a:rPr lang="uk-UA" sz="2000" dirty="0" smtClean="0">
                <a:latin typeface="Arial Narrow" panose="020B0606020202030204" pitchFamily="34" charset="0"/>
              </a:rPr>
              <a:t/>
            </a:r>
            <a:br>
              <a:rPr lang="uk-UA" sz="2000" dirty="0" smtClean="0">
                <a:latin typeface="Arial Narrow" panose="020B0606020202030204" pitchFamily="34" charset="0"/>
              </a:rPr>
            </a:b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Сводная информация о результатах тендера, выводы и рекомендации для клиента </a:t>
            </a:r>
            <a:endParaRPr lang="pl-PL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Arial Narrow" panose="020B0606020202030204" pitchFamily="34" charset="0"/>
              </a:rPr>
              <a:t>Подготовка договоров страхования для каждого риска и их </a:t>
            </a:r>
            <a:r>
              <a:rPr lang="ru-RU" sz="2000" dirty="0" smtClean="0">
                <a:latin typeface="Arial Narrow" panose="020B0606020202030204" pitchFamily="34" charset="0"/>
              </a:rPr>
              <a:t>подписание</a:t>
            </a:r>
            <a:r>
              <a:rPr lang="uk-UA" sz="2000" dirty="0">
                <a:latin typeface="Arial Narrow" panose="020B0606020202030204" pitchFamily="34" charset="0"/>
              </a:rPr>
              <a:t/>
            </a:r>
            <a:br>
              <a:rPr lang="uk-UA" sz="2000" dirty="0">
                <a:latin typeface="Arial Narrow" panose="020B0606020202030204" pitchFamily="34" charset="0"/>
              </a:rPr>
            </a:b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Управление полисами страхования  </a:t>
            </a:r>
          </a:p>
          <a:p>
            <a:pPr marL="0" indent="0"/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Перестрахование крупных рисков с указанными перестраховщиками </a:t>
            </a:r>
          </a:p>
          <a:p>
            <a:pPr marL="0" indent="0"/>
            <a:endParaRPr lang="ru-RU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Урегулирование убытков</a:t>
            </a:r>
            <a:r>
              <a:rPr lang="uk-UA" sz="2000" dirty="0" smtClean="0">
                <a:latin typeface="Arial Narrow" panose="020B0606020202030204" pitchFamily="34" charset="0"/>
              </a:rPr>
              <a:t/>
            </a:r>
            <a:br>
              <a:rPr lang="uk-UA" sz="2000" dirty="0" smtClean="0">
                <a:latin typeface="Arial Narrow" panose="020B0606020202030204" pitchFamily="34" charset="0"/>
              </a:rPr>
            </a:br>
            <a:endParaRPr lang="pl-PL" sz="20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71379"/>
            <a:ext cx="8037140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GRAS SAVOYE</a:t>
            </a:r>
            <a:r>
              <a:rPr lang="uk-UA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УКРАИНА</a:t>
            </a:r>
            <a:endParaRPr lang="pl-PL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УПРАВЛЕНИЕ РИСКАМИ – КАК МЫ РАБОТАЕМ? </a:t>
            </a:r>
            <a:endParaRPr lang="pl-PL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76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8640"/>
            <a:ext cx="8424936" cy="5762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z="2000" b="1" dirty="0" smtClean="0">
                <a:latin typeface="Arial Narrow" panose="020B0606020202030204" pitchFamily="34" charset="0"/>
                <a:cs typeface="Times New Roman" pitchFamily="18" charset="0"/>
              </a:rPr>
              <a:t>GRAS SAVOYE </a:t>
            </a:r>
            <a:r>
              <a:rPr lang="ru-RU" sz="2000" b="1" dirty="0" smtClean="0">
                <a:latin typeface="Arial Narrow" panose="020B0606020202030204" pitchFamily="34" charset="0"/>
                <a:cs typeface="Times New Roman" pitchFamily="18" charset="0"/>
              </a:rPr>
              <a:t>УКРАИНА</a:t>
            </a:r>
            <a:endParaRPr lang="pl-PL" sz="2000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ДОСТИЖЕНИЯ И НАГРАДЫ (ДЕДАЛ) </a:t>
            </a:r>
            <a:endParaRPr lang="pl-PL" sz="2000" b="1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18697" y="1484784"/>
            <a:ext cx="89066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ТОП-100. Рейтинг лучших компаний Украины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– 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2005;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EMRC (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Бельгия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Сертификат качества за соотвествие евростандартам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– 2005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Брокер №1 в Украине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ИнвестГазета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– 2008-2009; 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ТОП-100. Рейтинг лучших топ-менеджеров Украины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ИнвестГазета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– 2008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2009;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Лауреат общенациональной программы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«Человек года-2010»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Номинация «ЛИДЕР СТРАХОВОГО РЫНКА ГОДА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Лидер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классе "Наипрофессиональнейший лосс-аджастер"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– журнал 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Insurance </a:t>
            </a:r>
            <a:r>
              <a:rPr lang="uk-UA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– 2011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uk-UA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uk-U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6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142875" y="980728"/>
            <a:ext cx="8786813" cy="5145435"/>
          </a:xfrm>
        </p:spPr>
        <p:txBody>
          <a:bodyPr/>
          <a:lstStyle/>
          <a:p>
            <a:pPr marL="363538" lvl="1" indent="-4763">
              <a:buFont typeface="Arial" charset="0"/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Александр Конопка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Генеральны	й директор 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pl-PL" sz="2000" dirty="0" smtClean="0">
                <a:latin typeface="Arial Narrow" pitchFamily="34" charset="0"/>
                <a:cs typeface="Arial" charset="0"/>
                <a:hlinkClick r:id="rId2"/>
              </a:rPr>
              <a:t>alexander.konopka@grassavo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2"/>
              </a:rPr>
              <a:t>ye.pl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 marL="363538" lvl="1" indent="-4763">
              <a:buFont typeface="Arial" charset="0"/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Пшемыслав Конопка – Региональный мененджер 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przemyslaw.konopka@grassavoye.pl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b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4763"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Ибрагим Габидулин, Член правления </a:t>
            </a:r>
            <a:endParaRPr lang="pl-PL" sz="20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4763">
              <a:buFont typeface="Arial" charset="0"/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Ibragim.gabidulin@grassavoye.ua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4763"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Тел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. 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+380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44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502</a:t>
            </a:r>
            <a:r>
              <a:rPr lang="pl-PL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69</a:t>
            </a:r>
            <a:r>
              <a:rPr lang="pl-PL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53</a:t>
            </a: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 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  <a:sym typeface="Webdings" pitchFamily="18" charset="2"/>
            </a:endParaRPr>
          </a:p>
          <a:p>
            <a:pPr marL="363538" lvl="1" indent="-4763"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Моб</a:t>
            </a: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. </a:t>
            </a:r>
            <a:r>
              <a:rPr lang="pl-PL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+380 </a:t>
            </a:r>
            <a:r>
              <a:rPr lang="pl-P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67 246 55 65</a:t>
            </a:r>
            <a:endParaRPr lang="pl-PL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268288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	</a:t>
            </a:r>
          </a:p>
          <a:p>
            <a:pPr marL="363538" lvl="1" indent="-268288">
              <a:buNone/>
            </a:pPr>
            <a:r>
              <a:rPr lang="pl-PL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Андрей Пикула, Член правления </a:t>
            </a:r>
          </a:p>
          <a:p>
            <a:pPr marL="363538" lvl="1" indent="-268288">
              <a:buNone/>
            </a:pPr>
            <a:r>
              <a:rPr lang="ru-RU" sz="2000" u="sng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 </a:t>
            </a:r>
            <a:r>
              <a:rPr lang="ru-RU" sz="2000" u="sng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    </a:t>
            </a:r>
            <a:r>
              <a:rPr lang="pl-PL" sz="2000" u="sng" dirty="0" err="1" smtClean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andri</a:t>
            </a:r>
            <a:r>
              <a:rPr lang="en-US" sz="2000" u="sng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y</a:t>
            </a:r>
            <a:r>
              <a:rPr lang="pl-PL" sz="2000" u="sng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.pikula@grassavoye.ua</a:t>
            </a:r>
            <a:r>
              <a:rPr lang="pl-PL" sz="2000" u="sng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endParaRPr lang="en-US" sz="2000" u="sng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268288">
              <a:buNone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Тел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. </a:t>
            </a: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380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44 502</a:t>
            </a:r>
            <a:r>
              <a:rPr lang="pl-PL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69</a:t>
            </a:r>
            <a:r>
              <a:rPr lang="pl-PL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53</a:t>
            </a: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 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  <a:sym typeface="Webdings" pitchFamily="18" charset="2"/>
            </a:endParaRPr>
          </a:p>
          <a:p>
            <a:pPr marL="363538" lvl="1" indent="-268288">
              <a:buNone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Моб</a:t>
            </a: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. </a:t>
            </a:r>
            <a:r>
              <a:rPr lang="pl-PL" sz="2000" dirty="0">
                <a:solidFill>
                  <a:schemeClr val="tx1"/>
                </a:solidFill>
                <a:latin typeface="Arial Narrow" panose="020B0606020202030204" pitchFamily="34" charset="0"/>
                <a:sym typeface="Webdings" pitchFamily="18" charset="2"/>
              </a:rPr>
              <a:t>+380 </a:t>
            </a:r>
            <a:r>
              <a:rPr lang="pl-PL" sz="2000" dirty="0">
                <a:solidFill>
                  <a:schemeClr val="tx1"/>
                </a:solidFill>
                <a:latin typeface="Arial Narrow" panose="020B0606020202030204" pitchFamily="34" charset="0"/>
              </a:rPr>
              <a:t>67 434 22 </a:t>
            </a:r>
            <a:r>
              <a:rPr lang="pl-PL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16</a:t>
            </a:r>
            <a:endParaRPr lang="pl-PL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268288">
              <a:buFont typeface="Arial" charset="0"/>
              <a:buNone/>
            </a:pPr>
            <a: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endParaRPr lang="fr-FR" sz="20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539552" y="188640"/>
            <a:ext cx="8424936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37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59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3366"/>
                </a:solidFill>
                <a:latin typeface="+mn-lt"/>
              </a:defRPr>
            </a:lvl2pPr>
            <a:lvl3pPr marL="1323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731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139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971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30543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5115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9687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000" b="1" kern="0" dirty="0" smtClean="0">
                <a:latin typeface="Arial Narrow" panose="020B0606020202030204" pitchFamily="34" charset="0"/>
                <a:cs typeface="Times New Roman" pitchFamily="18" charset="0"/>
              </a:rPr>
              <a:t>GRAS SAVOYE </a:t>
            </a:r>
            <a:r>
              <a:rPr lang="ru-RU" sz="2000" b="1" kern="0" dirty="0" smtClean="0">
                <a:latin typeface="Arial Narrow" panose="020B0606020202030204" pitchFamily="34" charset="0"/>
                <a:cs typeface="Times New Roman" pitchFamily="18" charset="0"/>
              </a:rPr>
              <a:t>УКРАИНА</a:t>
            </a:r>
            <a:endParaRPr lang="pl-PL" sz="2000" b="1" kern="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000" b="1" kern="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ТОП-МЕНЕДЖЕРЫ </a:t>
            </a:r>
            <a:endParaRPr lang="pl-PL" sz="2000" b="1" kern="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47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142875" y="980728"/>
            <a:ext cx="8786813" cy="5145435"/>
          </a:xfrm>
        </p:spPr>
        <p:txBody>
          <a:bodyPr/>
          <a:lstStyle/>
          <a:p>
            <a:pPr marL="363538" lvl="1" indent="-268288" algn="ctr"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Благодарим за внимание</a:t>
            </a:r>
            <a:r>
              <a:rPr lang="pl-PL" sz="3200" b="1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!</a:t>
            </a:r>
          </a:p>
          <a:p>
            <a:pPr marL="363538" lvl="1" indent="-268288" algn="ctr">
              <a:buFont typeface="Arial" charset="0"/>
              <a:buNone/>
            </a:pPr>
            <a:endParaRPr lang="pl-PL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4763">
              <a:buFont typeface="Arial" charset="0"/>
              <a:buNone/>
            </a:pPr>
            <a:endParaRPr lang="pl-PL" sz="20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4763">
              <a:buFont typeface="Arial" charset="0"/>
              <a:buNone/>
            </a:pPr>
            <a:endParaRPr lang="pl-PL" sz="20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276225">
              <a:buNone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Грас Савуа Украина </a:t>
            </a:r>
            <a:endParaRPr lang="pl-PL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363538" lvl="1" indent="-276225"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Юридический адрес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:</a:t>
            </a:r>
            <a:endParaRPr lang="pl-PL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88900" indent="0">
              <a:buNone/>
            </a:pPr>
            <a:r>
              <a:rPr lang="pl-PL" sz="1600" dirty="0">
                <a:latin typeface="Arial Narrow" panose="020B0606020202030204" pitchFamily="34" charset="0"/>
              </a:rPr>
              <a:t>04070 </a:t>
            </a:r>
            <a:r>
              <a:rPr lang="ru-RU" sz="1600" dirty="0" smtClean="0">
                <a:latin typeface="Arial Narrow" panose="020B0606020202030204" pitchFamily="34" charset="0"/>
              </a:rPr>
              <a:t>Киев</a:t>
            </a:r>
            <a:r>
              <a:rPr lang="pl-PL" sz="1600" dirty="0" smtClean="0">
                <a:latin typeface="Arial Narrow" panose="020B0606020202030204" pitchFamily="34" charset="0"/>
              </a:rPr>
              <a:t>, </a:t>
            </a:r>
            <a:r>
              <a:rPr lang="ru-RU" sz="1600" dirty="0" smtClean="0">
                <a:latin typeface="Arial Narrow" panose="020B0606020202030204" pitchFamily="34" charset="0"/>
              </a:rPr>
              <a:t>Украина </a:t>
            </a:r>
            <a:endParaRPr lang="pl-PL" sz="1600" dirty="0">
              <a:latin typeface="Arial Narrow" panose="020B0606020202030204" pitchFamily="34" charset="0"/>
            </a:endParaRPr>
          </a:p>
          <a:p>
            <a:pPr marL="88900" indent="0">
              <a:buNone/>
            </a:pPr>
            <a:r>
              <a:rPr lang="ru-RU" sz="1600" dirty="0" smtClean="0">
                <a:latin typeface="Arial Narrow" panose="020B0606020202030204" pitchFamily="34" charset="0"/>
              </a:rPr>
              <a:t>Ул. </a:t>
            </a:r>
            <a:r>
              <a:rPr lang="ru-RU" sz="1600" b="1" dirty="0"/>
              <a:t>Ильинская</a:t>
            </a:r>
            <a:r>
              <a:rPr lang="ru-RU" sz="1600" dirty="0"/>
              <a:t>, </a:t>
            </a:r>
            <a:r>
              <a:rPr lang="ru-RU" sz="1600" dirty="0" smtClean="0"/>
              <a:t>8 </a:t>
            </a:r>
            <a:r>
              <a:rPr lang="ru-RU" sz="1600" dirty="0"/>
              <a:t>3-й подъезд, 6-й </a:t>
            </a:r>
            <a:r>
              <a:rPr lang="ru-RU" sz="1600" dirty="0" smtClean="0"/>
              <a:t>этаж</a:t>
            </a:r>
          </a:p>
          <a:p>
            <a:pPr marL="88900" indent="0">
              <a:buNone/>
            </a:pPr>
            <a:endParaRPr lang="pl-PL" sz="1600" dirty="0">
              <a:latin typeface="Arial Narrow" panose="020B0606020202030204" pitchFamily="34" charset="0"/>
            </a:endParaRPr>
          </a:p>
          <a:p>
            <a:pPr marL="88900" indent="0">
              <a:buNone/>
            </a:pPr>
            <a:r>
              <a:rPr lang="ru-RU" sz="1600" dirty="0" smtClean="0">
                <a:latin typeface="Arial Narrow" panose="020B0606020202030204" pitchFamily="34" charset="0"/>
              </a:rPr>
              <a:t>Почтовый адрес</a:t>
            </a:r>
            <a:r>
              <a:rPr lang="pl-PL" sz="1600" dirty="0" smtClean="0">
                <a:latin typeface="Arial Narrow" panose="020B0606020202030204" pitchFamily="34" charset="0"/>
              </a:rPr>
              <a:t>:</a:t>
            </a:r>
          </a:p>
          <a:p>
            <a:pPr marL="88900" indent="0">
              <a:buNone/>
            </a:pPr>
            <a:r>
              <a:rPr lang="ru-RU" sz="1600" dirty="0">
                <a:latin typeface="Arial Narrow" panose="020B0606020202030204" pitchFamily="34" charset="0"/>
              </a:rPr>
              <a:t>04050, Киев, </a:t>
            </a:r>
            <a:r>
              <a:rPr lang="ru-RU" sz="1600" dirty="0" smtClean="0">
                <a:latin typeface="Arial Narrow" panose="020B0606020202030204" pitchFamily="34" charset="0"/>
              </a:rPr>
              <a:t>Украина </a:t>
            </a:r>
          </a:p>
          <a:p>
            <a:pPr marL="88900" indent="0">
              <a:buNone/>
            </a:pPr>
            <a:r>
              <a:rPr lang="ru-RU" sz="1600" dirty="0" smtClean="0">
                <a:latin typeface="Arial Narrow" panose="020B0606020202030204" pitchFamily="34" charset="0"/>
              </a:rPr>
              <a:t>Железнодорожное </a:t>
            </a:r>
            <a:r>
              <a:rPr lang="ru-RU" sz="1600" dirty="0">
                <a:latin typeface="Arial Narrow" panose="020B0606020202030204" pitchFamily="34" charset="0"/>
              </a:rPr>
              <a:t>шоссе, 6</a:t>
            </a:r>
            <a:endParaRPr lang="pl-PL" sz="24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88900" indent="0">
              <a:buNone/>
            </a:pPr>
            <a:endParaRPr lang="fr-FR" sz="24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9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Афоризмы по страхованию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 Страхование жизни позволяет вам жить в бедности и умереть богатым 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(NN)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 Страховой агент должен уметь две вещи: сначала – напугать, а потом обнадежить 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(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Tahoma" pitchFamily="34" charset="0"/>
              </a:rPr>
              <a:t>Констатин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Tahoma" pitchFamily="34" charset="0"/>
              </a:rPr>
              <a:t>Мелихан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 Романисты и страховые агенты всегда начинают с семьи 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(«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Tahoma" pitchFamily="34" charset="0"/>
              </a:rPr>
              <a:t>Пшекруй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»)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 Одно из немногих утешений старости: тебе уже не надоедают агенты по страхованию жизни 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(NN)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 Страховые взносы за автомобиль платишь годами, втайне надеясь, что в один прекрасный день случится авария, которая вернет тебе все до копейки 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(Янина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Tahoma" pitchFamily="34" charset="0"/>
              </a:rPr>
              <a:t>Ипохорская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 Чтобы кто-то купил страховой полис или подписал договор страхования, надо ему за это заплатить 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(Анатолий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Tahoma" pitchFamily="34" charset="0"/>
              </a:rPr>
              <a:t>Чубинский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ahoma" pitchFamily="34" charset="0"/>
              </a:rPr>
              <a:t> «Полное спокойствие может дать человеку только страховой полис» 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(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Tahoma" pitchFamily="34" charset="0"/>
              </a:rPr>
              <a:t>Е.Ильф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Tahoma" pitchFamily="34" charset="0"/>
              </a:rPr>
              <a:t>Е.Петров</a:t>
            </a:r>
            <a:r>
              <a:rPr lang="ru-RU" altLang="ru-RU" sz="2000" i="1" dirty="0" smtClean="0">
                <a:solidFill>
                  <a:schemeClr val="tx1"/>
                </a:solidFill>
                <a:latin typeface="Tahoma" pitchFamily="34" charset="0"/>
              </a:rPr>
              <a:t>. «Золотой теленок»)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2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993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Содержание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5" y="1091747"/>
            <a:ext cx="90723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Введение</a:t>
            </a:r>
            <a:endParaRPr lang="ru-RU" altLang="ru-RU" sz="2400" b="1" i="1" dirty="0" smtClean="0">
              <a:solidFill>
                <a:srgbClr val="FFC000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ru-RU" altLang="ru-RU" sz="2400" b="1" dirty="0">
                <a:solidFill>
                  <a:srgbClr val="FFC000"/>
                </a:solidFill>
                <a:latin typeface="Tahoma" pitchFamily="34" charset="0"/>
              </a:rPr>
              <a:t>Место страхового бизнеса в структуре финансового рынка.</a:t>
            </a:r>
            <a:endParaRPr lang="en-GB" altLang="ru-RU" sz="2400" b="1" i="1" dirty="0">
              <a:solidFill>
                <a:srgbClr val="FFC000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Макроэкономика страхового рынка.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Сравнение рынков ЕС, Франции, Польши и Украины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Проблемы развития страхового рынка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Страховые посредники и их роль на страховом рынке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Times New Roman" pitchFamily="18" charset="0"/>
              <a:buAutoNum type="arabicPeriod"/>
            </a:pP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Место 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Gras </a:t>
            </a:r>
            <a:r>
              <a:rPr lang="en-US" altLang="ru-RU" sz="2400" b="1" dirty="0" err="1" smtClean="0">
                <a:solidFill>
                  <a:schemeClr val="tx1"/>
                </a:solidFill>
                <a:latin typeface="Tahoma" pitchFamily="34" charset="0"/>
              </a:rPr>
              <a:t>Savoye</a:t>
            </a:r>
            <a:r>
              <a:rPr lang="en-US" altLang="ru-RU" sz="2400" b="1" dirty="0" smtClean="0">
                <a:solidFill>
                  <a:schemeClr val="tx1"/>
                </a:solidFill>
                <a:latin typeface="Tahoma" pitchFamily="34" charset="0"/>
              </a:rPr>
              <a:t> Ukraine</a:t>
            </a:r>
            <a:r>
              <a:rPr lang="ru-RU" altLang="ru-RU" sz="2400" b="1" dirty="0" smtClean="0">
                <a:solidFill>
                  <a:schemeClr val="tx1"/>
                </a:solidFill>
                <a:latin typeface="Tahoma" pitchFamily="34" charset="0"/>
              </a:rPr>
              <a:t> на рынке страхового посредничества</a:t>
            </a:r>
            <a:endParaRPr lang="en-GB" altLang="ru-RU" sz="2400" b="1" i="1" dirty="0">
              <a:solidFill>
                <a:schemeClr val="tx1"/>
              </a:solidFill>
              <a:latin typeface="Tahoma" pitchFamily="34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41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12246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Место страхового рынка в структуре финансового рынка Украины.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17440"/>
              </p:ext>
            </p:extLst>
          </p:nvPr>
        </p:nvGraphicFramePr>
        <p:xfrm>
          <a:off x="444562" y="1484784"/>
          <a:ext cx="8303902" cy="441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951"/>
                <a:gridCol w="4151951"/>
              </a:tblGrid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Сегменты рынка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Активы,</a:t>
                      </a:r>
                      <a:r>
                        <a:rPr lang="ru-RU" sz="2800" baseline="0" dirty="0" smtClean="0"/>
                        <a:t> млрд </a:t>
                      </a:r>
                      <a:r>
                        <a:rPr lang="ru-RU" sz="2800" baseline="0" dirty="0" err="1" smtClean="0"/>
                        <a:t>грн</a:t>
                      </a:r>
                      <a:endParaRPr lang="ru-RU" sz="2800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Банки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1.278,0</a:t>
                      </a:r>
                      <a:endParaRPr lang="ru-RU" sz="2400" b="1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Инвестиционные компании (КУА, ИСИ, НПФ)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183,6</a:t>
                      </a:r>
                      <a:endParaRPr lang="ru-RU" sz="2400" b="1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Страховой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65,8</a:t>
                      </a:r>
                      <a:endParaRPr lang="ru-RU" sz="2400" b="1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Лизинговый рынок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5,5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44562" y="97972"/>
            <a:ext cx="8578614" cy="12246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Страховой рынок Украины</a:t>
            </a:r>
            <a:endParaRPr lang="pl-PL" sz="36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28564"/>
              </p:ext>
            </p:extLst>
          </p:nvPr>
        </p:nvGraphicFramePr>
        <p:xfrm>
          <a:off x="251520" y="1124744"/>
          <a:ext cx="8771656" cy="4554693"/>
        </p:xfrm>
        <a:graphic>
          <a:graphicData uri="http://schemas.openxmlformats.org/drawingml/2006/table">
            <a:tbl>
              <a:tblPr/>
              <a:tblGrid>
                <a:gridCol w="6935313"/>
                <a:gridCol w="1836343"/>
              </a:tblGrid>
              <a:tr h="120251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страховщиков в Реестре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 01.01.2014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407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893">
                <a:tc>
                  <a:txBody>
                    <a:bodyPr/>
                    <a:lstStyle>
                      <a:lvl1pPr marL="469900" indent="-4699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2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т.ч. </a:t>
                      </a:r>
                      <a:r>
                        <a:rPr kumimoji="0" lang="ru-RU" altLang="uk-UA" sz="2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Non-Life</a:t>
                      </a:r>
                      <a:endParaRPr kumimoji="0" lang="ru-RU" altLang="uk-UA" sz="2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345</a:t>
                      </a:r>
                      <a:endParaRPr kumimoji="0" lang="ru-RU" altLang="uk-UA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893">
                <a:tc>
                  <a:txBody>
                    <a:bodyPr/>
                    <a:lstStyle>
                      <a:lvl1pPr marL="469900" indent="-4699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2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т.ч. </a:t>
                      </a:r>
                      <a:r>
                        <a:rPr kumimoji="0" lang="ru-RU" altLang="uk-UA" sz="2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Life</a:t>
                      </a:r>
                      <a:endParaRPr kumimoji="0" lang="ru-RU" altLang="uk-UA" sz="2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r>
                        <a:rPr kumimoji="0" lang="uk-UA" altLang="uk-U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altLang="uk-UA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32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Количество страховщиков с иностранными инвестициями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  <a:endParaRPr kumimoji="0" lang="ru-RU" altLang="uk-UA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07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страховых брокеров в Реестре на 01.01.2014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D2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DA7A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093296"/>
            <a:ext cx="500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ru-RU" dirty="0" err="1" smtClean="0"/>
              <a:t>Нацкомфинуслуги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67544" y="97972"/>
            <a:ext cx="8820472" cy="6667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Структура чистых премий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(9 м. 2013 г., млн </a:t>
            </a:r>
            <a:r>
              <a:rPr lang="ru-RU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грн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pl-PL" sz="28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62573"/>
            <a:ext cx="500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ru-RU" dirty="0" err="1" smtClean="0"/>
              <a:t>Нацкомфинуслуги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86196286"/>
              </p:ext>
            </p:extLst>
          </p:nvPr>
        </p:nvGraphicFramePr>
        <p:xfrm>
          <a:off x="611560" y="1268760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1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"/>
          <p:cNvSpPr txBox="1">
            <a:spLocks/>
          </p:cNvSpPr>
          <p:nvPr/>
        </p:nvSpPr>
        <p:spPr>
          <a:xfrm>
            <a:off x="467544" y="97972"/>
            <a:ext cx="8820472" cy="6667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Структура чистых выплат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(9 м. 2013 г., млн </a:t>
            </a:r>
            <a:r>
              <a:rPr lang="ru-RU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грн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pl-PL" sz="2800" dirty="0" smtClean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62573"/>
            <a:ext cx="500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ru-RU" dirty="0" err="1" smtClean="0"/>
              <a:t>Нацкомфинуслуги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35806027"/>
              </p:ext>
            </p:extLst>
          </p:nvPr>
        </p:nvGraphicFramePr>
        <p:xfrm>
          <a:off x="755576" y="1196752"/>
          <a:ext cx="7776863" cy="468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9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Savoye_prestype2009_DirCom_V2">
  <a:themeElements>
    <a:clrScheme name="GSavoye_prestype2009_DirCom_V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8000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730000"/>
      </a:accent6>
      <a:hlink>
        <a:srgbClr val="800000"/>
      </a:hlink>
      <a:folHlink>
        <a:srgbClr val="A50021"/>
      </a:folHlink>
    </a:clrScheme>
    <a:fontScheme name="GSavoye_prestype2009_DirCom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F2F2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85725" marR="0" indent="635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F2F2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85725" marR="0" indent="635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Savoye_prestype2009_DirCom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voye_prestype2009_DirCom_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voye_prestype2009_DirCom_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voye_prestype2009_DirCom_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voye_prestype2009_DirCom_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voye_prestype2009_DirCom_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voye_prestype2009_DirCom_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voye_prestype2009_DirCom_V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730000"/>
        </a:accent6>
        <a:hlink>
          <a:srgbClr val="8000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GSavoye_prestype2009_DirCom_V2</Template>
  <TotalTime>7026</TotalTime>
  <Words>1906</Words>
  <Application>Microsoft Office PowerPoint</Application>
  <PresentationFormat>Экран (4:3)</PresentationFormat>
  <Paragraphs>381</Paragraphs>
  <Slides>33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GSavoye_prestype2009_DirCom_V2</vt:lpstr>
      <vt:lpstr>Wykres</vt:lpstr>
      <vt:lpstr>Лист Microsoft Excel 97-2003</vt:lpstr>
      <vt:lpstr>Страховой рынок Украины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GRAS SAVOYE WILLIS  МЫ ВСЕГДА С ВАМИ </vt:lpstr>
      <vt:lpstr>СЕТЬ GRAS SAVOYE ЦЕНТРАЛЬНАЯ И ВОСТОЧНАЯ ЕВРОПА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DSI-DT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pbtd</dc:creator>
  <cp:lastModifiedBy>user</cp:lastModifiedBy>
  <cp:revision>376</cp:revision>
  <cp:lastPrinted>2014-01-13T15:21:04Z</cp:lastPrinted>
  <dcterms:created xsi:type="dcterms:W3CDTF">2009-01-28T14:15:49Z</dcterms:created>
  <dcterms:modified xsi:type="dcterms:W3CDTF">2014-03-04T16:52:56Z</dcterms:modified>
</cp:coreProperties>
</file>